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IML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</a:t>
            </a:r>
            <a:r>
              <a:rPr lang="en-US" dirty="0" smtClean="0"/>
              <a:t>y Group </a:t>
            </a:r>
            <a:r>
              <a:rPr lang="en-US" dirty="0" err="1" smtClean="0"/>
              <a:t>Kokko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NPF data set</a:t>
            </a:r>
          </a:p>
          <a:p>
            <a:pPr lvl="1"/>
            <a:r>
              <a:rPr lang="en-US" dirty="0" smtClean="0"/>
              <a:t>About 430 observations</a:t>
            </a:r>
          </a:p>
          <a:p>
            <a:pPr lvl="1"/>
            <a:r>
              <a:rPr lang="en-US" dirty="0" smtClean="0"/>
              <a:t>49 mean and standard deviation columns and column for multi-class labels</a:t>
            </a:r>
          </a:p>
          <a:p>
            <a:r>
              <a:rPr lang="en-US" dirty="0" smtClean="0"/>
              <a:t>Python</a:t>
            </a:r>
            <a:endParaRPr lang="en-US" dirty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data set</a:t>
            </a:r>
          </a:p>
          <a:p>
            <a:pPr lvl="1"/>
            <a:r>
              <a:rPr lang="en-US" dirty="0" smtClean="0"/>
              <a:t>Basic statistics</a:t>
            </a:r>
          </a:p>
          <a:p>
            <a:pPr lvl="1"/>
            <a:r>
              <a:rPr lang="en-US" dirty="0" smtClean="0"/>
              <a:t>Variances</a:t>
            </a:r>
          </a:p>
          <a:p>
            <a:r>
              <a:rPr lang="en-US" dirty="0" smtClean="0"/>
              <a:t>Correlation matrix</a:t>
            </a:r>
          </a:p>
          <a:p>
            <a:r>
              <a:rPr lang="en-US" dirty="0" smtClean="0"/>
              <a:t>Plotting data in various ways</a:t>
            </a:r>
          </a:p>
        </p:txBody>
      </p:sp>
    </p:spTree>
    <p:extLst>
      <p:ext uri="{BB962C8B-B14F-4D97-AF65-F5344CB8AC3E}">
        <p14:creationId xmlns:p14="http://schemas.microsoft.com/office/powerpoint/2010/main" val="902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classifiers</a:t>
            </a:r>
          </a:p>
          <a:p>
            <a:pPr lvl="1"/>
            <a:r>
              <a:rPr lang="en-US" dirty="0" smtClean="0"/>
              <a:t>Random parameters</a:t>
            </a:r>
          </a:p>
          <a:p>
            <a:r>
              <a:rPr lang="en-US" dirty="0" smtClean="0"/>
              <a:t>13 dimensionality reduction techniques</a:t>
            </a:r>
          </a:p>
          <a:p>
            <a:pPr lvl="1"/>
            <a:r>
              <a:rPr lang="en-US" dirty="0" smtClean="0"/>
              <a:t>Semi-pre-optimized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For both binary and multi-class labels</a:t>
            </a:r>
          </a:p>
          <a:p>
            <a:r>
              <a:rPr lang="en-US" dirty="0" smtClean="0"/>
              <a:t>Repeated K-fold cross-validation</a:t>
            </a:r>
            <a:endParaRPr lang="en-US" dirty="0"/>
          </a:p>
          <a:p>
            <a:pPr lvl="1"/>
            <a:r>
              <a:rPr lang="en-US" dirty="0" smtClean="0"/>
              <a:t>Binary and multi-class accuracy</a:t>
            </a:r>
          </a:p>
        </p:txBody>
      </p:sp>
    </p:spTree>
    <p:extLst>
      <p:ext uri="{BB962C8B-B14F-4D97-AF65-F5344CB8AC3E}">
        <p14:creationId xmlns:p14="http://schemas.microsoft.com/office/powerpoint/2010/main" val="27592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pPr lvl="1"/>
            <a:r>
              <a:rPr lang="en-US" dirty="0"/>
              <a:t>Feature selection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K-best</a:t>
            </a:r>
          </a:p>
          <a:p>
            <a:pPr lvl="2"/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estimate for a discrete variables</a:t>
            </a:r>
            <a:endParaRPr lang="en-US" dirty="0"/>
          </a:p>
          <a:p>
            <a:pPr lvl="1"/>
            <a:r>
              <a:rPr lang="en-US" dirty="0" smtClean="0"/>
              <a:t>Accuracy of 89.8% </a:t>
            </a:r>
            <a:r>
              <a:rPr lang="en-US" dirty="0" smtClean="0"/>
              <a:t>(base </a:t>
            </a:r>
            <a:r>
              <a:rPr lang="en-US" dirty="0" smtClean="0"/>
              <a:t>89.2%)</a:t>
            </a:r>
            <a:endParaRPr lang="en-US" dirty="0"/>
          </a:p>
          <a:p>
            <a:r>
              <a:rPr lang="en-US" dirty="0" smtClean="0"/>
              <a:t>Gaussian Process Classifier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imensionality reductions marginal benefit</a:t>
            </a:r>
          </a:p>
          <a:p>
            <a:pPr lvl="1"/>
            <a:r>
              <a:rPr lang="en-US" dirty="0" smtClean="0"/>
              <a:t>Accuracy of the pipelines: 89.5-89.8%</a:t>
            </a:r>
          </a:p>
        </p:txBody>
      </p:sp>
    </p:spTree>
    <p:extLst>
      <p:ext uri="{BB962C8B-B14F-4D97-AF65-F5344CB8AC3E}">
        <p14:creationId xmlns:p14="http://schemas.microsoft.com/office/powerpoint/2010/main" val="316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 multi-class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pPr lvl="1"/>
            <a:r>
              <a:rPr lang="en-US" dirty="0"/>
              <a:t>Feature selection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Extra-trees </a:t>
            </a:r>
            <a:r>
              <a:rPr lang="en-US" dirty="0"/>
              <a:t>classifier</a:t>
            </a:r>
          </a:p>
          <a:p>
            <a:pPr lvl="1"/>
            <a:r>
              <a:rPr lang="en-US" dirty="0"/>
              <a:t>Accuracy </a:t>
            </a:r>
            <a:r>
              <a:rPr lang="en-US" dirty="0" smtClean="0"/>
              <a:t>of 68.2% </a:t>
            </a:r>
            <a:r>
              <a:rPr lang="en-US" dirty="0" smtClean="0"/>
              <a:t>(base </a:t>
            </a:r>
            <a:r>
              <a:rPr lang="en-US" dirty="0" smtClean="0"/>
              <a:t>66.9%)</a:t>
            </a:r>
          </a:p>
          <a:p>
            <a:r>
              <a:rPr lang="en-US" dirty="0"/>
              <a:t>Gaussian Process Classifier</a:t>
            </a:r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no benefit</a:t>
            </a:r>
          </a:p>
          <a:p>
            <a:pPr lvl="1"/>
            <a:r>
              <a:rPr lang="en-US" dirty="0"/>
              <a:t>Accuracy of 67.8% </a:t>
            </a:r>
            <a:r>
              <a:rPr lang="en-US" dirty="0" smtClean="0"/>
              <a:t>regardless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Clearly more consistent accuracy results on NPF data then Logistic Regression</a:t>
            </a:r>
            <a:endParaRPr lang="en-US" dirty="0" smtClean="0"/>
          </a:p>
          <a:p>
            <a:r>
              <a:rPr lang="en-US" dirty="0" smtClean="0"/>
              <a:t>Gaussian Process (GP)</a:t>
            </a:r>
            <a:endParaRPr lang="en-US" dirty="0"/>
          </a:p>
          <a:p>
            <a:pPr lvl="1"/>
            <a:r>
              <a:rPr lang="en-US" dirty="0" smtClean="0"/>
              <a:t>Generic supervised learning method</a:t>
            </a:r>
          </a:p>
          <a:p>
            <a:pPr lvl="1"/>
            <a:r>
              <a:rPr lang="en-US" dirty="0" smtClean="0"/>
              <a:t>For regression and probabilistic classification</a:t>
            </a:r>
          </a:p>
          <a:p>
            <a:pPr lvl="1"/>
            <a:r>
              <a:rPr lang="en-US" dirty="0" smtClean="0"/>
              <a:t>Classification less trivial then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6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Gaussian </a:t>
            </a:r>
            <a:r>
              <a:rPr lang="en-US" dirty="0"/>
              <a:t>P</a:t>
            </a:r>
            <a:r>
              <a:rPr lang="en-US" dirty="0" smtClean="0"/>
              <a:t>rocess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ovariance function (latent function)</a:t>
            </a:r>
          </a:p>
          <a:p>
            <a:pPr lvl="1"/>
            <a:r>
              <a:rPr lang="en-US" dirty="0"/>
              <a:t>Radial Basis function (RBF)</a:t>
            </a:r>
          </a:p>
          <a:p>
            <a:r>
              <a:rPr lang="en-US" dirty="0"/>
              <a:t>Logistic link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quash latent function into </a:t>
            </a:r>
            <a:r>
              <a:rPr lang="en-US" dirty="0"/>
              <a:t>GP prior</a:t>
            </a:r>
          </a:p>
          <a:p>
            <a:r>
              <a:rPr lang="en-US" dirty="0"/>
              <a:t>Approximates non-Gaussian </a:t>
            </a:r>
            <a:r>
              <a:rPr lang="en-US" dirty="0" smtClean="0"/>
              <a:t>posterior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Laplace approximation</a:t>
            </a:r>
          </a:p>
          <a:p>
            <a:r>
              <a:rPr lang="en-US" dirty="0"/>
              <a:t>Trains several one-versus rest classifiers to perform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87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challenge</a:t>
            </a:r>
          </a:p>
          <a:p>
            <a:pPr lvl="1"/>
            <a:r>
              <a:rPr lang="en-US" dirty="0" smtClean="0"/>
              <a:t>First place in multi-class accuracy</a:t>
            </a:r>
          </a:p>
          <a:p>
            <a:pPr lvl="1"/>
            <a:r>
              <a:rPr lang="en-US" dirty="0" smtClean="0"/>
              <a:t>Second place in binary accuracy</a:t>
            </a:r>
          </a:p>
          <a:p>
            <a:r>
              <a:rPr lang="en-US" dirty="0" smtClean="0"/>
              <a:t>Own estimate of accuracy: 0.875</a:t>
            </a:r>
          </a:p>
          <a:p>
            <a:pPr lvl="1"/>
            <a:r>
              <a:rPr lang="en-US" dirty="0" smtClean="0"/>
              <a:t>CV score reduced by uncertainty of real-life</a:t>
            </a:r>
          </a:p>
          <a:p>
            <a:pPr lvl="1"/>
            <a:r>
              <a:rPr lang="en-US" dirty="0" smtClean="0"/>
              <a:t>Fifth place in challenge</a:t>
            </a:r>
          </a:p>
          <a:p>
            <a:r>
              <a:rPr lang="en-US" dirty="0" smtClean="0"/>
              <a:t>Perplexity horrible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557</TotalTime>
  <Words>242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IML Term Project</vt:lpstr>
      <vt:lpstr>Setup</vt:lpstr>
      <vt:lpstr>Data Analysis</vt:lpstr>
      <vt:lpstr>Experiment</vt:lpstr>
      <vt:lpstr>Results - binary</vt:lpstr>
      <vt:lpstr>Results -  multi-class</vt:lpstr>
      <vt:lpstr>Gaussian Process Classification</vt:lpstr>
      <vt:lpstr>My Gaussian Process Classifier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Term Project</dc:title>
  <dc:creator>Johneagle</dc:creator>
  <cp:lastModifiedBy>Johneagle</cp:lastModifiedBy>
  <cp:revision>35</cp:revision>
  <dcterms:created xsi:type="dcterms:W3CDTF">2020-12-09T09:55:47Z</dcterms:created>
  <dcterms:modified xsi:type="dcterms:W3CDTF">2020-12-11T09:24:55Z</dcterms:modified>
</cp:coreProperties>
</file>