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80"/>
    <a:srgbClr val="FFFFFF"/>
    <a:srgbClr val="5D7E9D"/>
    <a:srgbClr val="191919"/>
    <a:srgbClr val="8000FF"/>
    <a:srgbClr val="66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2" autoAdjust="0"/>
    <p:restoredTop sz="91734" autoAdjust="0"/>
  </p:normalViewPr>
  <p:slideViewPr>
    <p:cSldViewPr snapToObjects="1">
      <p:cViewPr varScale="1">
        <p:scale>
          <a:sx n="87" d="100"/>
          <a:sy n="87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C81347-F499-4826-81E9-B62659454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51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4120BA-683D-4D30-A4B4-A4C3B5DC2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2A314-43C5-42D4-9588-313149C2767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bluebackgo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D9F3F8-F33C-43E3-859B-D20CD0E05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2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D3AB-39B4-4452-AAE7-7FB2D7C78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883C-AFF0-4CFB-9887-14FE3220D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FE1A-FB8A-4BC8-ABA1-C1F567D4F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7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3A999-AAE1-4B78-841A-2096A310C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0197-2870-4F15-B82C-94FD3B9E5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BFF8D-FC27-4E12-B06E-5E24C899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637B-D99C-413D-B93E-238FB7956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0CAE-5797-4FD3-B733-96DF02C46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49B5-F2B1-403B-86A2-A1087E464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D71F2-6538-45BB-8BAB-FAADE4C45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7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3399-A493-42BC-82B2-CF85C0A98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CD88D-4811-40B2-9A5E-08C77C33E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6F2734D-480E-47C1-8598-5032E4EC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3322" y="615950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0080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b="1" dirty="0" smtClean="0"/>
              <a:t>微處理機系統 期末專題</a:t>
            </a:r>
            <a:endParaRPr lang="en-US" altLang="en-US" b="1" dirty="0" smtClean="0"/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" name="文字方塊 1"/>
          <p:cNvSpPr txBox="1"/>
          <p:nvPr/>
        </p:nvSpPr>
        <p:spPr>
          <a:xfrm>
            <a:off x="6084168" y="3032956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第</a:t>
            </a:r>
            <a:r>
              <a:rPr lang="en-US" altLang="zh-TW" dirty="0" smtClean="0">
                <a:solidFill>
                  <a:schemeClr val="bg1"/>
                </a:solidFill>
              </a:rPr>
              <a:t>14</a:t>
            </a:r>
            <a:r>
              <a:rPr lang="zh-TW" altLang="en-US" dirty="0" smtClean="0">
                <a:solidFill>
                  <a:schemeClr val="bg1"/>
                </a:solidFill>
              </a:rPr>
              <a:t>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ACS103144</a:t>
            </a:r>
            <a:r>
              <a:rPr lang="zh-TW" altLang="en-US" dirty="0" smtClean="0">
                <a:solidFill>
                  <a:schemeClr val="bg1"/>
                </a:solidFill>
              </a:rPr>
              <a:t>林仲鎧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ACS103146</a:t>
            </a:r>
            <a:r>
              <a:rPr lang="zh-TW" altLang="en-US" dirty="0" smtClean="0">
                <a:solidFill>
                  <a:schemeClr val="bg1"/>
                </a:solidFill>
              </a:rPr>
              <a:t>戴子期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七段式顯示器碼表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148"/>
          </a:xfrm>
        </p:spPr>
        <p:txBody>
          <a:bodyPr/>
          <a:lstStyle/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動機：在一些不能使用手機的場合，如開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　  車中，可以簡單紀錄時間的工具。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目標：設計一個可以計秒數的碼表從</a:t>
            </a:r>
            <a:r>
              <a:rPr lang="zh-TW" altLang="en-US" dirty="0" smtClean="0">
                <a:solidFill>
                  <a:schemeClr val="bg1"/>
                </a:solidFill>
              </a:rPr>
              <a:t>按住      </a:t>
            </a:r>
            <a:r>
              <a:rPr lang="en-US" altLang="zh-TW" dirty="0" smtClean="0">
                <a:solidFill>
                  <a:schemeClr val="bg1"/>
                </a:solidFill>
              </a:rPr>
              <a:t>BIT3</a:t>
            </a:r>
            <a:r>
              <a:rPr lang="zh-TW" altLang="en-US" dirty="0" smtClean="0">
                <a:solidFill>
                  <a:schemeClr val="bg1"/>
                </a:solidFill>
              </a:rPr>
              <a:t>按鈕後開始計秒</a:t>
            </a:r>
            <a:r>
              <a:rPr lang="zh-TW" altLang="en-US" dirty="0" smtClean="0">
                <a:solidFill>
                  <a:schemeClr val="bg1"/>
                </a:solidFill>
              </a:rPr>
              <a:t>，放開</a:t>
            </a:r>
            <a:r>
              <a:rPr lang="en-US" altLang="zh-TW" dirty="0" smtClean="0">
                <a:solidFill>
                  <a:schemeClr val="bg1"/>
                </a:solidFill>
              </a:rPr>
              <a:t>BIT3</a:t>
            </a:r>
            <a:r>
              <a:rPr lang="zh-TW" altLang="en-US" dirty="0" smtClean="0">
                <a:solidFill>
                  <a:schemeClr val="bg1"/>
                </a:solidFill>
              </a:rPr>
              <a:t>按鈕時則停止計秒，再按下</a:t>
            </a:r>
            <a:r>
              <a:rPr lang="zh-TW" altLang="en-US" dirty="0" smtClean="0">
                <a:solidFill>
                  <a:schemeClr val="bg1"/>
                </a:solidFill>
              </a:rPr>
              <a:t>則繼續</a:t>
            </a:r>
            <a:r>
              <a:rPr lang="zh-TW" altLang="en-US" dirty="0" smtClean="0">
                <a:solidFill>
                  <a:schemeClr val="bg1"/>
                </a:solidFill>
              </a:rPr>
              <a:t>計時。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              按下清除按鈕則秒數歸零。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方法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利用運算的時脈來推算秒數的經過，再設計</a:t>
            </a:r>
            <a:r>
              <a:rPr lang="zh-TW" altLang="en-US" dirty="0">
                <a:solidFill>
                  <a:schemeClr val="bg1"/>
                </a:solidFill>
              </a:rPr>
              <a:t>相對應秒</a:t>
            </a:r>
            <a:r>
              <a:rPr lang="zh-TW" altLang="en-US" dirty="0" smtClean="0">
                <a:solidFill>
                  <a:schemeClr val="bg1"/>
                </a:solidFill>
              </a:rPr>
              <a:t>數與接頭的顯示輸出。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加入水晶震盪器的晶片來增加計秒的精準度。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smtClean="0">
                <a:solidFill>
                  <a:schemeClr val="bg1"/>
                </a:solidFill>
              </a:rPr>
              <a:t>碼表的紀錄用雲端來儲存。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84</Words>
  <Application>Microsoft Office PowerPoint</Application>
  <PresentationFormat>如螢幕大小 (4:3)</PresentationFormat>
  <Paragraphs>13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微處理機系統 期末專題</vt:lpstr>
      <vt:lpstr>主題:七段式顯示器碼表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Magazine</dc:creator>
  <cp:lastModifiedBy>Jhong</cp:lastModifiedBy>
  <cp:revision>68</cp:revision>
  <dcterms:modified xsi:type="dcterms:W3CDTF">2016-06-17T15:33:25Z</dcterms:modified>
</cp:coreProperties>
</file>