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7C26-CB80-472D-8F2C-7EBB6D65B48F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0889-CC34-407C-9FF2-57052DC33C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97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7C26-CB80-472D-8F2C-7EBB6D65B48F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0889-CC34-407C-9FF2-57052DC33C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98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7C26-CB80-472D-8F2C-7EBB6D65B48F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0889-CC34-407C-9FF2-57052DC33C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646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7C26-CB80-472D-8F2C-7EBB6D65B48F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0889-CC34-407C-9FF2-57052DC33C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45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7C26-CB80-472D-8F2C-7EBB6D65B48F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0889-CC34-407C-9FF2-57052DC33C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6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7C26-CB80-472D-8F2C-7EBB6D65B48F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0889-CC34-407C-9FF2-57052DC33C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38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7C26-CB80-472D-8F2C-7EBB6D65B48F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0889-CC34-407C-9FF2-57052DC33C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41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7C26-CB80-472D-8F2C-7EBB6D65B48F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0889-CC34-407C-9FF2-57052DC33C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42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7C26-CB80-472D-8F2C-7EBB6D65B48F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0889-CC34-407C-9FF2-57052DC33C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29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7C26-CB80-472D-8F2C-7EBB6D65B48F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0889-CC34-407C-9FF2-57052DC33C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35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7C26-CB80-472D-8F2C-7EBB6D65B48F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0889-CC34-407C-9FF2-57052DC33C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42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17C26-CB80-472D-8F2C-7EBB6D65B48F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80889-CC34-407C-9FF2-57052DC33C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13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ACS103144</a:t>
            </a:r>
            <a:br>
              <a:rPr lang="en-US" altLang="zh-TW" dirty="0" smtClean="0"/>
            </a:br>
            <a:r>
              <a:rPr lang="zh-TW" altLang="en-US" dirty="0" smtClean="0"/>
              <a:t>林仲鎧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2016/1/14</a:t>
            </a:r>
            <a:r>
              <a:rPr lang="zh-TW" altLang="en-US" dirty="0" smtClean="0"/>
              <a:t> 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 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 書面資料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707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29993"/>
            <a:ext cx="10515600" cy="849721"/>
          </a:xfrm>
        </p:spPr>
        <p:txBody>
          <a:bodyPr/>
          <a:lstStyle/>
          <a:p>
            <a:r>
              <a:rPr lang="zh-TW" altLang="en-US" dirty="0" smtClean="0"/>
              <a:t>類別圖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979714"/>
            <a:ext cx="10515600" cy="55647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000" dirty="0" err="1" smtClean="0"/>
              <a:t>WorkSystem</a:t>
            </a:r>
            <a:endParaRPr lang="zh-TW" altLang="en-US" sz="4000" dirty="0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838200" y="21684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68433"/>
            <a:ext cx="3012085" cy="458506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673" y="2204932"/>
            <a:ext cx="2882921" cy="148461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673" y="3683725"/>
            <a:ext cx="2893000" cy="163285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1862" y="5316583"/>
            <a:ext cx="2234199" cy="1045029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2240" y="2183034"/>
            <a:ext cx="2480536" cy="117412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8200" y="979714"/>
            <a:ext cx="10515600" cy="118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38199" y="2204932"/>
            <a:ext cx="10515601" cy="4548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95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97" y="140438"/>
            <a:ext cx="1827517" cy="39513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23" y="441697"/>
            <a:ext cx="1687291" cy="40494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923" y="821334"/>
            <a:ext cx="2542171" cy="300283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7280" y="150250"/>
            <a:ext cx="4867472" cy="367391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96389" y="150250"/>
            <a:ext cx="11273245" cy="416049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9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功能、特色介紹</a:t>
            </a:r>
            <a:r>
              <a:rPr lang="en-US" altLang="zh-TW" dirty="0" smtClean="0"/>
              <a:t>—</a:t>
            </a:r>
            <a:r>
              <a:rPr lang="zh-TW" altLang="en-US" dirty="0" smtClean="0"/>
              <a:t>帳戶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新增帳戶管理系統，</a:t>
            </a:r>
            <a:r>
              <a:rPr lang="en-US" altLang="zh-TW" dirty="0" smtClean="0"/>
              <a:t>cis</a:t>
            </a:r>
            <a:r>
              <a:rPr lang="zh-TW" altLang="en-US" dirty="0" smtClean="0"/>
              <a:t>帳號為最高權限</a:t>
            </a:r>
            <a:r>
              <a:rPr lang="en-US" altLang="zh-TW" dirty="0" smtClean="0"/>
              <a:t>root</a:t>
            </a:r>
          </a:p>
          <a:p>
            <a:r>
              <a:rPr lang="zh-TW" altLang="en-US" dirty="0" smtClean="0"/>
              <a:t>只有</a:t>
            </a:r>
            <a:r>
              <a:rPr lang="en-US" altLang="zh-TW" dirty="0" smtClean="0"/>
              <a:t>root</a:t>
            </a:r>
            <a:r>
              <a:rPr lang="zh-TW" altLang="en-US" dirty="0" smtClean="0"/>
              <a:t>才可以增刪帳號</a:t>
            </a:r>
            <a:endParaRPr lang="en-US" altLang="zh-TW" dirty="0" smtClean="0"/>
          </a:p>
          <a:p>
            <a:r>
              <a:rPr lang="zh-TW" altLang="en-US" dirty="0" smtClean="0"/>
              <a:t>帳密檢查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，輸入過多次錯誤會被強制跳出</a:t>
            </a:r>
            <a:endParaRPr lang="en-US" altLang="zh-TW" dirty="0" smtClean="0"/>
          </a:p>
          <a:p>
            <a:r>
              <a:rPr lang="zh-TW" altLang="en-US" dirty="0" smtClean="0"/>
              <a:t>創帳號時檢查帳號是否重複，密碼輸入兩次重複確認</a:t>
            </a:r>
            <a:endParaRPr lang="en-US" altLang="zh-TW" dirty="0" smtClean="0"/>
          </a:p>
          <a:p>
            <a:r>
              <a:rPr lang="zh-TW" altLang="en-US" dirty="0" smtClean="0"/>
              <a:t>刪帳號時檢查帳號是否存在</a:t>
            </a:r>
            <a:endParaRPr lang="en-US" altLang="zh-TW" dirty="0" smtClean="0"/>
          </a:p>
          <a:p>
            <a:r>
              <a:rPr lang="zh-TW" altLang="en-US" dirty="0" smtClean="0"/>
              <a:t>帳號從</a:t>
            </a:r>
            <a:r>
              <a:rPr lang="en-US" altLang="zh-TW" dirty="0" smtClean="0"/>
              <a:t>TXT</a:t>
            </a:r>
            <a:r>
              <a:rPr lang="zh-TW" altLang="en-US" dirty="0" smtClean="0"/>
              <a:t>存取，結束程式時存進</a:t>
            </a:r>
            <a:r>
              <a:rPr lang="en-US" altLang="zh-TW" dirty="0" smtClean="0"/>
              <a:t>TXT</a:t>
            </a:r>
          </a:p>
          <a:p>
            <a:r>
              <a:rPr lang="zh-TW" altLang="en-US" dirty="0" smtClean="0"/>
              <a:t>可以存取無限組帳號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使用動態矩陣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輸入密碼時，密碼為隱藏</a:t>
            </a:r>
            <a:r>
              <a:rPr lang="en-US" altLang="zh-TW" dirty="0" smtClean="0"/>
              <a:t>(</a:t>
            </a:r>
            <a:r>
              <a:rPr lang="zh-TW" altLang="en-US" dirty="0" smtClean="0"/>
              <a:t>螢幕上不顯示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504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功能、特色介紹</a:t>
            </a:r>
            <a:r>
              <a:rPr lang="en-US" altLang="zh-TW" dirty="0" smtClean="0"/>
              <a:t>—</a:t>
            </a:r>
            <a:r>
              <a:rPr lang="zh-TW" altLang="en-US" dirty="0" smtClean="0"/>
              <a:t>工作管理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可以新增、更改或刪除一個工作</a:t>
            </a:r>
            <a:endParaRPr lang="en-US" altLang="zh-TW" dirty="0" smtClean="0"/>
          </a:p>
          <a:p>
            <a:r>
              <a:rPr lang="zh-TW" altLang="en-US" dirty="0" smtClean="0"/>
              <a:t>該工作的狀態由完成百分比，程式自動進行更新</a:t>
            </a:r>
            <a:endParaRPr lang="en-US" altLang="zh-TW" dirty="0" smtClean="0"/>
          </a:p>
          <a:p>
            <a:r>
              <a:rPr lang="zh-TW" altLang="en-US" dirty="0" smtClean="0"/>
              <a:t>編號為程式自己添加</a:t>
            </a:r>
            <a:endParaRPr lang="en-US" altLang="zh-TW" dirty="0" smtClean="0"/>
          </a:p>
          <a:p>
            <a:r>
              <a:rPr lang="zh-TW" altLang="en-US" dirty="0" smtClean="0"/>
              <a:t>日期有預設值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例如還沒開始就是</a:t>
            </a:r>
            <a:r>
              <a:rPr lang="en-US" altLang="zh-TW" dirty="0" smtClean="0"/>
              <a:t>0000.00.00)</a:t>
            </a:r>
          </a:p>
          <a:p>
            <a:r>
              <a:rPr lang="zh-TW" altLang="en-US" dirty="0" smtClean="0"/>
              <a:t>新增工作的操作方便快速</a:t>
            </a:r>
            <a:r>
              <a:rPr lang="en-US" altLang="zh-TW" dirty="0" smtClean="0"/>
              <a:t>(</a:t>
            </a:r>
            <a:r>
              <a:rPr lang="zh-TW" altLang="en-US" dirty="0" smtClean="0"/>
              <a:t>其中有類似選項的東西，只需輸入代碼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每一層都有跳回或是結束程式的選項</a:t>
            </a:r>
            <a:endParaRPr lang="en-US" altLang="zh-TW" dirty="0" smtClean="0"/>
          </a:p>
          <a:p>
            <a:r>
              <a:rPr lang="zh-TW" altLang="en-US" dirty="0" smtClean="0"/>
              <a:t>新增或刪除時皆有檢查工作是否存在</a:t>
            </a:r>
            <a:endParaRPr lang="en-US" altLang="zh-TW" dirty="0" smtClean="0"/>
          </a:p>
          <a:p>
            <a:r>
              <a:rPr lang="zh-TW" altLang="en-US" dirty="0" smtClean="0"/>
              <a:t>可以利用工作名稱或是編號查詢所屬資料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0631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52697"/>
            <a:ext cx="10515600" cy="5824266"/>
          </a:xfrm>
        </p:spPr>
        <p:txBody>
          <a:bodyPr/>
          <a:lstStyle/>
          <a:p>
            <a:r>
              <a:rPr lang="zh-TW" altLang="en-US" dirty="0" smtClean="0"/>
              <a:t>刪除工作或更改工作只需輸入編號即可簡單操作，編號可以利用查詢功能得到</a:t>
            </a:r>
            <a:endParaRPr lang="en-US" altLang="zh-TW" dirty="0"/>
          </a:p>
          <a:p>
            <a:r>
              <a:rPr lang="zh-TW" altLang="en-US" dirty="0" smtClean="0"/>
              <a:t>每一次印出消息或工作時，會有暫停按下</a:t>
            </a:r>
            <a:r>
              <a:rPr lang="en-US" altLang="zh-TW" dirty="0" smtClean="0"/>
              <a:t>ENTER</a:t>
            </a:r>
            <a:r>
              <a:rPr lang="zh-TW" altLang="en-US" dirty="0" smtClean="0"/>
              <a:t>繼續，好讓使用者閱讀</a:t>
            </a:r>
            <a:endParaRPr lang="en-US" altLang="zh-TW" dirty="0" smtClean="0"/>
          </a:p>
          <a:p>
            <a:r>
              <a:rPr lang="zh-TW" altLang="en-US" dirty="0" smtClean="0"/>
              <a:t>所有的輸入幾乎都有非法檢查，完備的</a:t>
            </a:r>
            <a:r>
              <a:rPr lang="en-US" altLang="zh-TW" dirty="0" smtClean="0"/>
              <a:t>EXCEPTION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HANDLING</a:t>
            </a:r>
          </a:p>
          <a:p>
            <a:r>
              <a:rPr lang="zh-TW" altLang="en-US" dirty="0"/>
              <a:t>層</a:t>
            </a:r>
            <a:r>
              <a:rPr lang="zh-TW" altLang="en-US" dirty="0" smtClean="0"/>
              <a:t>與層之間的互換會有提醒</a:t>
            </a:r>
            <a:endParaRPr lang="en-US" altLang="zh-TW" dirty="0" smtClean="0"/>
          </a:p>
          <a:p>
            <a:r>
              <a:rPr lang="en-US" altLang="zh-TW" dirty="0" smtClean="0"/>
              <a:t>root</a:t>
            </a:r>
            <a:r>
              <a:rPr lang="zh-TW" altLang="en-US" dirty="0" smtClean="0"/>
              <a:t>可以決定</a:t>
            </a:r>
            <a:r>
              <a:rPr lang="en-US" altLang="zh-TW" dirty="0" smtClean="0"/>
              <a:t>PRINT</a:t>
            </a:r>
            <a:r>
              <a:rPr lang="zh-TW" altLang="en-US" dirty="0" smtClean="0"/>
              <a:t>裡哪些資料為隱藏，哪些為公開</a:t>
            </a:r>
            <a:endParaRPr lang="en-US" altLang="zh-TW" dirty="0" smtClean="0"/>
          </a:p>
          <a:p>
            <a:r>
              <a:rPr lang="en-US" altLang="zh-TW" dirty="0" smtClean="0"/>
              <a:t>PRINT</a:t>
            </a:r>
            <a:r>
              <a:rPr lang="zh-TW" altLang="en-US" dirty="0" smtClean="0"/>
              <a:t>全部工作超過</a:t>
            </a:r>
            <a:r>
              <a:rPr lang="en-US" altLang="zh-TW" dirty="0" smtClean="0"/>
              <a:t>8</a:t>
            </a:r>
            <a:r>
              <a:rPr lang="zh-TW" altLang="en-US" dirty="0" smtClean="0"/>
              <a:t>行時，會有分頁的功能</a:t>
            </a:r>
            <a:endParaRPr lang="en-US" altLang="zh-TW" dirty="0" smtClean="0"/>
          </a:p>
          <a:p>
            <a:r>
              <a:rPr lang="zh-TW" altLang="en-US" dirty="0" smtClean="0"/>
              <a:t>可以印出某狀態或某分類的全部工作</a:t>
            </a:r>
            <a:endParaRPr lang="en-US" altLang="zh-TW" dirty="0" smtClean="0"/>
          </a:p>
          <a:p>
            <a:r>
              <a:rPr lang="zh-TW" altLang="en-US" dirty="0" smtClean="0"/>
              <a:t>程式結束時會存進</a:t>
            </a:r>
            <a:r>
              <a:rPr lang="en-US" altLang="zh-TW" dirty="0" smtClean="0"/>
              <a:t>TXT</a:t>
            </a:r>
            <a:r>
              <a:rPr lang="zh-TW" altLang="en-US" dirty="0" smtClean="0"/>
              <a:t>，開始時讀入</a:t>
            </a:r>
            <a:endParaRPr lang="en-US" altLang="zh-TW" dirty="0" smtClean="0"/>
          </a:p>
          <a:p>
            <a:r>
              <a:rPr lang="zh-TW" altLang="en-US" dirty="0" smtClean="0"/>
              <a:t>使用動態矩陣存資料，不限筆數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211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操作說明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一開始的介面是登入介面，也可以選擇離開程式</a:t>
            </a:r>
            <a:endParaRPr lang="en-US" altLang="zh-TW" dirty="0" smtClean="0"/>
          </a:p>
          <a:p>
            <a:r>
              <a:rPr lang="zh-TW" altLang="en-US" dirty="0" smtClean="0"/>
              <a:t>登入後程式會告訴你的身分</a:t>
            </a:r>
            <a:r>
              <a:rPr lang="en-US" altLang="zh-TW" dirty="0" smtClean="0"/>
              <a:t>(ADMIN/USER)</a:t>
            </a:r>
          </a:p>
          <a:p>
            <a:r>
              <a:rPr lang="en-US" altLang="zh-TW" dirty="0" smtClean="0"/>
              <a:t>ADMIN</a:t>
            </a:r>
            <a:r>
              <a:rPr lang="zh-TW" altLang="en-US" dirty="0" smtClean="0"/>
              <a:t>可以在主介面選擇進入工作介面或者帳戶管理</a:t>
            </a:r>
            <a:endParaRPr lang="en-US" altLang="zh-TW" dirty="0" smtClean="0"/>
          </a:p>
          <a:p>
            <a:r>
              <a:rPr lang="zh-TW" altLang="en-US" dirty="0" smtClean="0"/>
              <a:t>工作介面裡有大部分的功能，提示也很完備，可以直接照著走</a:t>
            </a:r>
            <a:endParaRPr lang="en-US" altLang="zh-TW" dirty="0" smtClean="0"/>
          </a:p>
          <a:p>
            <a:r>
              <a:rPr lang="zh-TW" altLang="en-US" dirty="0" smtClean="0"/>
              <a:t>可以在任意介面跳出程式，而資料仍會被存進</a:t>
            </a:r>
            <a:r>
              <a:rPr lang="en-US" altLang="zh-TW" dirty="0" smtClean="0"/>
              <a:t>TXT</a:t>
            </a:r>
          </a:p>
          <a:p>
            <a:r>
              <a:rPr lang="zh-TW" altLang="en-US" dirty="0" smtClean="0"/>
              <a:t>通常有印出資訊就會暫停，輸入</a:t>
            </a:r>
            <a:r>
              <a:rPr lang="en-US" altLang="zh-TW" dirty="0" smtClean="0"/>
              <a:t>ENTER</a:t>
            </a:r>
            <a:r>
              <a:rPr lang="zh-TW" altLang="en-US" smtClean="0"/>
              <a:t>才會繼續跑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506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畫面截圖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63" y="1329235"/>
            <a:ext cx="8964960" cy="5530987"/>
          </a:xfrm>
        </p:spPr>
      </p:pic>
    </p:spTree>
    <p:extLst>
      <p:ext uri="{BB962C8B-B14F-4D97-AF65-F5344CB8AC3E}">
        <p14:creationId xmlns:p14="http://schemas.microsoft.com/office/powerpoint/2010/main" val="31606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399</Words>
  <Application>Microsoft Office PowerPoint</Application>
  <PresentationFormat>寬螢幕</PresentationFormat>
  <Paragraphs>39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ACS103144 林仲鎧</vt:lpstr>
      <vt:lpstr>類別圖</vt:lpstr>
      <vt:lpstr>PowerPoint 簡報</vt:lpstr>
      <vt:lpstr>功能、特色介紹—帳戶</vt:lpstr>
      <vt:lpstr>功能、特色介紹—工作管理</vt:lpstr>
      <vt:lpstr>PowerPoint 簡報</vt:lpstr>
      <vt:lpstr>操作說明</vt:lpstr>
      <vt:lpstr>畫面截圖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ACS103144 林仲鎧</dc:title>
  <dc:creator>Jhong</dc:creator>
  <cp:lastModifiedBy>Jhong</cp:lastModifiedBy>
  <cp:revision>6</cp:revision>
  <dcterms:created xsi:type="dcterms:W3CDTF">2016-01-13T19:07:16Z</dcterms:created>
  <dcterms:modified xsi:type="dcterms:W3CDTF">2016-01-13T19:55:40Z</dcterms:modified>
</cp:coreProperties>
</file>