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52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1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17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6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26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44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49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2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14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93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8FAD-E201-40EB-B55F-5E9678644815}" type="datetimeFigureOut">
              <a:rPr lang="zh-TW" altLang="en-US" smtClean="0"/>
              <a:t>2018/4/17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7E558-55EF-439F-ABD4-BEE76686CC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DEVSTACK</a:t>
            </a:r>
            <a:r>
              <a:rPr lang="zh-TW" altLang="en-US" dirty="0" smtClean="0"/>
              <a:t>使用狀況與心得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zh-TW" altLang="en-US" dirty="0" smtClean="0"/>
              <a:t>學生  林仲鎧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76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前次失敗的原因探討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如果記憶體太小</a:t>
            </a:r>
            <a:r>
              <a:rPr lang="en-US" altLang="zh-TW" dirty="0" smtClean="0"/>
              <a:t>(&lt;4096MB)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NOVA</a:t>
            </a:r>
            <a:r>
              <a:rPr lang="zh-TW" altLang="en-US" dirty="0" smtClean="0"/>
              <a:t>會無法正常作用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安裝時，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devstack</a:t>
            </a:r>
            <a:r>
              <a:rPr lang="zh-TW" altLang="en-US" dirty="0" smtClean="0"/>
              <a:t>資料夾的權限不足，須設定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沒有安裝好執行與運行環境 </a:t>
            </a:r>
            <a:r>
              <a:rPr lang="en-US" altLang="zh-TW" dirty="0" smtClean="0"/>
              <a:t>e.g. Python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pip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Virtual box</a:t>
            </a:r>
            <a:r>
              <a:rPr lang="zh-TW" altLang="en-US" dirty="0" smtClean="0"/>
              <a:t>之網路卡介面沒有設定好內網及聯外網路</a:t>
            </a:r>
            <a:r>
              <a:rPr lang="en-US" altLang="zh-TW" dirty="0" smtClean="0"/>
              <a:t>(</a:t>
            </a:r>
            <a:r>
              <a:rPr lang="zh-TW" altLang="en-US" dirty="0" smtClean="0"/>
              <a:t>聯外網路用於安裝與更新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沒有更改</a:t>
            </a:r>
            <a:r>
              <a:rPr lang="en-US" altLang="zh-TW" dirty="0" err="1" smtClean="0"/>
              <a:t>openstack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security</a:t>
            </a:r>
            <a:r>
              <a:rPr lang="zh-TW" altLang="en-US" dirty="0" smtClean="0"/>
              <a:t>設定，導致無法互連</a:t>
            </a:r>
            <a:r>
              <a:rPr lang="en-US" altLang="zh-TW" dirty="0" smtClean="0"/>
              <a:t>(</a:t>
            </a:r>
            <a:r>
              <a:rPr lang="zh-TW" altLang="en-US" dirty="0" smtClean="0"/>
              <a:t>互</a:t>
            </a:r>
            <a:r>
              <a:rPr lang="en-US" altLang="zh-TW" dirty="0" smtClean="0"/>
              <a:t>ping)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安裝時錯誤設定</a:t>
            </a:r>
            <a:r>
              <a:rPr lang="en-US" altLang="zh-TW" dirty="0" smtClean="0"/>
              <a:t>HOST_IP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324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解決方法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透過更改</a:t>
            </a:r>
            <a:r>
              <a:rPr lang="en-US" altLang="zh-TW" dirty="0" smtClean="0"/>
              <a:t>stack</a:t>
            </a:r>
            <a:r>
              <a:rPr lang="zh-TW" altLang="en-US" dirty="0" smtClean="0"/>
              <a:t>帳戶對資料夾與檔案的權限，再安裝上執行所需的環境，基本上安裝就完成了，不過在一開始的設定中也不得設定錯誤，我自己就因此重裝了好幾次系統跟環境來交叉比對原因，後來發現在</a:t>
            </a:r>
            <a:r>
              <a:rPr lang="en-US" altLang="zh-TW" dirty="0" smtClean="0"/>
              <a:t>IP</a:t>
            </a:r>
            <a:r>
              <a:rPr lang="zh-TW" altLang="en-US" dirty="0" smtClean="0"/>
              <a:t>的設定上有很大的關連。</a:t>
            </a:r>
            <a:endParaRPr lang="en-US" altLang="zh-TW" dirty="0" smtClean="0"/>
          </a:p>
          <a:p>
            <a:r>
              <a:rPr lang="zh-TW" altLang="en-US" dirty="0" smtClean="0"/>
              <a:t>一開始的</a:t>
            </a:r>
            <a:r>
              <a:rPr lang="en-US" altLang="zh-TW" dirty="0" smtClean="0"/>
              <a:t>virtual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box</a:t>
            </a:r>
            <a:r>
              <a:rPr lang="zh-TW" altLang="en-US" dirty="0" smtClean="0"/>
              <a:t>網路介面卡設定也十分重要，自己是利用</a:t>
            </a:r>
            <a:r>
              <a:rPr lang="en-US" altLang="zh-TW" dirty="0" smtClean="0"/>
              <a:t>NAT</a:t>
            </a:r>
            <a:r>
              <a:rPr lang="zh-TW" altLang="en-US" dirty="0" smtClean="0"/>
              <a:t> </a:t>
            </a:r>
            <a:r>
              <a:rPr lang="en-US" altLang="zh-TW" dirty="0" smtClean="0"/>
              <a:t>network</a:t>
            </a:r>
            <a:r>
              <a:rPr lang="zh-TW" altLang="en-US" dirty="0" smtClean="0"/>
              <a:t>來設定內網，並且利用</a:t>
            </a:r>
            <a:r>
              <a:rPr lang="en-US" altLang="zh-TW" dirty="0" smtClean="0"/>
              <a:t>host-only adapter</a:t>
            </a:r>
            <a:r>
              <a:rPr lang="zh-TW" altLang="en-US" dirty="0" smtClean="0"/>
              <a:t>來與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主機溝通。</a:t>
            </a:r>
            <a:endParaRPr lang="en-US" altLang="zh-TW" dirty="0" smtClean="0"/>
          </a:p>
          <a:p>
            <a:r>
              <a:rPr lang="zh-TW" altLang="en-US" dirty="0" smtClean="0"/>
              <a:t>最後只要注意把</a:t>
            </a:r>
            <a:r>
              <a:rPr lang="en-US" altLang="zh-TW" dirty="0" err="1" smtClean="0"/>
              <a:t>openstack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security</a:t>
            </a:r>
            <a:r>
              <a:rPr lang="zh-TW" altLang="en-US" dirty="0" smtClean="0"/>
              <a:t>設定成可連出連進就可以完成互連動作。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9971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440" y="4799965"/>
            <a:ext cx="10887348" cy="1325563"/>
          </a:xfrm>
        </p:spPr>
        <p:txBody>
          <a:bodyPr/>
          <a:lstStyle/>
          <a:p>
            <a:r>
              <a:rPr lang="zh-TW" altLang="en-US" dirty="0" smtClean="0"/>
              <a:t>▲圖</a:t>
            </a:r>
            <a:r>
              <a:rPr lang="en-US" altLang="zh-TW" dirty="0" smtClean="0"/>
              <a:t>1:</a:t>
            </a:r>
            <a:r>
              <a:rPr lang="zh-TW" altLang="en-US" dirty="0" smtClean="0"/>
              <a:t> 建立好</a:t>
            </a:r>
            <a:r>
              <a:rPr lang="zh-TW" altLang="en-US" dirty="0"/>
              <a:t>的</a:t>
            </a:r>
            <a:r>
              <a:rPr lang="en-US" altLang="zh-TW" dirty="0" err="1" smtClean="0"/>
              <a:t>openstack</a:t>
            </a:r>
            <a:r>
              <a:rPr lang="en-US" altLang="zh-TW" dirty="0" smtClean="0"/>
              <a:t> server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floating </a:t>
            </a:r>
            <a:r>
              <a:rPr lang="en-US" altLang="zh-TW" dirty="0" err="1" smtClean="0"/>
              <a:t>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648"/>
            <a:ext cx="12203976" cy="3383280"/>
          </a:xfrm>
        </p:spPr>
      </p:pic>
    </p:spTree>
    <p:extLst>
      <p:ext uri="{BB962C8B-B14F-4D97-AF65-F5344CB8AC3E}">
        <p14:creationId xmlns:p14="http://schemas.microsoft.com/office/powerpoint/2010/main" val="12727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716" y="5120640"/>
            <a:ext cx="10515600" cy="1615440"/>
          </a:xfrm>
        </p:spPr>
        <p:txBody>
          <a:bodyPr/>
          <a:lstStyle/>
          <a:p>
            <a:r>
              <a:rPr lang="zh-TW" altLang="en-US" dirty="0" smtClean="0"/>
              <a:t>▲圖</a:t>
            </a:r>
            <a:r>
              <a:rPr lang="en-US" altLang="zh-TW" dirty="0" smtClean="0"/>
              <a:t>2: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openstack</a:t>
            </a:r>
            <a:r>
              <a:rPr lang="zh-TW" altLang="en-US" dirty="0" smtClean="0"/>
              <a:t>之</a:t>
            </a:r>
            <a:r>
              <a:rPr lang="en-US" altLang="zh-TW" dirty="0" smtClean="0"/>
              <a:t>VM</a:t>
            </a:r>
            <a:r>
              <a:rPr lang="zh-TW" altLang="en-US" dirty="0" smtClean="0"/>
              <a:t>互連，與</a:t>
            </a:r>
            <a:r>
              <a:rPr lang="en-US" altLang="zh-TW" dirty="0" smtClean="0"/>
              <a:t>VM</a:t>
            </a:r>
            <a:r>
              <a:rPr lang="zh-TW" altLang="en-US" dirty="0" smtClean="0"/>
              <a:t>連回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端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3032" cy="5075555"/>
          </a:xfrm>
        </p:spPr>
      </p:pic>
    </p:spTree>
    <p:extLst>
      <p:ext uri="{BB962C8B-B14F-4D97-AF65-F5344CB8AC3E}">
        <p14:creationId xmlns:p14="http://schemas.microsoft.com/office/powerpoint/2010/main" val="29701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244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DEVSTACK使用狀況與心得</vt:lpstr>
      <vt:lpstr>前次失敗的原因探討</vt:lpstr>
      <vt:lpstr>解決方法</vt:lpstr>
      <vt:lpstr>▲圖1: 建立好的openstack server與floating ip</vt:lpstr>
      <vt:lpstr>▲圖2: openstack之VM互連，與VM連回windows端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DEVSTACK使用狀況與心得</dc:title>
  <dc:creator>Windows 使用者</dc:creator>
  <cp:lastModifiedBy>Windows 使用者</cp:lastModifiedBy>
  <cp:revision>3</cp:revision>
  <dcterms:created xsi:type="dcterms:W3CDTF">2018-04-16T20:08:08Z</dcterms:created>
  <dcterms:modified xsi:type="dcterms:W3CDTF">2018-04-16T20:26:41Z</dcterms:modified>
</cp:coreProperties>
</file>