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80" r:id="rId11"/>
    <p:sldId id="282" r:id="rId12"/>
    <p:sldId id="281" r:id="rId13"/>
    <p:sldId id="283" r:id="rId14"/>
    <p:sldId id="27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66"/>
    <a:srgbClr val="FF0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3BE10-35F3-4FFC-BDEC-45177CAC35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B2AAA8B-5058-45DC-8889-42F2431AFE8D}">
      <dgm:prSet phldrT="[文字]"/>
      <dgm:spPr/>
      <dgm:t>
        <a:bodyPr/>
        <a:lstStyle/>
        <a:p>
          <a:r>
            <a:rPr lang="en-US" altLang="zh-TW" dirty="0"/>
            <a:t>Step1.</a:t>
          </a:r>
          <a:endParaRPr lang="zh-TW" altLang="en-US" dirty="0"/>
        </a:p>
      </dgm:t>
    </dgm:pt>
    <dgm:pt modelId="{A547627C-6901-4656-B1D4-F1AEC7738B48}" type="parTrans" cxnId="{5002A498-B5DD-416E-AA88-5E58DDC51C85}">
      <dgm:prSet/>
      <dgm:spPr/>
      <dgm:t>
        <a:bodyPr/>
        <a:lstStyle/>
        <a:p>
          <a:endParaRPr lang="zh-TW" altLang="en-US"/>
        </a:p>
      </dgm:t>
    </dgm:pt>
    <dgm:pt modelId="{7B4C09B0-853B-4000-A94A-698B51A57BBC}" type="sibTrans" cxnId="{5002A498-B5DD-416E-AA88-5E58DDC51C85}">
      <dgm:prSet/>
      <dgm:spPr/>
      <dgm:t>
        <a:bodyPr/>
        <a:lstStyle/>
        <a:p>
          <a:endParaRPr lang="zh-TW" altLang="en-US"/>
        </a:p>
      </dgm:t>
    </dgm:pt>
    <dgm:pt modelId="{34E8AB56-741F-4667-9288-8D4ABB4B2059}">
      <dgm:prSet phldrT="[文字]"/>
      <dgm:spPr/>
      <dgm:t>
        <a:bodyPr/>
        <a:lstStyle/>
        <a:p>
          <a:r>
            <a:rPr lang="zh-TW" altLang="en-US" dirty="0"/>
            <a:t>建立時間</a:t>
          </a:r>
          <a:r>
            <a:rPr lang="en-US" altLang="zh-TW" dirty="0"/>
            <a:t>(</a:t>
          </a:r>
          <a:r>
            <a:rPr lang="zh-TW" altLang="en-US" dirty="0"/>
            <a:t>球</a:t>
          </a:r>
          <a:r>
            <a:rPr lang="en-US" altLang="zh-TW" dirty="0"/>
            <a:t>)</a:t>
          </a:r>
          <a:r>
            <a:rPr lang="zh-TW" altLang="en-US" dirty="0"/>
            <a:t>、課程</a:t>
          </a:r>
          <a:r>
            <a:rPr lang="en-US" altLang="zh-TW" dirty="0"/>
            <a:t>(</a:t>
          </a:r>
          <a:r>
            <a:rPr lang="zh-TW" altLang="en-US" dirty="0"/>
            <a:t>箱</a:t>
          </a:r>
          <a:r>
            <a:rPr lang="en-US" altLang="zh-TW" dirty="0"/>
            <a:t>)</a:t>
          </a:r>
          <a:endParaRPr lang="zh-TW" altLang="en-US" dirty="0"/>
        </a:p>
      </dgm:t>
    </dgm:pt>
    <dgm:pt modelId="{785C657F-2152-4BAE-9AB2-27BAA69EAC80}" type="parTrans" cxnId="{D8E459F7-7B96-489B-9DFE-FD0E8101809A}">
      <dgm:prSet/>
      <dgm:spPr/>
      <dgm:t>
        <a:bodyPr/>
        <a:lstStyle/>
        <a:p>
          <a:endParaRPr lang="zh-TW" altLang="en-US"/>
        </a:p>
      </dgm:t>
    </dgm:pt>
    <dgm:pt modelId="{C35B19D3-7840-412D-8DF0-603342A1325D}" type="sibTrans" cxnId="{D8E459F7-7B96-489B-9DFE-FD0E8101809A}">
      <dgm:prSet/>
      <dgm:spPr/>
      <dgm:t>
        <a:bodyPr/>
        <a:lstStyle/>
        <a:p>
          <a:endParaRPr lang="zh-TW" altLang="en-US"/>
        </a:p>
      </dgm:t>
    </dgm:pt>
    <dgm:pt modelId="{02ABC43F-7424-4751-93C9-E1C376554530}">
      <dgm:prSet phldrT="[文字]"/>
      <dgm:spPr/>
      <dgm:t>
        <a:bodyPr/>
        <a:lstStyle/>
        <a:p>
          <a:r>
            <a:rPr lang="zh-TW" altLang="en-US" dirty="0"/>
            <a:t>建立規則</a:t>
          </a:r>
          <a:r>
            <a:rPr lang="en-US" altLang="zh-TW" dirty="0"/>
            <a:t>(</a:t>
          </a:r>
          <a:r>
            <a:rPr lang="zh-TW" altLang="en-US" dirty="0"/>
            <a:t>參考限制</a:t>
          </a:r>
          <a:r>
            <a:rPr lang="en-US" altLang="zh-TW" dirty="0"/>
            <a:t>)</a:t>
          </a:r>
          <a:endParaRPr lang="zh-TW" altLang="en-US" dirty="0"/>
        </a:p>
      </dgm:t>
    </dgm:pt>
    <dgm:pt modelId="{EF0C0D9E-411A-457E-B090-3C4406E175DE}" type="parTrans" cxnId="{86BD6A58-CCB3-4E6F-BEBF-C167E02A9EA2}">
      <dgm:prSet/>
      <dgm:spPr/>
      <dgm:t>
        <a:bodyPr/>
        <a:lstStyle/>
        <a:p>
          <a:endParaRPr lang="zh-TW" altLang="en-US"/>
        </a:p>
      </dgm:t>
    </dgm:pt>
    <dgm:pt modelId="{36631707-736A-46CD-9049-AE55512AEBF6}" type="sibTrans" cxnId="{86BD6A58-CCB3-4E6F-BEBF-C167E02A9EA2}">
      <dgm:prSet/>
      <dgm:spPr/>
      <dgm:t>
        <a:bodyPr/>
        <a:lstStyle/>
        <a:p>
          <a:endParaRPr lang="zh-TW" altLang="en-US"/>
        </a:p>
      </dgm:t>
    </dgm:pt>
    <dgm:pt modelId="{465A917E-D067-4763-9639-95E45554B3A1}">
      <dgm:prSet phldrT="[文字]"/>
      <dgm:spPr/>
      <dgm:t>
        <a:bodyPr/>
        <a:lstStyle/>
        <a:p>
          <a:r>
            <a:rPr lang="en-US" altLang="zh-TW" dirty="0"/>
            <a:t>Step2.</a:t>
          </a:r>
          <a:endParaRPr lang="zh-TW" altLang="en-US" dirty="0"/>
        </a:p>
      </dgm:t>
    </dgm:pt>
    <dgm:pt modelId="{0F2FFDC0-1245-4C1F-B7D2-12843070FD1E}" type="parTrans" cxnId="{6F4AAE9A-2F38-4F84-B61E-FAE1B983FA85}">
      <dgm:prSet/>
      <dgm:spPr/>
      <dgm:t>
        <a:bodyPr/>
        <a:lstStyle/>
        <a:p>
          <a:endParaRPr lang="zh-TW" altLang="en-US"/>
        </a:p>
      </dgm:t>
    </dgm:pt>
    <dgm:pt modelId="{73AE4228-5082-4B0D-B3B8-499C34BFA923}" type="sibTrans" cxnId="{6F4AAE9A-2F38-4F84-B61E-FAE1B983FA85}">
      <dgm:prSet/>
      <dgm:spPr/>
      <dgm:t>
        <a:bodyPr/>
        <a:lstStyle/>
        <a:p>
          <a:endParaRPr lang="zh-TW" altLang="en-US"/>
        </a:p>
      </dgm:t>
    </dgm:pt>
    <dgm:pt modelId="{1987FE13-7F59-401C-8387-30CD7C255308}">
      <dgm:prSet phldrT="[文字]"/>
      <dgm:spPr/>
      <dgm:t>
        <a:bodyPr/>
        <a:lstStyle/>
        <a:p>
          <a:r>
            <a:rPr lang="zh-TW" altLang="en-US" dirty="0"/>
            <a:t>篩選各年級可以排課的時段</a:t>
          </a:r>
        </a:p>
      </dgm:t>
    </dgm:pt>
    <dgm:pt modelId="{D2AEBBC6-565F-4FC1-AEF7-FE6A92E182E8}" type="parTrans" cxnId="{12025876-A141-4E47-9A5D-93F508322480}">
      <dgm:prSet/>
      <dgm:spPr/>
      <dgm:t>
        <a:bodyPr/>
        <a:lstStyle/>
        <a:p>
          <a:endParaRPr lang="zh-TW" altLang="en-US"/>
        </a:p>
      </dgm:t>
    </dgm:pt>
    <dgm:pt modelId="{F08B4C47-0B37-40B2-A21A-0F7920E3D791}" type="sibTrans" cxnId="{12025876-A141-4E47-9A5D-93F508322480}">
      <dgm:prSet/>
      <dgm:spPr/>
      <dgm:t>
        <a:bodyPr/>
        <a:lstStyle/>
        <a:p>
          <a:endParaRPr lang="zh-TW" altLang="en-US"/>
        </a:p>
      </dgm:t>
    </dgm:pt>
    <dgm:pt modelId="{8478CB2C-F017-4D95-9216-DA51589B5C46}">
      <dgm:prSet phldrT="[文字]"/>
      <dgm:spPr/>
      <dgm:t>
        <a:bodyPr/>
        <a:lstStyle/>
        <a:p>
          <a:endParaRPr lang="zh-TW" altLang="en-US" dirty="0"/>
        </a:p>
      </dgm:t>
    </dgm:pt>
    <dgm:pt modelId="{B67BB9A6-53F8-4E1D-92BD-CB0CCDAD5A52}" type="parTrans" cxnId="{FCC2E054-C6FF-469D-873E-4E068AECFEF3}">
      <dgm:prSet/>
      <dgm:spPr/>
      <dgm:t>
        <a:bodyPr/>
        <a:lstStyle/>
        <a:p>
          <a:endParaRPr lang="zh-TW" altLang="en-US"/>
        </a:p>
      </dgm:t>
    </dgm:pt>
    <dgm:pt modelId="{5C0AD780-8595-42AA-A10A-2E53F8CC2F79}" type="sibTrans" cxnId="{FCC2E054-C6FF-469D-873E-4E068AECFEF3}">
      <dgm:prSet/>
      <dgm:spPr/>
      <dgm:t>
        <a:bodyPr/>
        <a:lstStyle/>
        <a:p>
          <a:endParaRPr lang="zh-TW" altLang="en-US"/>
        </a:p>
      </dgm:t>
    </dgm:pt>
    <dgm:pt modelId="{4E9116E4-9E64-47D2-96A7-46695624D317}" type="pres">
      <dgm:prSet presAssocID="{FB73BE10-35F3-4FFC-BDEC-45177CAC35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BBFC897-9203-4EEE-9DED-75F8D6A1E352}" type="pres">
      <dgm:prSet presAssocID="{9B2AAA8B-5058-45DC-8889-42F2431AFE8D}" presName="composite" presStyleCnt="0"/>
      <dgm:spPr/>
    </dgm:pt>
    <dgm:pt modelId="{637E37BB-DB8A-4D6D-B9E2-1F33BF84A973}" type="pres">
      <dgm:prSet presAssocID="{9B2AAA8B-5058-45DC-8889-42F2431AFE8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E57093-F0AF-4FDB-B473-F117B27D77E5}" type="pres">
      <dgm:prSet presAssocID="{9B2AAA8B-5058-45DC-8889-42F2431AFE8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9C843D-3A63-42CF-8511-162D34653E8A}" type="pres">
      <dgm:prSet presAssocID="{7B4C09B0-853B-4000-A94A-698B51A57BBC}" presName="sp" presStyleCnt="0"/>
      <dgm:spPr/>
    </dgm:pt>
    <dgm:pt modelId="{7F5E5DAB-22B0-4998-8313-120BC81DCB03}" type="pres">
      <dgm:prSet presAssocID="{465A917E-D067-4763-9639-95E45554B3A1}" presName="composite" presStyleCnt="0"/>
      <dgm:spPr/>
    </dgm:pt>
    <dgm:pt modelId="{8781266A-91D2-4172-919E-2A8D2D8AD880}" type="pres">
      <dgm:prSet presAssocID="{465A917E-D067-4763-9639-95E45554B3A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60B7BA-8327-425B-BCB4-3F7B3FCDD715}" type="pres">
      <dgm:prSet presAssocID="{465A917E-D067-4763-9639-95E45554B3A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2025876-A141-4E47-9A5D-93F508322480}" srcId="{465A917E-D067-4763-9639-95E45554B3A1}" destId="{1987FE13-7F59-401C-8387-30CD7C255308}" srcOrd="0" destOrd="0" parTransId="{D2AEBBC6-565F-4FC1-AEF7-FE6A92E182E8}" sibTransId="{F08B4C47-0B37-40B2-A21A-0F7920E3D791}"/>
    <dgm:cxn modelId="{86BD6A58-CCB3-4E6F-BEBF-C167E02A9EA2}" srcId="{9B2AAA8B-5058-45DC-8889-42F2431AFE8D}" destId="{02ABC43F-7424-4751-93C9-E1C376554530}" srcOrd="1" destOrd="0" parTransId="{EF0C0D9E-411A-457E-B090-3C4406E175DE}" sibTransId="{36631707-736A-46CD-9049-AE55512AEBF6}"/>
    <dgm:cxn modelId="{00B2AC27-5728-4E77-B24E-34B1748872C8}" type="presOf" srcId="{9B2AAA8B-5058-45DC-8889-42F2431AFE8D}" destId="{637E37BB-DB8A-4D6D-B9E2-1F33BF84A973}" srcOrd="0" destOrd="0" presId="urn:microsoft.com/office/officeart/2005/8/layout/chevron2"/>
    <dgm:cxn modelId="{FCC2E054-C6FF-469D-873E-4E068AECFEF3}" srcId="{465A917E-D067-4763-9639-95E45554B3A1}" destId="{8478CB2C-F017-4D95-9216-DA51589B5C46}" srcOrd="1" destOrd="0" parTransId="{B67BB9A6-53F8-4E1D-92BD-CB0CCDAD5A52}" sibTransId="{5C0AD780-8595-42AA-A10A-2E53F8CC2F79}"/>
    <dgm:cxn modelId="{2B0CDBEC-6D6E-40DB-AE8A-FB714D1DBE15}" type="presOf" srcId="{8478CB2C-F017-4D95-9216-DA51589B5C46}" destId="{D960B7BA-8327-425B-BCB4-3F7B3FCDD715}" srcOrd="0" destOrd="1" presId="urn:microsoft.com/office/officeart/2005/8/layout/chevron2"/>
    <dgm:cxn modelId="{727F47A1-215F-454D-A757-E2BC6E4D0078}" type="presOf" srcId="{02ABC43F-7424-4751-93C9-E1C376554530}" destId="{63E57093-F0AF-4FDB-B473-F117B27D77E5}" srcOrd="0" destOrd="1" presId="urn:microsoft.com/office/officeart/2005/8/layout/chevron2"/>
    <dgm:cxn modelId="{CEB69CF4-D6EB-4171-B7BF-DE3AC87BB4A6}" type="presOf" srcId="{FB73BE10-35F3-4FFC-BDEC-45177CAC354A}" destId="{4E9116E4-9E64-47D2-96A7-46695624D317}" srcOrd="0" destOrd="0" presId="urn:microsoft.com/office/officeart/2005/8/layout/chevron2"/>
    <dgm:cxn modelId="{82177EFF-DAF0-44B9-9F2B-8F91A7FEE3DC}" type="presOf" srcId="{1987FE13-7F59-401C-8387-30CD7C255308}" destId="{D960B7BA-8327-425B-BCB4-3F7B3FCDD715}" srcOrd="0" destOrd="0" presId="urn:microsoft.com/office/officeart/2005/8/layout/chevron2"/>
    <dgm:cxn modelId="{90AF51B9-5F2A-4B8D-8E0C-34BCC0866332}" type="presOf" srcId="{465A917E-D067-4763-9639-95E45554B3A1}" destId="{8781266A-91D2-4172-919E-2A8D2D8AD880}" srcOrd="0" destOrd="0" presId="urn:microsoft.com/office/officeart/2005/8/layout/chevron2"/>
    <dgm:cxn modelId="{6D89A92B-56D7-4B49-A30D-C8FB225D6B96}" type="presOf" srcId="{34E8AB56-741F-4667-9288-8D4ABB4B2059}" destId="{63E57093-F0AF-4FDB-B473-F117B27D77E5}" srcOrd="0" destOrd="0" presId="urn:microsoft.com/office/officeart/2005/8/layout/chevron2"/>
    <dgm:cxn modelId="{6F4AAE9A-2F38-4F84-B61E-FAE1B983FA85}" srcId="{FB73BE10-35F3-4FFC-BDEC-45177CAC354A}" destId="{465A917E-D067-4763-9639-95E45554B3A1}" srcOrd="1" destOrd="0" parTransId="{0F2FFDC0-1245-4C1F-B7D2-12843070FD1E}" sibTransId="{73AE4228-5082-4B0D-B3B8-499C34BFA923}"/>
    <dgm:cxn modelId="{D8E459F7-7B96-489B-9DFE-FD0E8101809A}" srcId="{9B2AAA8B-5058-45DC-8889-42F2431AFE8D}" destId="{34E8AB56-741F-4667-9288-8D4ABB4B2059}" srcOrd="0" destOrd="0" parTransId="{785C657F-2152-4BAE-9AB2-27BAA69EAC80}" sibTransId="{C35B19D3-7840-412D-8DF0-603342A1325D}"/>
    <dgm:cxn modelId="{5002A498-B5DD-416E-AA88-5E58DDC51C85}" srcId="{FB73BE10-35F3-4FFC-BDEC-45177CAC354A}" destId="{9B2AAA8B-5058-45DC-8889-42F2431AFE8D}" srcOrd="0" destOrd="0" parTransId="{A547627C-6901-4656-B1D4-F1AEC7738B48}" sibTransId="{7B4C09B0-853B-4000-A94A-698B51A57BBC}"/>
    <dgm:cxn modelId="{CCD82D04-EF6B-48F7-B146-F7AB3606418A}" type="presParOf" srcId="{4E9116E4-9E64-47D2-96A7-46695624D317}" destId="{DBBFC897-9203-4EEE-9DED-75F8D6A1E352}" srcOrd="0" destOrd="0" presId="urn:microsoft.com/office/officeart/2005/8/layout/chevron2"/>
    <dgm:cxn modelId="{EE0F864C-22B8-45CC-8B45-E98BC1DE777C}" type="presParOf" srcId="{DBBFC897-9203-4EEE-9DED-75F8D6A1E352}" destId="{637E37BB-DB8A-4D6D-B9E2-1F33BF84A973}" srcOrd="0" destOrd="0" presId="urn:microsoft.com/office/officeart/2005/8/layout/chevron2"/>
    <dgm:cxn modelId="{CDD4DAAB-504B-407F-BC73-ABE995B4EFED}" type="presParOf" srcId="{DBBFC897-9203-4EEE-9DED-75F8D6A1E352}" destId="{63E57093-F0AF-4FDB-B473-F117B27D77E5}" srcOrd="1" destOrd="0" presId="urn:microsoft.com/office/officeart/2005/8/layout/chevron2"/>
    <dgm:cxn modelId="{67D12667-F3E1-491C-A141-5889D109F477}" type="presParOf" srcId="{4E9116E4-9E64-47D2-96A7-46695624D317}" destId="{049C843D-3A63-42CF-8511-162D34653E8A}" srcOrd="1" destOrd="0" presId="urn:microsoft.com/office/officeart/2005/8/layout/chevron2"/>
    <dgm:cxn modelId="{8653816C-1024-4D8F-B410-6A8F529A49F5}" type="presParOf" srcId="{4E9116E4-9E64-47D2-96A7-46695624D317}" destId="{7F5E5DAB-22B0-4998-8313-120BC81DCB03}" srcOrd="2" destOrd="0" presId="urn:microsoft.com/office/officeart/2005/8/layout/chevron2"/>
    <dgm:cxn modelId="{E772DA09-47FA-4743-8268-093A6AE537DD}" type="presParOf" srcId="{7F5E5DAB-22B0-4998-8313-120BC81DCB03}" destId="{8781266A-91D2-4172-919E-2A8D2D8AD880}" srcOrd="0" destOrd="0" presId="urn:microsoft.com/office/officeart/2005/8/layout/chevron2"/>
    <dgm:cxn modelId="{55045886-14F1-49CD-A76E-044A93AC7CB5}" type="presParOf" srcId="{7F5E5DAB-22B0-4998-8313-120BC81DCB03}" destId="{D960B7BA-8327-425B-BCB4-3F7B3FCDD7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3BE10-35F3-4FFC-BDEC-45177CAC35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B2AAA8B-5058-45DC-8889-42F2431AFE8D}">
      <dgm:prSet phldrT="[文字]"/>
      <dgm:spPr/>
      <dgm:t>
        <a:bodyPr/>
        <a:lstStyle/>
        <a:p>
          <a:r>
            <a:rPr lang="en-US" altLang="zh-TW" dirty="0"/>
            <a:t>Step3.</a:t>
          </a:r>
          <a:endParaRPr lang="zh-TW" altLang="en-US" dirty="0"/>
        </a:p>
      </dgm:t>
    </dgm:pt>
    <dgm:pt modelId="{A547627C-6901-4656-B1D4-F1AEC7738B48}" type="parTrans" cxnId="{5002A498-B5DD-416E-AA88-5E58DDC51C85}">
      <dgm:prSet/>
      <dgm:spPr/>
      <dgm:t>
        <a:bodyPr/>
        <a:lstStyle/>
        <a:p>
          <a:endParaRPr lang="zh-TW" altLang="en-US"/>
        </a:p>
      </dgm:t>
    </dgm:pt>
    <dgm:pt modelId="{7B4C09B0-853B-4000-A94A-698B51A57BBC}" type="sibTrans" cxnId="{5002A498-B5DD-416E-AA88-5E58DDC51C85}">
      <dgm:prSet/>
      <dgm:spPr/>
      <dgm:t>
        <a:bodyPr/>
        <a:lstStyle/>
        <a:p>
          <a:endParaRPr lang="zh-TW" altLang="en-US"/>
        </a:p>
      </dgm:t>
    </dgm:pt>
    <dgm:pt modelId="{34E8AB56-741F-4667-9288-8D4ABB4B2059}">
      <dgm:prSet phldrT="[文字]"/>
      <dgm:spPr/>
      <dgm:t>
        <a:bodyPr/>
        <a:lstStyle/>
        <a:p>
          <a:r>
            <a:rPr lang="zh-TW" altLang="en-US" dirty="0"/>
            <a:t>將一時段</a:t>
          </a:r>
          <a:r>
            <a:rPr lang="en-US" altLang="zh-TW" dirty="0"/>
            <a:t>(</a:t>
          </a:r>
          <a:r>
            <a:rPr lang="zh-TW" altLang="en-US" dirty="0"/>
            <a:t>球</a:t>
          </a:r>
          <a:r>
            <a:rPr lang="en-US" altLang="zh-TW" dirty="0"/>
            <a:t>)</a:t>
          </a:r>
          <a:r>
            <a:rPr lang="zh-TW" altLang="en-US" dirty="0"/>
            <a:t>丟入課程</a:t>
          </a:r>
          <a:r>
            <a:rPr lang="en-US" altLang="zh-TW" dirty="0"/>
            <a:t>(</a:t>
          </a:r>
          <a:r>
            <a:rPr lang="zh-TW" altLang="en-US" dirty="0"/>
            <a:t>箱</a:t>
          </a:r>
          <a:r>
            <a:rPr lang="en-US" altLang="zh-TW" dirty="0"/>
            <a:t>)</a:t>
          </a:r>
          <a:r>
            <a:rPr lang="zh-TW" altLang="en-US" dirty="0"/>
            <a:t>中</a:t>
          </a:r>
        </a:p>
      </dgm:t>
    </dgm:pt>
    <dgm:pt modelId="{785C657F-2152-4BAE-9AB2-27BAA69EAC80}" type="parTrans" cxnId="{D8E459F7-7B96-489B-9DFE-FD0E8101809A}">
      <dgm:prSet/>
      <dgm:spPr/>
      <dgm:t>
        <a:bodyPr/>
        <a:lstStyle/>
        <a:p>
          <a:endParaRPr lang="zh-TW" altLang="en-US"/>
        </a:p>
      </dgm:t>
    </dgm:pt>
    <dgm:pt modelId="{C35B19D3-7840-412D-8DF0-603342A1325D}" type="sibTrans" cxnId="{D8E459F7-7B96-489B-9DFE-FD0E8101809A}">
      <dgm:prSet/>
      <dgm:spPr/>
      <dgm:t>
        <a:bodyPr/>
        <a:lstStyle/>
        <a:p>
          <a:endParaRPr lang="zh-TW" altLang="en-US"/>
        </a:p>
      </dgm:t>
    </dgm:pt>
    <dgm:pt modelId="{2B9548B8-177F-42CF-996E-67E63F842E6B}">
      <dgm:prSet phldrT="[文字]"/>
      <dgm:spPr/>
      <dgm:t>
        <a:bodyPr/>
        <a:lstStyle/>
        <a:p>
          <a:r>
            <a:rPr lang="zh-TW" altLang="en-US" dirty="0"/>
            <a:t>把排列結果進行一階段評分</a:t>
          </a:r>
        </a:p>
      </dgm:t>
    </dgm:pt>
    <dgm:pt modelId="{DA9188DE-336D-4CFC-9A99-D6FCC5C169BA}" type="sibTrans" cxnId="{2C0A1EEB-829D-41CE-B895-0AEE00DA00EC}">
      <dgm:prSet/>
      <dgm:spPr/>
      <dgm:t>
        <a:bodyPr/>
        <a:lstStyle/>
        <a:p>
          <a:endParaRPr lang="zh-TW" altLang="en-US"/>
        </a:p>
      </dgm:t>
    </dgm:pt>
    <dgm:pt modelId="{B35D801D-B896-4FE6-BF7D-1CD62E0A9250}" type="parTrans" cxnId="{2C0A1EEB-829D-41CE-B895-0AEE00DA00EC}">
      <dgm:prSet/>
      <dgm:spPr/>
      <dgm:t>
        <a:bodyPr/>
        <a:lstStyle/>
        <a:p>
          <a:endParaRPr lang="zh-TW" altLang="en-US"/>
        </a:p>
      </dgm:t>
    </dgm:pt>
    <dgm:pt modelId="{D6432247-E64E-4177-9952-8528402216CD}">
      <dgm:prSet phldrT="[文字]"/>
      <dgm:spPr/>
      <dgm:t>
        <a:bodyPr/>
        <a:lstStyle/>
        <a:p>
          <a:r>
            <a:rPr lang="zh-TW" altLang="en-US" dirty="0"/>
            <a:t>利用</a:t>
          </a:r>
          <a:r>
            <a:rPr lang="zh-TW" altLang="en-US" dirty="0">
              <a:solidFill>
                <a:srgbClr val="FF0000"/>
              </a:solidFill>
            </a:rPr>
            <a:t>分數之最高的</a:t>
          </a:r>
          <a:r>
            <a:rPr lang="zh-TW" altLang="en-US" dirty="0"/>
            <a:t>擴展的結果</a:t>
          </a:r>
        </a:p>
      </dgm:t>
    </dgm:pt>
    <dgm:pt modelId="{F59725C8-47AF-41B4-A26A-487987CE46B8}" type="parTrans" cxnId="{8EBE784C-260D-4D5F-85B4-3E646299747A}">
      <dgm:prSet/>
      <dgm:spPr/>
      <dgm:t>
        <a:bodyPr/>
        <a:lstStyle/>
        <a:p>
          <a:endParaRPr lang="zh-TW" altLang="en-US"/>
        </a:p>
      </dgm:t>
    </dgm:pt>
    <dgm:pt modelId="{D7ECBA7D-F1F9-47D5-A575-0C33A0D16D3A}" type="sibTrans" cxnId="{8EBE784C-260D-4D5F-85B4-3E646299747A}">
      <dgm:prSet/>
      <dgm:spPr/>
      <dgm:t>
        <a:bodyPr/>
        <a:lstStyle/>
        <a:p>
          <a:endParaRPr lang="zh-TW" altLang="en-US"/>
        </a:p>
      </dgm:t>
    </dgm:pt>
    <dgm:pt modelId="{310C8DE5-56E8-47F8-9796-01284F17E322}">
      <dgm:prSet phldrT="[文字]"/>
      <dgm:spPr/>
      <dgm:t>
        <a:bodyPr/>
        <a:lstStyle/>
        <a:p>
          <a:r>
            <a:rPr lang="zh-TW" altLang="en-US" dirty="0"/>
            <a:t>一次只擴展一結果</a:t>
          </a:r>
        </a:p>
      </dgm:t>
    </dgm:pt>
    <dgm:pt modelId="{5FC99FEF-205D-4635-B3FB-6CC06C69D31B}" type="parTrans" cxnId="{08CF1592-DDBE-4E46-91AD-AA6DE20AA749}">
      <dgm:prSet/>
      <dgm:spPr/>
      <dgm:t>
        <a:bodyPr/>
        <a:lstStyle/>
        <a:p>
          <a:endParaRPr lang="zh-TW" altLang="en-US"/>
        </a:p>
      </dgm:t>
    </dgm:pt>
    <dgm:pt modelId="{2B6CFFE7-60C5-4460-9753-4E294C10DDAD}" type="sibTrans" cxnId="{08CF1592-DDBE-4E46-91AD-AA6DE20AA749}">
      <dgm:prSet/>
      <dgm:spPr/>
      <dgm:t>
        <a:bodyPr/>
        <a:lstStyle/>
        <a:p>
          <a:endParaRPr lang="zh-TW" altLang="en-US"/>
        </a:p>
      </dgm:t>
    </dgm:pt>
    <dgm:pt modelId="{4E9116E4-9E64-47D2-96A7-46695624D317}" type="pres">
      <dgm:prSet presAssocID="{FB73BE10-35F3-4FFC-BDEC-45177CAC35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BBFC897-9203-4EEE-9DED-75F8D6A1E352}" type="pres">
      <dgm:prSet presAssocID="{9B2AAA8B-5058-45DC-8889-42F2431AFE8D}" presName="composite" presStyleCnt="0"/>
      <dgm:spPr/>
    </dgm:pt>
    <dgm:pt modelId="{637E37BB-DB8A-4D6D-B9E2-1F33BF84A973}" type="pres">
      <dgm:prSet presAssocID="{9B2AAA8B-5058-45DC-8889-42F2431AFE8D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E57093-F0AF-4FDB-B473-F117B27D77E5}" type="pres">
      <dgm:prSet presAssocID="{9B2AAA8B-5058-45DC-8889-42F2431AFE8D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22A48DA-14FF-4D54-94D4-3870A38DD53B}" type="presOf" srcId="{2B9548B8-177F-42CF-996E-67E63F842E6B}" destId="{63E57093-F0AF-4FDB-B473-F117B27D77E5}" srcOrd="0" destOrd="1" presId="urn:microsoft.com/office/officeart/2005/8/layout/chevron2"/>
    <dgm:cxn modelId="{00B2AC27-5728-4E77-B24E-34B1748872C8}" type="presOf" srcId="{9B2AAA8B-5058-45DC-8889-42F2431AFE8D}" destId="{637E37BB-DB8A-4D6D-B9E2-1F33BF84A973}" srcOrd="0" destOrd="0" presId="urn:microsoft.com/office/officeart/2005/8/layout/chevron2"/>
    <dgm:cxn modelId="{08CF1592-DDBE-4E46-91AD-AA6DE20AA749}" srcId="{9B2AAA8B-5058-45DC-8889-42F2431AFE8D}" destId="{310C8DE5-56E8-47F8-9796-01284F17E322}" srcOrd="3" destOrd="0" parTransId="{5FC99FEF-205D-4635-B3FB-6CC06C69D31B}" sibTransId="{2B6CFFE7-60C5-4460-9753-4E294C10DDAD}"/>
    <dgm:cxn modelId="{CEB69CF4-D6EB-4171-B7BF-DE3AC87BB4A6}" type="presOf" srcId="{FB73BE10-35F3-4FFC-BDEC-45177CAC354A}" destId="{4E9116E4-9E64-47D2-96A7-46695624D317}" srcOrd="0" destOrd="0" presId="urn:microsoft.com/office/officeart/2005/8/layout/chevron2"/>
    <dgm:cxn modelId="{6D89A92B-56D7-4B49-A30D-C8FB225D6B96}" type="presOf" srcId="{34E8AB56-741F-4667-9288-8D4ABB4B2059}" destId="{63E57093-F0AF-4FDB-B473-F117B27D77E5}" srcOrd="0" destOrd="0" presId="urn:microsoft.com/office/officeart/2005/8/layout/chevron2"/>
    <dgm:cxn modelId="{10BCBC72-5E89-48C5-B6A3-E91603B0A792}" type="presOf" srcId="{D6432247-E64E-4177-9952-8528402216CD}" destId="{63E57093-F0AF-4FDB-B473-F117B27D77E5}" srcOrd="0" destOrd="2" presId="urn:microsoft.com/office/officeart/2005/8/layout/chevron2"/>
    <dgm:cxn modelId="{8EBE784C-260D-4D5F-85B4-3E646299747A}" srcId="{9B2AAA8B-5058-45DC-8889-42F2431AFE8D}" destId="{D6432247-E64E-4177-9952-8528402216CD}" srcOrd="2" destOrd="0" parTransId="{F59725C8-47AF-41B4-A26A-487987CE46B8}" sibTransId="{D7ECBA7D-F1F9-47D5-A575-0C33A0D16D3A}"/>
    <dgm:cxn modelId="{D8E459F7-7B96-489B-9DFE-FD0E8101809A}" srcId="{9B2AAA8B-5058-45DC-8889-42F2431AFE8D}" destId="{34E8AB56-741F-4667-9288-8D4ABB4B2059}" srcOrd="0" destOrd="0" parTransId="{785C657F-2152-4BAE-9AB2-27BAA69EAC80}" sibTransId="{C35B19D3-7840-412D-8DF0-603342A1325D}"/>
    <dgm:cxn modelId="{4DC79CE9-F81A-4C2D-B501-40E7806F9FCF}" type="presOf" srcId="{310C8DE5-56E8-47F8-9796-01284F17E322}" destId="{63E57093-F0AF-4FDB-B473-F117B27D77E5}" srcOrd="0" destOrd="3" presId="urn:microsoft.com/office/officeart/2005/8/layout/chevron2"/>
    <dgm:cxn modelId="{5002A498-B5DD-416E-AA88-5E58DDC51C85}" srcId="{FB73BE10-35F3-4FFC-BDEC-45177CAC354A}" destId="{9B2AAA8B-5058-45DC-8889-42F2431AFE8D}" srcOrd="0" destOrd="0" parTransId="{A547627C-6901-4656-B1D4-F1AEC7738B48}" sibTransId="{7B4C09B0-853B-4000-A94A-698B51A57BBC}"/>
    <dgm:cxn modelId="{2C0A1EEB-829D-41CE-B895-0AEE00DA00EC}" srcId="{9B2AAA8B-5058-45DC-8889-42F2431AFE8D}" destId="{2B9548B8-177F-42CF-996E-67E63F842E6B}" srcOrd="1" destOrd="0" parTransId="{B35D801D-B896-4FE6-BF7D-1CD62E0A9250}" sibTransId="{DA9188DE-336D-4CFC-9A99-D6FCC5C169BA}"/>
    <dgm:cxn modelId="{CCD82D04-EF6B-48F7-B146-F7AB3606418A}" type="presParOf" srcId="{4E9116E4-9E64-47D2-96A7-46695624D317}" destId="{DBBFC897-9203-4EEE-9DED-75F8D6A1E352}" srcOrd="0" destOrd="0" presId="urn:microsoft.com/office/officeart/2005/8/layout/chevron2"/>
    <dgm:cxn modelId="{EE0F864C-22B8-45CC-8B45-E98BC1DE777C}" type="presParOf" srcId="{DBBFC897-9203-4EEE-9DED-75F8D6A1E352}" destId="{637E37BB-DB8A-4D6D-B9E2-1F33BF84A973}" srcOrd="0" destOrd="0" presId="urn:microsoft.com/office/officeart/2005/8/layout/chevron2"/>
    <dgm:cxn modelId="{CDD4DAAB-504B-407F-BC73-ABE995B4EFED}" type="presParOf" srcId="{DBBFC897-9203-4EEE-9DED-75F8D6A1E352}" destId="{63E57093-F0AF-4FDB-B473-F117B27D77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8F7E7-66BB-4BFE-8C16-E688FCC3B37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DE9182-58CC-4F3C-80A8-BB67047C0E8B}">
      <dgm:prSet phldrT="[文字]"/>
      <dgm:spPr/>
      <dgm:t>
        <a:bodyPr/>
        <a:lstStyle/>
        <a:p>
          <a:r>
            <a:rPr lang="en-US" altLang="zh-TW" dirty="0"/>
            <a:t>Step4.</a:t>
          </a:r>
          <a:endParaRPr lang="zh-TW" altLang="en-US" dirty="0"/>
        </a:p>
      </dgm:t>
    </dgm:pt>
    <dgm:pt modelId="{EB2E3CB4-E040-41F6-9340-AB45F59AF4B7}" type="parTrans" cxnId="{372E2A0A-2B88-446D-81DA-088AFE13E667}">
      <dgm:prSet/>
      <dgm:spPr/>
      <dgm:t>
        <a:bodyPr/>
        <a:lstStyle/>
        <a:p>
          <a:endParaRPr lang="zh-TW" altLang="en-US"/>
        </a:p>
      </dgm:t>
    </dgm:pt>
    <dgm:pt modelId="{D59EDAEF-61DD-42E4-9DBF-2B4E983F2DBB}" type="sibTrans" cxnId="{372E2A0A-2B88-446D-81DA-088AFE13E667}">
      <dgm:prSet/>
      <dgm:spPr/>
      <dgm:t>
        <a:bodyPr/>
        <a:lstStyle/>
        <a:p>
          <a:endParaRPr lang="zh-TW" altLang="en-US"/>
        </a:p>
      </dgm:t>
    </dgm:pt>
    <dgm:pt modelId="{2F816D8A-FE48-4447-B901-2E7476C2BCDE}">
      <dgm:prSet phldrT="[文字]"/>
      <dgm:spPr/>
      <dgm:t>
        <a:bodyPr/>
        <a:lstStyle/>
        <a:p>
          <a:r>
            <a:rPr lang="zh-TW" altLang="en-US" dirty="0"/>
            <a:t>列出一個符合的結果</a:t>
          </a:r>
        </a:p>
      </dgm:t>
    </dgm:pt>
    <dgm:pt modelId="{30BD7A8B-7D9B-422E-B004-8CA4E273709B}" type="parTrans" cxnId="{E20754F5-F85A-409F-B2AE-3502F36044BA}">
      <dgm:prSet/>
      <dgm:spPr/>
      <dgm:t>
        <a:bodyPr/>
        <a:lstStyle/>
        <a:p>
          <a:endParaRPr lang="zh-TW" altLang="en-US"/>
        </a:p>
      </dgm:t>
    </dgm:pt>
    <dgm:pt modelId="{DB1F106B-71B9-4063-87A5-CD373A1BE993}" type="sibTrans" cxnId="{E20754F5-F85A-409F-B2AE-3502F36044BA}">
      <dgm:prSet/>
      <dgm:spPr/>
      <dgm:t>
        <a:bodyPr/>
        <a:lstStyle/>
        <a:p>
          <a:endParaRPr lang="zh-TW" altLang="en-US"/>
        </a:p>
      </dgm:t>
    </dgm:pt>
    <dgm:pt modelId="{36737CD2-E2AC-45BC-9E20-148BE821463A}">
      <dgm:prSet phldrT="[文字]"/>
      <dgm:spPr/>
      <dgm:t>
        <a:bodyPr/>
        <a:lstStyle/>
        <a:p>
          <a:r>
            <a:rPr lang="zh-TW" altLang="en-US" dirty="0"/>
            <a:t>根據使用者的鍵入，可以繼續搜尋下一個結果</a:t>
          </a:r>
        </a:p>
      </dgm:t>
    </dgm:pt>
    <dgm:pt modelId="{46C096D5-9EC4-4A14-93A5-CB14ACDEB925}" type="parTrans" cxnId="{0AC890D0-2C66-4F81-91C6-BF952FB54148}">
      <dgm:prSet/>
      <dgm:spPr/>
      <dgm:t>
        <a:bodyPr/>
        <a:lstStyle/>
        <a:p>
          <a:endParaRPr lang="zh-TW" altLang="en-US"/>
        </a:p>
      </dgm:t>
    </dgm:pt>
    <dgm:pt modelId="{BA284972-048D-4702-946E-143C1484026C}" type="sibTrans" cxnId="{0AC890D0-2C66-4F81-91C6-BF952FB54148}">
      <dgm:prSet/>
      <dgm:spPr/>
      <dgm:t>
        <a:bodyPr/>
        <a:lstStyle/>
        <a:p>
          <a:endParaRPr lang="zh-TW" altLang="en-US"/>
        </a:p>
      </dgm:t>
    </dgm:pt>
    <dgm:pt modelId="{50189BD6-728D-46CE-864B-C9F69031E734}">
      <dgm:prSet phldrT="[文字]"/>
      <dgm:spPr/>
      <dgm:t>
        <a:bodyPr/>
        <a:lstStyle/>
        <a:p>
          <a:r>
            <a:rPr lang="zh-TW" altLang="en-US" dirty="0"/>
            <a:t>沒有結果時，將有提示</a:t>
          </a:r>
        </a:p>
      </dgm:t>
    </dgm:pt>
    <dgm:pt modelId="{9D64FD0A-2B25-4806-B4D3-4A51DC49729E}" type="parTrans" cxnId="{466B191F-87B7-45F3-B63D-1D8DEECB0E1C}">
      <dgm:prSet/>
      <dgm:spPr/>
      <dgm:t>
        <a:bodyPr/>
        <a:lstStyle/>
        <a:p>
          <a:endParaRPr lang="zh-TW" altLang="en-US"/>
        </a:p>
      </dgm:t>
    </dgm:pt>
    <dgm:pt modelId="{A2129D5C-76D7-4544-9EE1-6F12110DFE4A}" type="sibTrans" cxnId="{466B191F-87B7-45F3-B63D-1D8DEECB0E1C}">
      <dgm:prSet/>
      <dgm:spPr/>
      <dgm:t>
        <a:bodyPr/>
        <a:lstStyle/>
        <a:p>
          <a:endParaRPr lang="zh-TW" altLang="en-US"/>
        </a:p>
      </dgm:t>
    </dgm:pt>
    <dgm:pt modelId="{C16CDDE6-BAE0-462F-92BF-06E9384F8E1F}" type="pres">
      <dgm:prSet presAssocID="{A5D8F7E7-66BB-4BFE-8C16-E688FCC3B37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9DBD7AC-C085-46D3-A14A-99EBFEC4F4BF}" type="pres">
      <dgm:prSet presAssocID="{73DE9182-58CC-4F3C-80A8-BB67047C0E8B}" presName="composite" presStyleCnt="0"/>
      <dgm:spPr/>
    </dgm:pt>
    <dgm:pt modelId="{3304F239-ADB8-4B7A-B91C-267DD1BE1D2F}" type="pres">
      <dgm:prSet presAssocID="{73DE9182-58CC-4F3C-80A8-BB67047C0E8B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DB4CCC-A4CD-4971-9296-C2D7C454B03A}" type="pres">
      <dgm:prSet presAssocID="{73DE9182-58CC-4F3C-80A8-BB67047C0E8B}" presName="descendantText" presStyleLbl="alignAcc1" presStyleIdx="0" presStyleCnt="1" custLinFactNeighborX="-173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53A6F33-DDA0-4F27-9B72-EFF7510C2030}" type="presOf" srcId="{A5D8F7E7-66BB-4BFE-8C16-E688FCC3B370}" destId="{C16CDDE6-BAE0-462F-92BF-06E9384F8E1F}" srcOrd="0" destOrd="0" presId="urn:microsoft.com/office/officeart/2005/8/layout/chevron2"/>
    <dgm:cxn modelId="{B5A33CE2-F3F4-4D98-ADF2-0F9445A12149}" type="presOf" srcId="{36737CD2-E2AC-45BC-9E20-148BE821463A}" destId="{58DB4CCC-A4CD-4971-9296-C2D7C454B03A}" srcOrd="0" destOrd="1" presId="urn:microsoft.com/office/officeart/2005/8/layout/chevron2"/>
    <dgm:cxn modelId="{8B037B62-C324-4D3B-87BC-75888C520610}" type="presOf" srcId="{73DE9182-58CC-4F3C-80A8-BB67047C0E8B}" destId="{3304F239-ADB8-4B7A-B91C-267DD1BE1D2F}" srcOrd="0" destOrd="0" presId="urn:microsoft.com/office/officeart/2005/8/layout/chevron2"/>
    <dgm:cxn modelId="{D25E0D0D-AEAF-4B82-900A-5CF4BFD914C4}" type="presOf" srcId="{2F816D8A-FE48-4447-B901-2E7476C2BCDE}" destId="{58DB4CCC-A4CD-4971-9296-C2D7C454B03A}" srcOrd="0" destOrd="0" presId="urn:microsoft.com/office/officeart/2005/8/layout/chevron2"/>
    <dgm:cxn modelId="{466B191F-87B7-45F3-B63D-1D8DEECB0E1C}" srcId="{73DE9182-58CC-4F3C-80A8-BB67047C0E8B}" destId="{50189BD6-728D-46CE-864B-C9F69031E734}" srcOrd="2" destOrd="0" parTransId="{9D64FD0A-2B25-4806-B4D3-4A51DC49729E}" sibTransId="{A2129D5C-76D7-4544-9EE1-6F12110DFE4A}"/>
    <dgm:cxn modelId="{E20754F5-F85A-409F-B2AE-3502F36044BA}" srcId="{73DE9182-58CC-4F3C-80A8-BB67047C0E8B}" destId="{2F816D8A-FE48-4447-B901-2E7476C2BCDE}" srcOrd="0" destOrd="0" parTransId="{30BD7A8B-7D9B-422E-B004-8CA4E273709B}" sibTransId="{DB1F106B-71B9-4063-87A5-CD373A1BE993}"/>
    <dgm:cxn modelId="{372E2A0A-2B88-446D-81DA-088AFE13E667}" srcId="{A5D8F7E7-66BB-4BFE-8C16-E688FCC3B370}" destId="{73DE9182-58CC-4F3C-80A8-BB67047C0E8B}" srcOrd="0" destOrd="0" parTransId="{EB2E3CB4-E040-41F6-9340-AB45F59AF4B7}" sibTransId="{D59EDAEF-61DD-42E4-9DBF-2B4E983F2DBB}"/>
    <dgm:cxn modelId="{0AC890D0-2C66-4F81-91C6-BF952FB54148}" srcId="{73DE9182-58CC-4F3C-80A8-BB67047C0E8B}" destId="{36737CD2-E2AC-45BC-9E20-148BE821463A}" srcOrd="1" destOrd="0" parTransId="{46C096D5-9EC4-4A14-93A5-CB14ACDEB925}" sibTransId="{BA284972-048D-4702-946E-143C1484026C}"/>
    <dgm:cxn modelId="{C8DCA3EF-33EC-4F9C-B7AB-516FA3EEC2A6}" type="presOf" srcId="{50189BD6-728D-46CE-864B-C9F69031E734}" destId="{58DB4CCC-A4CD-4971-9296-C2D7C454B03A}" srcOrd="0" destOrd="2" presId="urn:microsoft.com/office/officeart/2005/8/layout/chevron2"/>
    <dgm:cxn modelId="{A418B2FC-4305-47D3-803C-C2D127ED1F30}" type="presParOf" srcId="{C16CDDE6-BAE0-462F-92BF-06E9384F8E1F}" destId="{79DBD7AC-C085-46D3-A14A-99EBFEC4F4BF}" srcOrd="0" destOrd="0" presId="urn:microsoft.com/office/officeart/2005/8/layout/chevron2"/>
    <dgm:cxn modelId="{F18E9B10-A3AD-4FEE-AFBA-DF89A4119172}" type="presParOf" srcId="{79DBD7AC-C085-46D3-A14A-99EBFEC4F4BF}" destId="{3304F239-ADB8-4B7A-B91C-267DD1BE1D2F}" srcOrd="0" destOrd="0" presId="urn:microsoft.com/office/officeart/2005/8/layout/chevron2"/>
    <dgm:cxn modelId="{1DC78CB6-AF9C-4052-A006-6A93CA41F49C}" type="presParOf" srcId="{79DBD7AC-C085-46D3-A14A-99EBFEC4F4BF}" destId="{58DB4CCC-A4CD-4971-9296-C2D7C454B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37BB-DB8A-4D6D-B9E2-1F33BF84A973}">
      <dsp:nvSpPr>
        <dsp:cNvPr id="0" name=""/>
        <dsp:cNvSpPr/>
      </dsp:nvSpPr>
      <dsp:spPr>
        <a:xfrm rot="5400000">
          <a:off x="-296560" y="297676"/>
          <a:ext cx="1977068" cy="1383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/>
            <a:t>Step1.</a:t>
          </a:r>
          <a:endParaRPr lang="zh-TW" altLang="en-US" sz="4000" kern="1200" dirty="0"/>
        </a:p>
      </dsp:txBody>
      <dsp:txXfrm rot="-5400000">
        <a:off x="0" y="693090"/>
        <a:ext cx="1383948" cy="593120"/>
      </dsp:txXfrm>
    </dsp:sp>
    <dsp:sp modelId="{63E57093-F0AF-4FDB-B473-F117B27D77E5}">
      <dsp:nvSpPr>
        <dsp:cNvPr id="0" name=""/>
        <dsp:cNvSpPr/>
      </dsp:nvSpPr>
      <dsp:spPr>
        <a:xfrm rot="5400000">
          <a:off x="4542918" y="-3157853"/>
          <a:ext cx="1285094" cy="76030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400" kern="1200" dirty="0"/>
            <a:t>建立時間</a:t>
          </a:r>
          <a:r>
            <a:rPr lang="en-US" altLang="zh-TW" sz="3400" kern="1200" dirty="0"/>
            <a:t>(</a:t>
          </a:r>
          <a:r>
            <a:rPr lang="zh-TW" altLang="en-US" sz="3400" kern="1200" dirty="0"/>
            <a:t>球</a:t>
          </a:r>
          <a:r>
            <a:rPr lang="en-US" altLang="zh-TW" sz="3400" kern="1200" dirty="0"/>
            <a:t>)</a:t>
          </a:r>
          <a:r>
            <a:rPr lang="zh-TW" altLang="en-US" sz="3400" kern="1200" dirty="0"/>
            <a:t>、課程</a:t>
          </a:r>
          <a:r>
            <a:rPr lang="en-US" altLang="zh-TW" sz="3400" kern="1200" dirty="0"/>
            <a:t>(</a:t>
          </a:r>
          <a:r>
            <a:rPr lang="zh-TW" altLang="en-US" sz="3400" kern="1200" dirty="0"/>
            <a:t>箱</a:t>
          </a:r>
          <a:r>
            <a:rPr lang="en-US" altLang="zh-TW" sz="3400" kern="1200" dirty="0"/>
            <a:t>)</a:t>
          </a:r>
          <a:endParaRPr lang="zh-TW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400" kern="1200" dirty="0"/>
            <a:t>建立規則</a:t>
          </a:r>
          <a:r>
            <a:rPr lang="en-US" altLang="zh-TW" sz="3400" kern="1200" dirty="0"/>
            <a:t>(</a:t>
          </a:r>
          <a:r>
            <a:rPr lang="zh-TW" altLang="en-US" sz="3400" kern="1200" dirty="0"/>
            <a:t>參考限制</a:t>
          </a:r>
          <a:r>
            <a:rPr lang="en-US" altLang="zh-TW" sz="3400" kern="1200" dirty="0"/>
            <a:t>)</a:t>
          </a:r>
          <a:endParaRPr lang="zh-TW" altLang="en-US" sz="3400" kern="1200" dirty="0"/>
        </a:p>
      </dsp:txBody>
      <dsp:txXfrm rot="-5400000">
        <a:off x="1383949" y="63849"/>
        <a:ext cx="7540301" cy="1159628"/>
      </dsp:txXfrm>
    </dsp:sp>
    <dsp:sp modelId="{8781266A-91D2-4172-919E-2A8D2D8AD880}">
      <dsp:nvSpPr>
        <dsp:cNvPr id="0" name=""/>
        <dsp:cNvSpPr/>
      </dsp:nvSpPr>
      <dsp:spPr>
        <a:xfrm rot="5400000">
          <a:off x="-296560" y="1985980"/>
          <a:ext cx="1977068" cy="1383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/>
            <a:t>Step2.</a:t>
          </a:r>
          <a:endParaRPr lang="zh-TW" altLang="en-US" sz="4000" kern="1200" dirty="0"/>
        </a:p>
      </dsp:txBody>
      <dsp:txXfrm rot="-5400000">
        <a:off x="0" y="2381394"/>
        <a:ext cx="1383948" cy="593120"/>
      </dsp:txXfrm>
    </dsp:sp>
    <dsp:sp modelId="{D960B7BA-8327-425B-BCB4-3F7B3FCDD715}">
      <dsp:nvSpPr>
        <dsp:cNvPr id="0" name=""/>
        <dsp:cNvSpPr/>
      </dsp:nvSpPr>
      <dsp:spPr>
        <a:xfrm rot="5400000">
          <a:off x="4542918" y="-1469549"/>
          <a:ext cx="1285094" cy="76030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400" kern="1200" dirty="0"/>
            <a:t>篩選各年級可以排課的時段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400" kern="1200" dirty="0"/>
        </a:p>
      </dsp:txBody>
      <dsp:txXfrm rot="-5400000">
        <a:off x="1383949" y="1752153"/>
        <a:ext cx="7540301" cy="1159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37BB-DB8A-4D6D-B9E2-1F33BF84A973}">
      <dsp:nvSpPr>
        <dsp:cNvPr id="0" name=""/>
        <dsp:cNvSpPr/>
      </dsp:nvSpPr>
      <dsp:spPr>
        <a:xfrm rot="5400000">
          <a:off x="-322048" y="322048"/>
          <a:ext cx="2146990" cy="150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/>
            <a:t>Step3.</a:t>
          </a:r>
          <a:endParaRPr lang="zh-TW" altLang="en-US" sz="4400" kern="1200" dirty="0"/>
        </a:p>
      </dsp:txBody>
      <dsp:txXfrm rot="-5400000">
        <a:off x="1" y="751447"/>
        <a:ext cx="1502893" cy="644097"/>
      </dsp:txXfrm>
    </dsp:sp>
    <dsp:sp modelId="{63E57093-F0AF-4FDB-B473-F117B27D77E5}">
      <dsp:nvSpPr>
        <dsp:cNvPr id="0" name=""/>
        <dsp:cNvSpPr/>
      </dsp:nvSpPr>
      <dsp:spPr>
        <a:xfrm rot="5400000">
          <a:off x="4542546" y="-3039653"/>
          <a:ext cx="1395543" cy="7474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將一時段</a:t>
          </a:r>
          <a:r>
            <a:rPr lang="en-US" altLang="zh-TW" sz="1800" kern="1200" dirty="0"/>
            <a:t>(</a:t>
          </a:r>
          <a:r>
            <a:rPr lang="zh-TW" altLang="en-US" sz="1800" kern="1200" dirty="0"/>
            <a:t>球</a:t>
          </a:r>
          <a:r>
            <a:rPr lang="en-US" altLang="zh-TW" sz="1800" kern="1200" dirty="0"/>
            <a:t>)</a:t>
          </a:r>
          <a:r>
            <a:rPr lang="zh-TW" altLang="en-US" sz="1800" kern="1200" dirty="0"/>
            <a:t>丟入課程</a:t>
          </a:r>
          <a:r>
            <a:rPr lang="en-US" altLang="zh-TW" sz="1800" kern="1200" dirty="0"/>
            <a:t>(</a:t>
          </a:r>
          <a:r>
            <a:rPr lang="zh-TW" altLang="en-US" sz="1800" kern="1200" dirty="0"/>
            <a:t>箱</a:t>
          </a:r>
          <a:r>
            <a:rPr lang="en-US" altLang="zh-TW" sz="1800" kern="1200" dirty="0"/>
            <a:t>)</a:t>
          </a:r>
          <a:r>
            <a:rPr lang="zh-TW" altLang="en-US" sz="1800" kern="1200" dirty="0"/>
            <a:t>中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把排列結果進行一階段評分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利用</a:t>
          </a:r>
          <a:r>
            <a:rPr lang="zh-TW" altLang="en-US" sz="1800" kern="1200" dirty="0">
              <a:solidFill>
                <a:srgbClr val="FF0000"/>
              </a:solidFill>
            </a:rPr>
            <a:t>分數之最高的</a:t>
          </a:r>
          <a:r>
            <a:rPr lang="zh-TW" altLang="en-US" sz="1800" kern="1200" dirty="0"/>
            <a:t>擴展的結果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一次只擴展一結果</a:t>
          </a:r>
        </a:p>
      </dsp:txBody>
      <dsp:txXfrm rot="-5400000">
        <a:off x="1502893" y="68125"/>
        <a:ext cx="7406726" cy="1259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4F239-ADB8-4B7A-B91C-267DD1BE1D2F}">
      <dsp:nvSpPr>
        <dsp:cNvPr id="0" name=""/>
        <dsp:cNvSpPr/>
      </dsp:nvSpPr>
      <dsp:spPr>
        <a:xfrm rot="5400000">
          <a:off x="-322048" y="322048"/>
          <a:ext cx="2146989" cy="15028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/>
            <a:t>Step4.</a:t>
          </a:r>
          <a:endParaRPr lang="zh-TW" altLang="en-US" sz="4400" kern="1200" dirty="0"/>
        </a:p>
      </dsp:txBody>
      <dsp:txXfrm rot="-5400000">
        <a:off x="1" y="751445"/>
        <a:ext cx="1502892" cy="644097"/>
      </dsp:txXfrm>
    </dsp:sp>
    <dsp:sp modelId="{58DB4CCC-A4CD-4971-9296-C2D7C454B03A}">
      <dsp:nvSpPr>
        <dsp:cNvPr id="0" name=""/>
        <dsp:cNvSpPr/>
      </dsp:nvSpPr>
      <dsp:spPr>
        <a:xfrm rot="5400000">
          <a:off x="4413231" y="-3039654"/>
          <a:ext cx="1395542" cy="7474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列出一個符合的結果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根據使用者的鍵入，可以繼續搜尋下一個結果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沒有結果時，將有提示</a:t>
          </a:r>
        </a:p>
      </dsp:txBody>
      <dsp:txXfrm rot="-5400000">
        <a:off x="1373577" y="68125"/>
        <a:ext cx="7406726" cy="125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5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5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8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36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72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865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7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5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1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6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2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3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6EC8F-569F-4A5A-B5FF-1D8FC7C458A3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DFE3-E79F-40E8-A471-420641143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3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簡易排課程式</a:t>
            </a:r>
            <a:r>
              <a:rPr lang="en-US" altLang="zh-TW" dirty="0"/>
              <a:t>(CLIPS)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 for Best </a:t>
            </a:r>
            <a:r>
              <a:rPr lang="en-US" altLang="zh-TW" dirty="0"/>
              <a:t>first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13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0" y="2336872"/>
            <a:ext cx="10341465" cy="4374171"/>
          </a:xfrm>
        </p:spPr>
        <p:txBody>
          <a:bodyPr>
            <a:normAutofit/>
          </a:bodyPr>
          <a:lstStyle/>
          <a:p>
            <a:r>
              <a:rPr lang="zh-TW" altLang="en-US" dirty="0"/>
              <a:t>必須可以回來排其他</a:t>
            </a:r>
            <a:r>
              <a:rPr lang="en-US" altLang="zh-TW" dirty="0"/>
              <a:t>(</a:t>
            </a:r>
            <a:r>
              <a:rPr lang="zh-TW" altLang="en-US" dirty="0"/>
              <a:t>下一個</a:t>
            </a:r>
            <a:r>
              <a:rPr lang="en-US" altLang="zh-TW" dirty="0"/>
              <a:t>)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達成迴圈式的</a:t>
            </a:r>
            <a:r>
              <a:rPr lang="en-US" altLang="zh-TW" dirty="0"/>
              <a:t>grade &amp; state</a:t>
            </a:r>
            <a:r>
              <a:rPr lang="zh-TW" altLang="en-US" dirty="0"/>
              <a:t>切換</a:t>
            </a:r>
            <a:endParaRPr lang="en-US" altLang="zh-TW" dirty="0"/>
          </a:p>
          <a:p>
            <a:r>
              <a:rPr lang="zh-TW" altLang="en-US" dirty="0"/>
              <a:t>程序完成條件：最後一顆球丟完且不違反任何必要條件。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必不得違背的條件</a:t>
            </a:r>
            <a:endParaRPr lang="en-US" altLang="zh-TW" dirty="0"/>
          </a:p>
          <a:p>
            <a:pPr lvl="1"/>
            <a:r>
              <a:rPr lang="zh-TW" altLang="en-US" dirty="0"/>
              <a:t>老師不得在同一時段上不同的課、超過某堂課應被分配之球數</a:t>
            </a:r>
            <a:endParaRPr lang="en-US" altLang="zh-TW" dirty="0"/>
          </a:p>
          <a:p>
            <a:r>
              <a:rPr lang="zh-TW" altLang="en-US" dirty="0"/>
              <a:t>用以評分的條件</a:t>
            </a:r>
            <a:endParaRPr lang="en-US" altLang="zh-TW" dirty="0"/>
          </a:p>
          <a:p>
            <a:pPr lvl="1"/>
            <a:r>
              <a:rPr lang="en-US" altLang="zh-TW" dirty="0"/>
              <a:t>Desired/undesired period</a:t>
            </a:r>
            <a:r>
              <a:rPr lang="zh-TW" altLang="en-US" dirty="0"/>
              <a:t>、必修衝堂</a:t>
            </a:r>
            <a:r>
              <a:rPr lang="en-US" altLang="zh-TW" dirty="0"/>
              <a:t>(</a:t>
            </a:r>
            <a:r>
              <a:rPr lang="zh-TW" altLang="en-US" dirty="0"/>
              <a:t>衝兩堂、三堂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00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2"/>
            <a:ext cx="10602722" cy="3962327"/>
          </a:xfrm>
        </p:spPr>
        <p:txBody>
          <a:bodyPr>
            <a:normAutofit/>
          </a:bodyPr>
          <a:lstStyle/>
          <a:p>
            <a:r>
              <a:rPr lang="zh-TW" altLang="en-US" dirty="0"/>
              <a:t>在選取欲排列的結果之後，開啟互斥鎖，避免重複抓取結果去排列。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當前的結果排完後，將原本用來排列擴張的結果刪除，並開始篩選刪除不合格的節點及評分，評分完後關閉互斥鎖。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不能排的時間</a:t>
            </a:r>
            <a:r>
              <a:rPr lang="en-US" altLang="zh-TW" dirty="0"/>
              <a:t>:</a:t>
            </a:r>
            <a:r>
              <a:rPr lang="zh-TW" altLang="en-US" dirty="0"/>
              <a:t> 把該時段非空箱的結果砍掉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8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2"/>
            <a:ext cx="9904552" cy="396232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須注意：</a:t>
            </a:r>
            <a:endParaRPr lang="en-US" altLang="zh-TW" b="1" dirty="0">
              <a:solidFill>
                <a:srgbClr val="FFFF00"/>
              </a:solidFill>
            </a:endParaRPr>
          </a:p>
          <a:p>
            <a:pPr lvl="1"/>
            <a:r>
              <a:rPr lang="zh-TW" altLang="en-US" dirty="0"/>
              <a:t>一堂課可能會有複數個老師</a:t>
            </a:r>
            <a:endParaRPr lang="en-US" altLang="zh-TW" dirty="0"/>
          </a:p>
          <a:p>
            <a:pPr lvl="1"/>
            <a:r>
              <a:rPr lang="zh-TW" altLang="en-US" dirty="0"/>
              <a:t>一堂課可能會有複數個年級</a:t>
            </a:r>
            <a:endParaRPr lang="en-US" altLang="zh-TW" dirty="0"/>
          </a:p>
          <a:p>
            <a:pPr lvl="1"/>
            <a:r>
              <a:rPr lang="zh-TW" altLang="en-US" dirty="0"/>
              <a:t>一個年級可能會有複數個班級</a:t>
            </a:r>
            <a:endParaRPr lang="en-US" altLang="zh-TW" dirty="0"/>
          </a:p>
          <a:p>
            <a:pPr lvl="1"/>
            <a:r>
              <a:rPr lang="zh-TW" altLang="en-US" dirty="0"/>
              <a:t>課程可能要求連堂</a:t>
            </a:r>
            <a:r>
              <a:rPr lang="en-US" altLang="zh-TW" dirty="0"/>
              <a:t>:</a:t>
            </a:r>
            <a:r>
              <a:rPr lang="zh-TW" altLang="en-US" dirty="0"/>
              <a:t>刪除非連堂的選擇</a:t>
            </a:r>
            <a:endParaRPr lang="en-US" altLang="zh-TW" dirty="0"/>
          </a:p>
          <a:p>
            <a:r>
              <a:rPr lang="en-US" altLang="zh-TW" dirty="0" err="1"/>
              <a:t>Mudule</a:t>
            </a:r>
            <a:r>
              <a:rPr lang="en-US" altLang="zh-TW" dirty="0"/>
              <a:t> MAIN: Delete &amp; SCORE $ Pick</a:t>
            </a:r>
          </a:p>
          <a:p>
            <a:r>
              <a:rPr lang="en-US" altLang="zh-TW" dirty="0"/>
              <a:t>Module ARRANGE: Expend the result picked</a:t>
            </a:r>
          </a:p>
          <a:p>
            <a:r>
              <a:rPr lang="en-US" altLang="zh-TW" dirty="0"/>
              <a:t>Module RESULT: Find specified number of results to </a:t>
            </a:r>
            <a:r>
              <a:rPr lang="en-US" altLang="zh-TW"/>
              <a:t>Find best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42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068945"/>
            <a:ext cx="9613861" cy="4257964"/>
          </a:xfrm>
        </p:spPr>
        <p:txBody>
          <a:bodyPr>
            <a:normAutofit/>
          </a:bodyPr>
          <a:lstStyle/>
          <a:p>
            <a:r>
              <a:rPr lang="en-US" altLang="zh-TW" b="1" dirty="0"/>
              <a:t>CLIPS</a:t>
            </a:r>
            <a:r>
              <a:rPr lang="zh-TW" altLang="en-US" b="1" dirty="0"/>
              <a:t>運算特性 </a:t>
            </a:r>
            <a:r>
              <a:rPr lang="en-US" altLang="zh-TW" b="1" dirty="0"/>
              <a:t>–</a:t>
            </a:r>
            <a:r>
              <a:rPr lang="zh-TW" altLang="en-US" b="1" dirty="0"/>
              <a:t> 分數與程式運算的順序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效能 </a:t>
            </a:r>
            <a:r>
              <a:rPr lang="en-US" altLang="zh-TW" b="1" dirty="0"/>
              <a:t>-</a:t>
            </a:r>
            <a:r>
              <a:rPr lang="zh-TW" altLang="en-US" b="1" dirty="0"/>
              <a:t> 樣本數與</a:t>
            </a:r>
            <a:r>
              <a:rPr lang="en-US" altLang="zh-TW" b="1" dirty="0"/>
              <a:t>RULE</a:t>
            </a:r>
            <a:r>
              <a:rPr lang="zh-TW" altLang="en-US" b="1" dirty="0"/>
              <a:t>數與</a:t>
            </a:r>
            <a:r>
              <a:rPr lang="en-US" altLang="zh-TW" b="1" dirty="0"/>
              <a:t>RULE</a:t>
            </a:r>
            <a:r>
              <a:rPr lang="zh-TW" altLang="en-US" b="1" dirty="0"/>
              <a:t>複雜度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52904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068945"/>
            <a:ext cx="9613861" cy="4257964"/>
          </a:xfrm>
        </p:spPr>
        <p:txBody>
          <a:bodyPr>
            <a:normAutofit/>
          </a:bodyPr>
          <a:lstStyle/>
          <a:p>
            <a:r>
              <a:rPr lang="zh-TW" altLang="en-US" b="1" dirty="0"/>
              <a:t>試著將上一頁會遇到的狀況加入</a:t>
            </a:r>
            <a:r>
              <a:rPr lang="en-US" altLang="zh-TW" b="1" dirty="0"/>
              <a:t>?</a:t>
            </a:r>
          </a:p>
          <a:p>
            <a:endParaRPr lang="en-US" altLang="zh-TW" b="1" dirty="0"/>
          </a:p>
          <a:p>
            <a:r>
              <a:rPr lang="zh-TW" altLang="en-US" b="1" dirty="0"/>
              <a:t>測資修改，效能測試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更改演算法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0425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7DAB2-4044-42A9-A8E4-77BEED2B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2017.10.17 </a:t>
            </a:r>
            <a:r>
              <a:rPr lang="zh-TW" altLang="en-US" dirty="0"/>
              <a:t>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B09C7-7F9F-4BE4-B7E5-59A946FE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82436" cy="359931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目前問題：排列到四個年級時，重複刪減又增加結果，導致時間花太久排不完。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改善方法：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追求精準度 </a:t>
            </a:r>
            <a:r>
              <a:rPr lang="en-US" altLang="zh-TW" dirty="0"/>
              <a:t>vs. </a:t>
            </a:r>
            <a:r>
              <a:rPr lang="zh-TW" altLang="en-US" dirty="0"/>
              <a:t>追求時間效率 </a:t>
            </a:r>
            <a:r>
              <a:rPr lang="en-US" altLang="zh-TW" dirty="0"/>
              <a:t>[</a:t>
            </a:r>
            <a:r>
              <a:rPr lang="zh-TW" altLang="en-US" dirty="0"/>
              <a:t>改</a:t>
            </a:r>
            <a:r>
              <a:rPr lang="en-US" altLang="zh-TW" dirty="0"/>
              <a:t>pick</a:t>
            </a:r>
            <a:r>
              <a:rPr lang="zh-TW" altLang="en-US" dirty="0"/>
              <a:t>方法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	2. </a:t>
            </a:r>
            <a:r>
              <a:rPr lang="zh-TW" altLang="en-US" dirty="0"/>
              <a:t>改善後段排列速度 </a:t>
            </a:r>
            <a:r>
              <a:rPr lang="en-US" altLang="zh-TW" dirty="0"/>
              <a:t>[</a:t>
            </a:r>
            <a:r>
              <a:rPr lang="zh-TW" altLang="en-US" dirty="0"/>
              <a:t>利用將箱子實體化的方法</a:t>
            </a:r>
            <a:r>
              <a:rPr lang="en-US" altLang="zh-TW" dirty="0"/>
              <a:t>]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結論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依然不足以使程式於短時間內結束，須另想對策。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1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7DAB2-4044-42A9-A8E4-77BEED2B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新對策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B09C7-7F9F-4BE4-B7E5-59A946FE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82436" cy="43251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TW" altLang="en-US" sz="2000" dirty="0"/>
              <a:t>想法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由於分開排</a:t>
            </a:r>
            <a:r>
              <a:rPr lang="en-US" altLang="zh-TW" sz="2000" dirty="0" smtClean="0"/>
              <a:t>1.2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3.4</a:t>
            </a:r>
            <a:r>
              <a:rPr lang="zh-TW" altLang="en-US" sz="2000" dirty="0" smtClean="0"/>
              <a:t>年級所耗的時間遠低於一次完整所排，因此想利用類似</a:t>
            </a:r>
            <a:r>
              <a:rPr lang="en-US" altLang="zh-TW" sz="2000" dirty="0" smtClean="0"/>
              <a:t>block </a:t>
            </a:r>
            <a:r>
              <a:rPr lang="en-US" altLang="zh-TW" sz="2000" dirty="0" err="1" smtClean="0"/>
              <a:t>algo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的方法試試看。</a:t>
            </a:r>
            <a:endParaRPr lang="zh-TW" altLang="en-US" sz="2000" dirty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利用</a:t>
            </a:r>
            <a:r>
              <a:rPr lang="en-US" altLang="zh-TW" sz="2000" dirty="0" smtClean="0"/>
              <a:t>RESULT</a:t>
            </a:r>
            <a:r>
              <a:rPr lang="zh-TW" altLang="en-US" sz="2000" dirty="0" smtClean="0"/>
              <a:t>這個</a:t>
            </a:r>
            <a:r>
              <a:rPr lang="en-US" altLang="zh-TW" sz="2000" dirty="0" smtClean="0"/>
              <a:t>MODULE</a:t>
            </a:r>
            <a:r>
              <a:rPr lang="zh-TW" altLang="en-US" sz="2000" dirty="0" smtClean="0"/>
              <a:t>的特性，將</a:t>
            </a:r>
            <a:r>
              <a:rPr lang="en-US" altLang="zh-TW" sz="2000" dirty="0" smtClean="0"/>
              <a:t>1.2</a:t>
            </a:r>
            <a:r>
              <a:rPr lang="zh-TW" altLang="en-US" sz="2000" dirty="0" smtClean="0"/>
              <a:t>年級與</a:t>
            </a:r>
            <a:r>
              <a:rPr lang="en-US" altLang="zh-TW" sz="2000" dirty="0" smtClean="0"/>
              <a:t>3.4</a:t>
            </a:r>
            <a:r>
              <a:rPr lang="zh-TW" altLang="en-US" sz="2000" dirty="0" smtClean="0"/>
              <a:t>年級的結果先排完，儲存於</a:t>
            </a:r>
            <a:r>
              <a:rPr lang="en-US" altLang="zh-TW" sz="2000" dirty="0" smtClean="0"/>
              <a:t>RESULT</a:t>
            </a:r>
            <a:r>
              <a:rPr lang="zh-TW" altLang="en-US" sz="2000" dirty="0" smtClean="0"/>
              <a:t>中，最後再由新增的</a:t>
            </a:r>
            <a:r>
              <a:rPr lang="en-US" altLang="zh-TW" sz="2000" dirty="0" smtClean="0"/>
              <a:t>MODULE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–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COMBINE</a:t>
            </a:r>
            <a:r>
              <a:rPr lang="zh-TW" altLang="en-US" sz="2000" dirty="0" smtClean="0"/>
              <a:t>將兩者以組合方式合成最終結果。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必修衝堂的評分法需要重新設定。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不同年級排同堂課的狀況須重新考慮。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測試結論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對照前版本並無明顯優勢，且檢查出問題出在測資上。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效能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對於</a:t>
            </a:r>
            <a:r>
              <a:rPr lang="en-US" altLang="zh-TW" sz="2000" dirty="0" smtClean="0"/>
              <a:t>rule</a:t>
            </a:r>
            <a:r>
              <a:rPr lang="zh-TW" altLang="en-US" sz="2000" dirty="0" smtClean="0"/>
              <a:t>所對應的</a:t>
            </a:r>
            <a:r>
              <a:rPr lang="en-US" altLang="zh-TW" sz="2000" dirty="0" smtClean="0"/>
              <a:t>LHS</a:t>
            </a:r>
            <a:r>
              <a:rPr lang="zh-TW" altLang="en-US" sz="2000" dirty="0" smtClean="0"/>
              <a:t>之相關</a:t>
            </a:r>
            <a:r>
              <a:rPr lang="en-US" altLang="zh-TW" sz="2000" dirty="0" smtClean="0"/>
              <a:t>facts</a:t>
            </a:r>
            <a:r>
              <a:rPr lang="zh-TW" altLang="en-US" sz="2000" dirty="0" smtClean="0"/>
              <a:t>數與處理時間關係很大，盡量</a:t>
            </a:r>
            <a:r>
              <a:rPr lang="zh-TW" altLang="en-US" sz="2000" dirty="0" smtClean="0"/>
              <a:t>縮小</a:t>
            </a:r>
            <a:r>
              <a:rPr lang="zh-TW" altLang="en-US" sz="2000" dirty="0" smtClean="0"/>
              <a:t>對應</a:t>
            </a:r>
            <a:r>
              <a:rPr lang="en-US" altLang="zh-TW" sz="2000" dirty="0" smtClean="0"/>
              <a:t>facts</a:t>
            </a:r>
            <a:r>
              <a:rPr lang="zh-TW" altLang="en-US" sz="2000" dirty="0" smtClean="0"/>
              <a:t>數量。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最終利用</a:t>
            </a:r>
            <a:r>
              <a:rPr lang="en-US" altLang="zh-TW" sz="2000" dirty="0" smtClean="0"/>
              <a:t>v4</a:t>
            </a:r>
            <a:r>
              <a:rPr lang="zh-TW" altLang="en-US" sz="2000" dirty="0" smtClean="0"/>
              <a:t>之方法，但功能並不盡善，如上下午皆為</a:t>
            </a:r>
            <a:r>
              <a:rPr lang="en-US" altLang="zh-TW" sz="2000" dirty="0" smtClean="0"/>
              <a:t>2</a:t>
            </a:r>
            <a:r>
              <a:rPr lang="zh-TW" altLang="en-US" sz="2000" smtClean="0"/>
              <a:t>堂課的情況。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608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altLang="zh-TW" dirty="0"/>
          </a:p>
          <a:p>
            <a:r>
              <a:rPr lang="zh-TW" altLang="en-US" dirty="0"/>
              <a:t>運作流程</a:t>
            </a:r>
            <a:endParaRPr lang="en-US" altLang="zh-TW" dirty="0"/>
          </a:p>
          <a:p>
            <a:r>
              <a:rPr lang="en-US" altLang="zh-TW" dirty="0"/>
              <a:t>PLAN</a:t>
            </a:r>
          </a:p>
          <a:p>
            <a:r>
              <a:rPr lang="en-US" altLang="zh-TW" dirty="0"/>
              <a:t>Scenario</a:t>
            </a:r>
          </a:p>
          <a:p>
            <a:r>
              <a:rPr lang="en-US" altLang="zh-TW" dirty="0"/>
              <a:t>Procedure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72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橢圓 3"/>
          <p:cNvSpPr/>
          <p:nvPr/>
        </p:nvSpPr>
        <p:spPr>
          <a:xfrm>
            <a:off x="2641600" y="563418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673273" y="563417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641600" y="3837708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73273" y="3837707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47818" y="1293697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時間表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885710" y="1293697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/>
              <a:t>限制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854037" y="4664545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/>
              <a:t>屬性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779491" y="4664545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6076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橢圓 3"/>
          <p:cNvSpPr/>
          <p:nvPr/>
        </p:nvSpPr>
        <p:spPr>
          <a:xfrm>
            <a:off x="2641600" y="563418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47818" y="1293697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時間表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835934" y="2114231"/>
            <a:ext cx="54817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本程式以球丟入箱概念思考。</a:t>
            </a:r>
            <a:endParaRPr lang="en-US" altLang="zh-TW" sz="2800" dirty="0"/>
          </a:p>
          <a:p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時段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lvl="1"/>
            <a:r>
              <a:rPr lang="zh-TW" altLang="en-US" sz="2800" dirty="0"/>
              <a:t>分成</a:t>
            </a:r>
            <a:r>
              <a:rPr lang="en-US" altLang="zh-TW" sz="2800" dirty="0"/>
              <a:t>10</a:t>
            </a:r>
            <a:r>
              <a:rPr lang="zh-TW" altLang="en-US" sz="2800" dirty="0"/>
              <a:t>個時段，看成球。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課程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800" dirty="0"/>
              <a:t>具多種屬性，看成箱。</a:t>
            </a:r>
            <a:endParaRPr lang="en-US" altLang="zh-TW" sz="2800" dirty="0"/>
          </a:p>
          <a:p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29443"/>
              </p:ext>
            </p:extLst>
          </p:nvPr>
        </p:nvGraphicFramePr>
        <p:xfrm>
          <a:off x="4350858" y="4128654"/>
          <a:ext cx="696685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332626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2136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4135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844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2592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0125911"/>
                    </a:ext>
                  </a:extLst>
                </a:gridCol>
              </a:tblGrid>
              <a:tr h="3423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3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上午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7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6" name="橢圓 5"/>
          <p:cNvSpPr/>
          <p:nvPr/>
        </p:nvSpPr>
        <p:spPr>
          <a:xfrm>
            <a:off x="6673273" y="563417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85710" y="1293697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/>
              <a:t>限制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2432" y="1595021"/>
            <a:ext cx="6714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必須的限制</a:t>
            </a:r>
            <a:r>
              <a:rPr lang="en-US" altLang="zh-TW" sz="2400" dirty="0"/>
              <a:t>:Strong Constraint</a:t>
            </a:r>
          </a:p>
          <a:p>
            <a:pPr lvl="1"/>
            <a:r>
              <a:rPr lang="en-US" altLang="zh-TW" sz="2400" dirty="0"/>
              <a:t>(</a:t>
            </a:r>
            <a:r>
              <a:rPr lang="zh-TW" altLang="en-US" sz="2400" dirty="0"/>
              <a:t>只關乎課程、時間</a:t>
            </a:r>
            <a:r>
              <a:rPr lang="en-US" altLang="zh-TW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同年級，一球只能屬於一個箱子。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一箱只能丟一球，若一課程需要複數時段時，建立多個箱子的方式來達成。</a:t>
            </a:r>
            <a:r>
              <a:rPr lang="en-US" altLang="zh-TW" sz="2400" dirty="0"/>
              <a:t>(Ex: </a:t>
            </a:r>
            <a:r>
              <a:rPr lang="zh-TW" altLang="en-US" sz="2400" dirty="0"/>
              <a:t>軟體工程需要編號</a:t>
            </a:r>
            <a:r>
              <a:rPr lang="en-US" altLang="zh-TW" sz="2400" dirty="0"/>
              <a:t>5, 6</a:t>
            </a:r>
            <a:r>
              <a:rPr lang="zh-TW" altLang="en-US" sz="2400" dirty="0"/>
              <a:t>的時段，則實際上建立軟體工程</a:t>
            </a:r>
            <a:r>
              <a:rPr lang="en-US" altLang="zh-TW" sz="2400" dirty="0"/>
              <a:t>1</a:t>
            </a:r>
            <a:r>
              <a:rPr lang="zh-TW" altLang="en-US" sz="2400" dirty="0"/>
              <a:t>和軟體工程</a:t>
            </a:r>
            <a:r>
              <a:rPr lang="en-US" altLang="zh-TW" sz="2400" dirty="0"/>
              <a:t>2</a:t>
            </a:r>
            <a:r>
              <a:rPr lang="zh-TW" altLang="en-US" sz="2400" dirty="0"/>
              <a:t>，再一對一對應時段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一個老師不能同時出現在不同課。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一個教室不能同時出現兩門課。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選擇的限制</a:t>
            </a:r>
            <a:r>
              <a:rPr lang="en-US" altLang="zh-TW" sz="2400" dirty="0"/>
              <a:t>: Weak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相鄰兩年級的必修課，不能在同一個時段 </a:t>
            </a:r>
            <a:r>
              <a:rPr lang="en-US" altLang="zh-TW" sz="2400" dirty="0"/>
              <a:t>(</a:t>
            </a:r>
            <a:r>
              <a:rPr lang="zh-TW" altLang="en-US" sz="2400" dirty="0"/>
              <a:t>兩個必修箱不能有同一顆球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8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7" name="橢圓 6"/>
          <p:cNvSpPr/>
          <p:nvPr/>
        </p:nvSpPr>
        <p:spPr>
          <a:xfrm>
            <a:off x="2641600" y="3837708"/>
            <a:ext cx="3038764" cy="276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54037" y="4664545"/>
            <a:ext cx="282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/>
              <a:t>屬性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49818" y="1413163"/>
            <a:ext cx="58558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時段</a:t>
            </a:r>
            <a:r>
              <a:rPr lang="en-US" altLang="zh-TW" sz="3200" dirty="0"/>
              <a:t>(</a:t>
            </a:r>
            <a:r>
              <a:rPr lang="zh-TW" altLang="en-US" sz="3200" dirty="0"/>
              <a:t>球</a:t>
            </a:r>
            <a:r>
              <a:rPr lang="en-US" altLang="zh-TW" sz="3200" dirty="0"/>
              <a:t>)</a:t>
            </a:r>
            <a:r>
              <a:rPr lang="zh-TW" altLang="en-US" sz="3200" dirty="0"/>
              <a:t>屬性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/>
              <a:t>編號</a:t>
            </a:r>
            <a:endParaRPr lang="en-US" altLang="zh-TW" sz="3200" dirty="0"/>
          </a:p>
          <a:p>
            <a:pPr lvl="1"/>
            <a:r>
              <a:rPr lang="zh-TW" altLang="en-US" sz="3200" dirty="0"/>
              <a:t>年級</a:t>
            </a:r>
            <a:endParaRPr lang="en-US" altLang="zh-TW" sz="3200" dirty="0"/>
          </a:p>
          <a:p>
            <a:pPr lvl="1"/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課程</a:t>
            </a:r>
            <a:r>
              <a:rPr lang="en-US" altLang="zh-TW" sz="3200" dirty="0"/>
              <a:t>(</a:t>
            </a:r>
            <a:r>
              <a:rPr lang="zh-TW" altLang="en-US" sz="3200" dirty="0"/>
              <a:t>箱</a:t>
            </a:r>
            <a:r>
              <a:rPr lang="en-US" altLang="zh-TW" sz="3200" dirty="0"/>
              <a:t>)</a:t>
            </a:r>
            <a:r>
              <a:rPr lang="zh-TW" altLang="en-US" sz="3200" dirty="0"/>
              <a:t>屬性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/>
              <a:t>名稱</a:t>
            </a:r>
            <a:endParaRPr lang="en-US" altLang="zh-TW" sz="3200" dirty="0"/>
          </a:p>
          <a:p>
            <a:pPr lvl="1"/>
            <a:r>
              <a:rPr lang="zh-TW" altLang="en-US" sz="3200" dirty="0"/>
              <a:t>時間</a:t>
            </a:r>
            <a:endParaRPr lang="en-US" altLang="zh-TW" sz="3200" dirty="0"/>
          </a:p>
          <a:p>
            <a:pPr lvl="1"/>
            <a:r>
              <a:rPr lang="zh-TW" altLang="en-US" sz="3200" dirty="0"/>
              <a:t>教室</a:t>
            </a:r>
            <a:endParaRPr lang="en-US" altLang="zh-TW" sz="3200" dirty="0"/>
          </a:p>
          <a:p>
            <a:pPr lvl="1"/>
            <a:r>
              <a:rPr lang="zh-TW" altLang="en-US" sz="3200" dirty="0"/>
              <a:t>老師</a:t>
            </a:r>
            <a:endParaRPr lang="en-US" altLang="zh-TW" sz="3200" dirty="0"/>
          </a:p>
          <a:p>
            <a:pPr lvl="1"/>
            <a:r>
              <a:rPr lang="zh-TW" altLang="en-US" sz="3200" dirty="0"/>
              <a:t>必修</a:t>
            </a:r>
            <a:r>
              <a:rPr lang="en-US" altLang="zh-TW" sz="3200" dirty="0"/>
              <a:t>/</a:t>
            </a:r>
            <a:r>
              <a:rPr lang="zh-TW" altLang="en-US" sz="3200" dirty="0"/>
              <a:t>選修</a:t>
            </a:r>
          </a:p>
        </p:txBody>
      </p:sp>
    </p:spTree>
    <p:extLst>
      <p:ext uri="{BB962C8B-B14F-4D97-AF65-F5344CB8AC3E}">
        <p14:creationId xmlns:p14="http://schemas.microsoft.com/office/powerpoint/2010/main" val="36558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運作流程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094945893"/>
              </p:ext>
            </p:extLst>
          </p:nvPr>
        </p:nvGraphicFramePr>
        <p:xfrm>
          <a:off x="2890983" y="753228"/>
          <a:ext cx="8986983" cy="3667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89274"/>
              </p:ext>
            </p:extLst>
          </p:nvPr>
        </p:nvGraphicFramePr>
        <p:xfrm>
          <a:off x="3676074" y="455014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28">
                  <a:extLst>
                    <a:ext uri="{9D8B030D-6E8A-4147-A177-3AD203B41FA5}">
                      <a16:colId xmlns:a16="http://schemas.microsoft.com/office/drawing/2014/main" val="2661489027"/>
                    </a:ext>
                  </a:extLst>
                </a:gridCol>
                <a:gridCol w="3362037">
                  <a:extLst>
                    <a:ext uri="{9D8B030D-6E8A-4147-A177-3AD203B41FA5}">
                      <a16:colId xmlns:a16="http://schemas.microsoft.com/office/drawing/2014/main" val="4111299996"/>
                    </a:ext>
                  </a:extLst>
                </a:gridCol>
                <a:gridCol w="3717634">
                  <a:extLst>
                    <a:ext uri="{9D8B030D-6E8A-4147-A177-3AD203B41FA5}">
                      <a16:colId xmlns:a16="http://schemas.microsoft.com/office/drawing/2014/main" val="249882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篩選前時段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篩選後時段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一年級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①②③④⑤⑥⑦⑧⑨⑩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①③④⑤⑦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1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二年級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①②③④⑤⑥⑦⑧⑨⑩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①②⑤⑧⑨⑩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三年級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四年級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8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9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運作流程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138941106"/>
              </p:ext>
            </p:extLst>
          </p:nvPr>
        </p:nvGraphicFramePr>
        <p:xfrm>
          <a:off x="2890984" y="753228"/>
          <a:ext cx="8977744" cy="214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134566388"/>
              </p:ext>
            </p:extLst>
          </p:nvPr>
        </p:nvGraphicFramePr>
        <p:xfrm>
          <a:off x="2890984" y="4447775"/>
          <a:ext cx="8977744" cy="214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4049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2"/>
            <a:ext cx="9904552" cy="3962327"/>
          </a:xfrm>
        </p:spPr>
        <p:txBody>
          <a:bodyPr>
            <a:normAutofit/>
          </a:bodyPr>
          <a:lstStyle/>
          <a:p>
            <a:r>
              <a:rPr lang="en-US" altLang="zh-TW" dirty="0"/>
              <a:t>Basic Info.</a:t>
            </a:r>
          </a:p>
          <a:p>
            <a:pPr marL="0" indent="0">
              <a:buNone/>
            </a:pPr>
            <a:r>
              <a:rPr lang="en-US" altLang="zh-TW" dirty="0"/>
              <a:t>	Ball: 	6 time slots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Box: 	6 courses (7 courses including empty course)</a:t>
            </a:r>
          </a:p>
          <a:p>
            <a:pPr marL="0" indent="0">
              <a:buNone/>
            </a:pPr>
            <a:r>
              <a:rPr lang="en-US" altLang="zh-TW" dirty="0"/>
              <a:t>		1 teacher in each course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Other: classroom, grade, score(for priority use)</a:t>
            </a:r>
          </a:p>
          <a:p>
            <a:pPr marL="0" indent="0">
              <a:buNone/>
            </a:pPr>
            <a:r>
              <a:rPr lang="en-US" altLang="zh-TW" dirty="0"/>
              <a:t>		 course type (compulsory or elective)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9983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13180</TotalTime>
  <Words>790</Words>
  <Application>Microsoft Office PowerPoint</Application>
  <PresentationFormat>寬螢幕</PresentationFormat>
  <Paragraphs>154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Trebuchet MS</vt:lpstr>
      <vt:lpstr>柏林</vt:lpstr>
      <vt:lpstr>簡易排課程式(CLIPS)</vt:lpstr>
      <vt:lpstr>目錄</vt:lpstr>
      <vt:lpstr>架構</vt:lpstr>
      <vt:lpstr>架構</vt:lpstr>
      <vt:lpstr>架構</vt:lpstr>
      <vt:lpstr>架構</vt:lpstr>
      <vt:lpstr>運作流程</vt:lpstr>
      <vt:lpstr>運作流程</vt:lpstr>
      <vt:lpstr>Scenario</vt:lpstr>
      <vt:lpstr>Plan</vt:lpstr>
      <vt:lpstr>Plan(cont.)</vt:lpstr>
      <vt:lpstr>Plan(cont.)</vt:lpstr>
      <vt:lpstr>QUESTION</vt:lpstr>
      <vt:lpstr>NEXT</vt:lpstr>
      <vt:lpstr>2017.10.17 更新</vt:lpstr>
      <vt:lpstr>新對策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簡易排課程式(CLIPS)</dc:title>
  <dc:creator>Yuga</dc:creator>
  <cp:lastModifiedBy>Windows 使用者</cp:lastModifiedBy>
  <cp:revision>95</cp:revision>
  <dcterms:created xsi:type="dcterms:W3CDTF">2017-07-03T10:39:30Z</dcterms:created>
  <dcterms:modified xsi:type="dcterms:W3CDTF">2017-10-24T04:45:59Z</dcterms:modified>
</cp:coreProperties>
</file>