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C34F4-6C73-43B5-A3D7-675618D2C554}" v="4" dt="2022-11-19T01:38:0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IL" userId="64c1695a3afc61a4" providerId="LiveId" clId="{2B2C34F4-6C73-43B5-A3D7-675618D2C554}"/>
    <pc:docChg chg="undo redo custSel addSld delSld modSld sldOrd">
      <pc:chgData name="JONATHAN GIL" userId="64c1695a3afc61a4" providerId="LiveId" clId="{2B2C34F4-6C73-43B5-A3D7-675618D2C554}" dt="2022-11-19T13:41:27.150" v="473" actId="20577"/>
      <pc:docMkLst>
        <pc:docMk/>
      </pc:docMkLst>
      <pc:sldChg chg="addSp delSp modSp mod setBg">
        <pc:chgData name="JONATHAN GIL" userId="64c1695a3afc61a4" providerId="LiveId" clId="{2B2C34F4-6C73-43B5-A3D7-675618D2C554}" dt="2022-11-19T13:41:27.150" v="473" actId="20577"/>
        <pc:sldMkLst>
          <pc:docMk/>
          <pc:sldMk cId="2405067786" sldId="256"/>
        </pc:sldMkLst>
        <pc:spChg chg="mod">
          <ac:chgData name="JONATHAN GIL" userId="64c1695a3afc61a4" providerId="LiveId" clId="{2B2C34F4-6C73-43B5-A3D7-675618D2C554}" dt="2022-11-19T01:36:44.841" v="284" actId="14100"/>
          <ac:spMkLst>
            <pc:docMk/>
            <pc:sldMk cId="2405067786" sldId="256"/>
            <ac:spMk id="2" creationId="{B1D4B967-33CC-C7A2-35C7-E2FBC823B907}"/>
          </ac:spMkLst>
        </pc:spChg>
        <pc:spChg chg="mod">
          <ac:chgData name="JONATHAN GIL" userId="64c1695a3afc61a4" providerId="LiveId" clId="{2B2C34F4-6C73-43B5-A3D7-675618D2C554}" dt="2022-11-19T13:41:27.150" v="473" actId="20577"/>
          <ac:spMkLst>
            <pc:docMk/>
            <pc:sldMk cId="2405067786" sldId="256"/>
            <ac:spMk id="3" creationId="{7CF7C7D4-06DD-8680-4BD7-1A8BCCF78FEE}"/>
          </ac:spMkLst>
        </pc:spChg>
        <pc:spChg chg="add del">
          <ac:chgData name="JONATHAN GIL" userId="64c1695a3afc61a4" providerId="LiveId" clId="{2B2C34F4-6C73-43B5-A3D7-675618D2C554}" dt="2022-11-19T01:32:30.589" v="163" actId="26606"/>
          <ac:spMkLst>
            <pc:docMk/>
            <pc:sldMk cId="2405067786" sldId="256"/>
            <ac:spMk id="9" creationId="{9203DE33-2CD4-4CA8-9AF3-37C3B65133B0}"/>
          </ac:spMkLst>
        </pc:spChg>
        <pc:spChg chg="add del">
          <ac:chgData name="JONATHAN GIL" userId="64c1695a3afc61a4" providerId="LiveId" clId="{2B2C34F4-6C73-43B5-A3D7-675618D2C554}" dt="2022-11-19T01:32:30.589" v="163" actId="26606"/>
          <ac:spMkLst>
            <pc:docMk/>
            <pc:sldMk cId="2405067786" sldId="256"/>
            <ac:spMk id="11" creationId="{0AF57B88-1D4C-41FA-A761-EC1DD10C35CB}"/>
          </ac:spMkLst>
        </pc:spChg>
        <pc:spChg chg="add del">
          <ac:chgData name="JONATHAN GIL" userId="64c1695a3afc61a4" providerId="LiveId" clId="{2B2C34F4-6C73-43B5-A3D7-675618D2C554}" dt="2022-11-19T01:32:30.589" v="163" actId="26606"/>
          <ac:spMkLst>
            <pc:docMk/>
            <pc:sldMk cId="2405067786" sldId="256"/>
            <ac:spMk id="13" creationId="{D2548F45-5164-4ABB-8212-7F293FDED8D4}"/>
          </ac:spMkLst>
        </pc:spChg>
        <pc:spChg chg="add del">
          <ac:chgData name="JONATHAN GIL" userId="64c1695a3afc61a4" providerId="LiveId" clId="{2B2C34F4-6C73-43B5-A3D7-675618D2C554}" dt="2022-11-19T01:32:30.589" v="163" actId="26606"/>
          <ac:spMkLst>
            <pc:docMk/>
            <pc:sldMk cId="2405067786" sldId="256"/>
            <ac:spMk id="15" creationId="{5E81CCFB-7BEF-4186-86FB-D09450B4D02D}"/>
          </ac:spMkLst>
        </pc:spChg>
        <pc:spChg chg="add">
          <ac:chgData name="JONATHAN GIL" userId="64c1695a3afc61a4" providerId="LiveId" clId="{2B2C34F4-6C73-43B5-A3D7-675618D2C554}" dt="2022-11-19T01:32:30.619" v="164" actId="26606"/>
          <ac:spMkLst>
            <pc:docMk/>
            <pc:sldMk cId="2405067786" sldId="256"/>
            <ac:spMk id="17" creationId="{026A84AF-6F58-471A-BF1F-10D8C03511C4}"/>
          </ac:spMkLst>
        </pc:spChg>
        <pc:picChg chg="add del">
          <ac:chgData name="JONATHAN GIL" userId="64c1695a3afc61a4" providerId="LiveId" clId="{2B2C34F4-6C73-43B5-A3D7-675618D2C554}" dt="2022-11-19T01:32:30.589" v="163" actId="26606"/>
          <ac:picMkLst>
            <pc:docMk/>
            <pc:sldMk cId="2405067786" sldId="256"/>
            <ac:picMk id="5" creationId="{029CA761-BB19-AEF9-B685-51BAD0ACB4DE}"/>
          </ac:picMkLst>
        </pc:picChg>
        <pc:picChg chg="add">
          <ac:chgData name="JONATHAN GIL" userId="64c1695a3afc61a4" providerId="LiveId" clId="{2B2C34F4-6C73-43B5-A3D7-675618D2C554}" dt="2022-11-19T01:32:30.619" v="164" actId="26606"/>
          <ac:picMkLst>
            <pc:docMk/>
            <pc:sldMk cId="2405067786" sldId="256"/>
            <ac:picMk id="18" creationId="{E20792E6-9CB8-3CE0-4842-7DABB5996E86}"/>
          </ac:picMkLst>
        </pc:picChg>
      </pc:sldChg>
      <pc:sldChg chg="addSp modSp new mod setBg">
        <pc:chgData name="JONATHAN GIL" userId="64c1695a3afc61a4" providerId="LiveId" clId="{2B2C34F4-6C73-43B5-A3D7-675618D2C554}" dt="2022-11-19T01:32:13.427" v="161" actId="26606"/>
        <pc:sldMkLst>
          <pc:docMk/>
          <pc:sldMk cId="617952741" sldId="257"/>
        </pc:sldMkLst>
        <pc:spChg chg="mo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2" creationId="{54C87F12-AAC4-C99A-D260-E72B6E52646A}"/>
          </ac:spMkLst>
        </pc:spChg>
        <pc:spChg chg="mo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3" creationId="{F54B5037-A138-4CEE-F41E-EF7A8DA7A91E}"/>
          </ac:spMkLst>
        </pc:spChg>
        <pc:spChg chg="ad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8" creationId="{1B15ED52-F352-441B-82BF-E0EA34836D08}"/>
          </ac:spMkLst>
        </pc:spChg>
        <pc:spChg chg="ad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10" creationId="{3B2E3793-BFE6-45A2-9B7B-E18844431C99}"/>
          </ac:spMkLst>
        </pc:spChg>
        <pc:spChg chg="ad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12" creationId="{BC4C4868-CB8F-4AF9-9CDB-8108F2C19B67}"/>
          </ac:spMkLst>
        </pc:spChg>
        <pc:spChg chg="ad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14" creationId="{375E0459-6403-40CD-989D-56A4407CA12E}"/>
          </ac:spMkLst>
        </pc:spChg>
        <pc:spChg chg="add">
          <ac:chgData name="JONATHAN GIL" userId="64c1695a3afc61a4" providerId="LiveId" clId="{2B2C34F4-6C73-43B5-A3D7-675618D2C554}" dt="2022-11-19T01:32:13.427" v="161" actId="26606"/>
          <ac:spMkLst>
            <pc:docMk/>
            <pc:sldMk cId="617952741" sldId="257"/>
            <ac:spMk id="16" creationId="{53E5B1A8-3AC9-4BD1-9BBC-78CA94F2D1BA}"/>
          </ac:spMkLst>
        </pc:spChg>
      </pc:sldChg>
      <pc:sldChg chg="addSp delSp modSp new mod setBg">
        <pc:chgData name="JONATHAN GIL" userId="64c1695a3afc61a4" providerId="LiveId" clId="{2B2C34F4-6C73-43B5-A3D7-675618D2C554}" dt="2022-11-19T01:50:42.710" v="432" actId="255"/>
        <pc:sldMkLst>
          <pc:docMk/>
          <pc:sldMk cId="471188604" sldId="258"/>
        </pc:sldMkLst>
        <pc:spChg chg="mod">
          <ac:chgData name="JONATHAN GIL" userId="64c1695a3afc61a4" providerId="LiveId" clId="{2B2C34F4-6C73-43B5-A3D7-675618D2C554}" dt="2022-11-19T01:50:42.710" v="432" actId="255"/>
          <ac:spMkLst>
            <pc:docMk/>
            <pc:sldMk cId="471188604" sldId="258"/>
            <ac:spMk id="2" creationId="{8D547583-1D3C-95F0-64AB-046F9700ADF3}"/>
          </ac:spMkLst>
        </pc:spChg>
        <pc:spChg chg="del mod">
          <ac:chgData name="JONATHAN GIL" userId="64c1695a3afc61a4" providerId="LiveId" clId="{2B2C34F4-6C73-43B5-A3D7-675618D2C554}" dt="2022-11-19T01:30:38.209" v="134"/>
          <ac:spMkLst>
            <pc:docMk/>
            <pc:sldMk cId="471188604" sldId="258"/>
            <ac:spMk id="3" creationId="{70AF2C8A-E0C6-8401-2F76-2C64CC449C08}"/>
          </ac:spMkLst>
        </pc:spChg>
        <pc:spChg chg="add del">
          <ac:chgData name="JONATHAN GIL" userId="64c1695a3afc61a4" providerId="LiveId" clId="{2B2C34F4-6C73-43B5-A3D7-675618D2C554}" dt="2022-11-19T01:37:29.235" v="285" actId="26606"/>
          <ac:spMkLst>
            <pc:docMk/>
            <pc:sldMk cId="471188604" sldId="258"/>
            <ac:spMk id="9" creationId="{A4AC5506-6312-4701-8D3C-40187889A947}"/>
          </ac:spMkLst>
        </pc:spChg>
        <pc:spChg chg="add del">
          <ac:chgData name="JONATHAN GIL" userId="64c1695a3afc61a4" providerId="LiveId" clId="{2B2C34F4-6C73-43B5-A3D7-675618D2C554}" dt="2022-11-19T01:48:29.045" v="375" actId="26606"/>
          <ac:spMkLst>
            <pc:docMk/>
            <pc:sldMk cId="471188604" sldId="258"/>
            <ac:spMk id="14" creationId="{A8384FB5-9ADC-4DDC-881B-597D56F5B15D}"/>
          </ac:spMkLst>
        </pc:spChg>
        <pc:spChg chg="add del">
          <ac:chgData name="JONATHAN GIL" userId="64c1695a3afc61a4" providerId="LiveId" clId="{2B2C34F4-6C73-43B5-A3D7-675618D2C554}" dt="2022-11-19T01:48:29.045" v="375" actId="26606"/>
          <ac:spMkLst>
            <pc:docMk/>
            <pc:sldMk cId="471188604" sldId="258"/>
            <ac:spMk id="16" creationId="{91E5A9A7-95C6-4F4F-B00E-C82E07FE62EF}"/>
          </ac:spMkLst>
        </pc:spChg>
        <pc:spChg chg="add del">
          <ac:chgData name="JONATHAN GIL" userId="64c1695a3afc61a4" providerId="LiveId" clId="{2B2C34F4-6C73-43B5-A3D7-675618D2C554}" dt="2022-11-19T01:48:29.045" v="375" actId="26606"/>
          <ac:spMkLst>
            <pc:docMk/>
            <pc:sldMk cId="471188604" sldId="258"/>
            <ac:spMk id="18" creationId="{D07DD2DE-F619-49DD-B5E7-03A290FF4ED1}"/>
          </ac:spMkLst>
        </pc:spChg>
        <pc:spChg chg="add del">
          <ac:chgData name="JONATHAN GIL" userId="64c1695a3afc61a4" providerId="LiveId" clId="{2B2C34F4-6C73-43B5-A3D7-675618D2C554}" dt="2022-11-19T01:48:29.045" v="375" actId="26606"/>
          <ac:spMkLst>
            <pc:docMk/>
            <pc:sldMk cId="471188604" sldId="258"/>
            <ac:spMk id="20" creationId="{85149191-5F60-4A28-AAFF-039F96B0F3EC}"/>
          </ac:spMkLst>
        </pc:spChg>
        <pc:spChg chg="add del">
          <ac:chgData name="JONATHAN GIL" userId="64c1695a3afc61a4" providerId="LiveId" clId="{2B2C34F4-6C73-43B5-A3D7-675618D2C554}" dt="2022-11-19T01:48:29.045" v="375" actId="26606"/>
          <ac:spMkLst>
            <pc:docMk/>
            <pc:sldMk cId="471188604" sldId="258"/>
            <ac:spMk id="22" creationId="{F8260ED5-17F7-4158-B241-D51DD4CF1B7E}"/>
          </ac:spMkLst>
        </pc:spChg>
        <pc:spChg chg="add del">
          <ac:chgData name="JONATHAN GIL" userId="64c1695a3afc61a4" providerId="LiveId" clId="{2B2C34F4-6C73-43B5-A3D7-675618D2C554}" dt="2022-11-19T01:48:50.351" v="376" actId="26606"/>
          <ac:spMkLst>
            <pc:docMk/>
            <pc:sldMk cId="471188604" sldId="258"/>
            <ac:spMk id="24" creationId="{50CC88A9-A661-4C48-866E-8734E51140B1}"/>
          </ac:spMkLst>
        </pc:spChg>
        <pc:spChg chg="add del">
          <ac:chgData name="JONATHAN GIL" userId="64c1695a3afc61a4" providerId="LiveId" clId="{2B2C34F4-6C73-43B5-A3D7-675618D2C554}" dt="2022-11-19T01:48:50.351" v="376" actId="26606"/>
          <ac:spMkLst>
            <pc:docMk/>
            <pc:sldMk cId="471188604" sldId="258"/>
            <ac:spMk id="25" creationId="{CFDF195F-784B-4D00-8C92-6FC1B0499EA1}"/>
          </ac:spMkLst>
        </pc:spChg>
        <pc:spChg chg="add del">
          <ac:chgData name="JONATHAN GIL" userId="64c1695a3afc61a4" providerId="LiveId" clId="{2B2C34F4-6C73-43B5-A3D7-675618D2C554}" dt="2022-11-19T01:48:18.256" v="374" actId="26606"/>
          <ac:spMkLst>
            <pc:docMk/>
            <pc:sldMk cId="471188604" sldId="258"/>
            <ac:spMk id="26" creationId="{6B134D96-28BF-0C90-B06A-CC460BD4D14F}"/>
          </ac:spMkLst>
        </pc:spChg>
        <pc:spChg chg="add del">
          <ac:chgData name="JONATHAN GIL" userId="64c1695a3afc61a4" providerId="LiveId" clId="{2B2C34F4-6C73-43B5-A3D7-675618D2C554}" dt="2022-11-19T01:48:50.351" v="376" actId="26606"/>
          <ac:spMkLst>
            <pc:docMk/>
            <pc:sldMk cId="471188604" sldId="258"/>
            <ac:spMk id="27" creationId="{78BA5F19-D5E1-4ECC-BEC2-DF7AEDFD7C50}"/>
          </ac:spMkLst>
        </pc:spChg>
        <pc:spChg chg="add del">
          <ac:chgData name="JONATHAN GIL" userId="64c1695a3afc61a4" providerId="LiveId" clId="{2B2C34F4-6C73-43B5-A3D7-675618D2C554}" dt="2022-11-19T01:48:18.256" v="374" actId="26606"/>
          <ac:spMkLst>
            <pc:docMk/>
            <pc:sldMk cId="471188604" sldId="258"/>
            <ac:spMk id="29" creationId="{B712E947-0734-45F9-9C4F-41114EC3A33E}"/>
          </ac:spMkLst>
        </pc:spChg>
        <pc:spChg chg="add del">
          <ac:chgData name="JONATHAN GIL" userId="64c1695a3afc61a4" providerId="LiveId" clId="{2B2C34F4-6C73-43B5-A3D7-675618D2C554}" dt="2022-11-19T01:48:18.256" v="374" actId="26606"/>
          <ac:spMkLst>
            <pc:docMk/>
            <pc:sldMk cId="471188604" sldId="258"/>
            <ac:spMk id="31" creationId="{5A65989E-BBD5-44D7-AA86-7AFD5D46BBC0}"/>
          </ac:spMkLst>
        </pc:spChg>
        <pc:spChg chg="add del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32" creationId="{2151139A-886F-4B97-8815-729AD3831BBD}"/>
          </ac:spMkLst>
        </pc:spChg>
        <pc:spChg chg="add del">
          <ac:chgData name="JONATHAN GIL" userId="64c1695a3afc61a4" providerId="LiveId" clId="{2B2C34F4-6C73-43B5-A3D7-675618D2C554}" dt="2022-11-19T01:48:18.256" v="374" actId="26606"/>
          <ac:spMkLst>
            <pc:docMk/>
            <pc:sldMk cId="471188604" sldId="258"/>
            <ac:spMk id="33" creationId="{231A2881-D8D7-4A7D-ACA3-E9F849F853D8}"/>
          </ac:spMkLst>
        </pc:spChg>
        <pc:spChg chg="add del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34" creationId="{AB5E08C4-8CDD-4623-A5B8-E998C6DEE3B7}"/>
          </ac:spMkLst>
        </pc:spChg>
        <pc:spChg chg="add del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36" creationId="{15F33878-D502-4FFA-8ACE-F2AECDB2A23F}"/>
          </ac:spMkLst>
        </pc:spChg>
        <pc:spChg chg="add del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38" creationId="{D3539FEE-81D3-4406-802E-60B20B16F4F6}"/>
          </ac:spMkLst>
        </pc:spChg>
        <pc:spChg chg="add del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40" creationId="{DC701763-729E-462F-A5A8-E0DEFEB1E2E4}"/>
          </ac:spMkLst>
        </pc:spChg>
        <pc:spChg chg="add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45" creationId="{2151139A-886F-4B97-8815-729AD3831BBD}"/>
          </ac:spMkLst>
        </pc:spChg>
        <pc:spChg chg="add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47" creationId="{AB5E08C4-8CDD-4623-A5B8-E998C6DEE3B7}"/>
          </ac:spMkLst>
        </pc:spChg>
        <pc:spChg chg="add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49" creationId="{15F33878-D502-4FFA-8ACE-F2AECDB2A23F}"/>
          </ac:spMkLst>
        </pc:spChg>
        <pc:spChg chg="add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51" creationId="{D3539FEE-81D3-4406-802E-60B20B16F4F6}"/>
          </ac:spMkLst>
        </pc:spChg>
        <pc:spChg chg="add">
          <ac:chgData name="JONATHAN GIL" userId="64c1695a3afc61a4" providerId="LiveId" clId="{2B2C34F4-6C73-43B5-A3D7-675618D2C554}" dt="2022-11-19T01:49:36.111" v="383" actId="26606"/>
          <ac:spMkLst>
            <pc:docMk/>
            <pc:sldMk cId="471188604" sldId="258"/>
            <ac:spMk id="53" creationId="{DC701763-729E-462F-A5A8-E0DEFEB1E2E4}"/>
          </ac:spMkLst>
        </pc:spChg>
        <pc:picChg chg="add mod ord">
          <ac:chgData name="JONATHAN GIL" userId="64c1695a3afc61a4" providerId="LiveId" clId="{2B2C34F4-6C73-43B5-A3D7-675618D2C554}" dt="2022-11-19T01:49:49.318" v="387" actId="1076"/>
          <ac:picMkLst>
            <pc:docMk/>
            <pc:sldMk cId="471188604" sldId="258"/>
            <ac:picMk id="4" creationId="{DB4F5E9E-C07D-23BA-796D-C9B0F6348B3A}"/>
          </ac:picMkLst>
        </pc:picChg>
        <pc:picChg chg="add del mod ord">
          <ac:chgData name="JONATHAN GIL" userId="64c1695a3afc61a4" providerId="LiveId" clId="{2B2C34F4-6C73-43B5-A3D7-675618D2C554}" dt="2022-11-19T01:49:44.112" v="385" actId="478"/>
          <ac:picMkLst>
            <pc:docMk/>
            <pc:sldMk cId="471188604" sldId="258"/>
            <ac:picMk id="6" creationId="{72D2BEA9-E91F-4272-3C03-9492DCE12A5E}"/>
          </ac:picMkLst>
        </pc:picChg>
      </pc:sldChg>
      <pc:sldChg chg="addSp delSp modSp new mod setBg addAnim">
        <pc:chgData name="JONATHAN GIL" userId="64c1695a3afc61a4" providerId="LiveId" clId="{2B2C34F4-6C73-43B5-A3D7-675618D2C554}" dt="2022-11-19T01:31:48.048" v="159"/>
        <pc:sldMkLst>
          <pc:docMk/>
          <pc:sldMk cId="3532529435" sldId="259"/>
        </pc:sldMkLst>
        <pc:spChg chg="mod ord">
          <ac:chgData name="JONATHAN GIL" userId="64c1695a3afc61a4" providerId="LiveId" clId="{2B2C34F4-6C73-43B5-A3D7-675618D2C554}" dt="2022-11-19T01:31:48.047" v="158" actId="26606"/>
          <ac:spMkLst>
            <pc:docMk/>
            <pc:sldMk cId="3532529435" sldId="259"/>
            <ac:spMk id="2" creationId="{C0C55508-803E-1736-CCAD-FCD752FDE48E}"/>
          </ac:spMkLst>
        </pc:spChg>
        <pc:spChg chg="add del mod">
          <ac:chgData name="JONATHAN GIL" userId="64c1695a3afc61a4" providerId="LiveId" clId="{2B2C34F4-6C73-43B5-A3D7-675618D2C554}" dt="2022-11-19T01:31:31.505" v="153" actId="478"/>
          <ac:spMkLst>
            <pc:docMk/>
            <pc:sldMk cId="3532529435" sldId="259"/>
            <ac:spMk id="3" creationId="{211D53DB-398F-6F19-011B-02C02634373F}"/>
          </ac:spMkLst>
        </pc:spChg>
        <pc:spChg chg="add del">
          <ac:chgData name="JONATHAN GIL" userId="64c1695a3afc61a4" providerId="LiveId" clId="{2B2C34F4-6C73-43B5-A3D7-675618D2C554}" dt="2022-11-19T01:31:44.557" v="155" actId="26606"/>
          <ac:spMkLst>
            <pc:docMk/>
            <pc:sldMk cId="3532529435" sldId="259"/>
            <ac:spMk id="11" creationId="{BEBFA723-5A7B-472D-ABD7-1526B8D3A38B}"/>
          </ac:spMkLst>
        </pc:spChg>
        <pc:spChg chg="add del">
          <ac:chgData name="JONATHAN GIL" userId="64c1695a3afc61a4" providerId="LiveId" clId="{2B2C34F4-6C73-43B5-A3D7-675618D2C554}" dt="2022-11-19T01:31:44.557" v="155" actId="26606"/>
          <ac:spMkLst>
            <pc:docMk/>
            <pc:sldMk cId="3532529435" sldId="259"/>
            <ac:spMk id="13" creationId="{A6B27065-399A-4CF7-BF70-CF79B9848FC1}"/>
          </ac:spMkLst>
        </pc:spChg>
        <pc:spChg chg="add del">
          <ac:chgData name="JONATHAN GIL" userId="64c1695a3afc61a4" providerId="LiveId" clId="{2B2C34F4-6C73-43B5-A3D7-675618D2C554}" dt="2022-11-19T01:31:48.043" v="157" actId="26606"/>
          <ac:spMkLst>
            <pc:docMk/>
            <pc:sldMk cId="3532529435" sldId="259"/>
            <ac:spMk id="20" creationId="{A4AC5506-6312-4701-8D3C-40187889A947}"/>
          </ac:spMkLst>
        </pc:spChg>
        <pc:spChg chg="add">
          <ac:chgData name="JONATHAN GIL" userId="64c1695a3afc61a4" providerId="LiveId" clId="{2B2C34F4-6C73-43B5-A3D7-675618D2C554}" dt="2022-11-19T01:31:48.047" v="158" actId="26606"/>
          <ac:spMkLst>
            <pc:docMk/>
            <pc:sldMk cId="3532529435" sldId="259"/>
            <ac:spMk id="22" creationId="{C1DD1A8A-57D5-4A81-AD04-532B043C5611}"/>
          </ac:spMkLst>
        </pc:spChg>
        <pc:spChg chg="add">
          <ac:chgData name="JONATHAN GIL" userId="64c1695a3afc61a4" providerId="LiveId" clId="{2B2C34F4-6C73-43B5-A3D7-675618D2C554}" dt="2022-11-19T01:31:48.047" v="158" actId="26606"/>
          <ac:spMkLst>
            <pc:docMk/>
            <pc:sldMk cId="3532529435" sldId="259"/>
            <ac:spMk id="23" creationId="{007891EC-4501-44ED-A8C8-B11B6DB767AB}"/>
          </ac:spMkLst>
        </pc:spChg>
        <pc:grpChg chg="add del">
          <ac:chgData name="JONATHAN GIL" userId="64c1695a3afc61a4" providerId="LiveId" clId="{2B2C34F4-6C73-43B5-A3D7-675618D2C554}" dt="2022-11-19T01:31:44.557" v="155" actId="26606"/>
          <ac:grpSpMkLst>
            <pc:docMk/>
            <pc:sldMk cId="3532529435" sldId="259"/>
            <ac:grpSpMk id="15" creationId="{CF22986C-DDF7-4109-9D6A-006800D6B041}"/>
          </ac:grpSpMkLst>
        </pc:grpChg>
        <pc:picChg chg="add mod">
          <ac:chgData name="JONATHAN GIL" userId="64c1695a3afc61a4" providerId="LiveId" clId="{2B2C34F4-6C73-43B5-A3D7-675618D2C554}" dt="2022-11-19T01:31:05.677" v="150"/>
          <ac:picMkLst>
            <pc:docMk/>
            <pc:sldMk cId="3532529435" sldId="259"/>
            <ac:picMk id="4" creationId="{9BCD10F9-2CF3-524C-A871-BE040571BBE8}"/>
          </ac:picMkLst>
        </pc:picChg>
        <pc:picChg chg="add mod">
          <ac:chgData name="JONATHAN GIL" userId="64c1695a3afc61a4" providerId="LiveId" clId="{2B2C34F4-6C73-43B5-A3D7-675618D2C554}" dt="2022-11-19T01:31:48.047" v="158" actId="26606"/>
          <ac:picMkLst>
            <pc:docMk/>
            <pc:sldMk cId="3532529435" sldId="259"/>
            <ac:picMk id="6" creationId="{ED23ECCC-A52E-9800-3852-06A44596D018}"/>
          </ac:picMkLst>
        </pc:picChg>
      </pc:sldChg>
      <pc:sldChg chg="addSp delSp modSp new mod setBg">
        <pc:chgData name="JONATHAN GIL" userId="64c1695a3afc61a4" providerId="LiveId" clId="{2B2C34F4-6C73-43B5-A3D7-675618D2C554}" dt="2022-11-19T01:35:11.604" v="184" actId="26606"/>
        <pc:sldMkLst>
          <pc:docMk/>
          <pc:sldMk cId="3961488355" sldId="260"/>
        </pc:sldMkLst>
        <pc:spChg chg="mod">
          <ac:chgData name="JONATHAN GIL" userId="64c1695a3afc61a4" providerId="LiveId" clId="{2B2C34F4-6C73-43B5-A3D7-675618D2C554}" dt="2022-11-19T01:35:11.604" v="184" actId="26606"/>
          <ac:spMkLst>
            <pc:docMk/>
            <pc:sldMk cId="3961488355" sldId="260"/>
            <ac:spMk id="2" creationId="{A2572AF9-9539-7F84-03BF-3783CF0FA735}"/>
          </ac:spMkLst>
        </pc:spChg>
        <pc:spChg chg="del mod">
          <ac:chgData name="JONATHAN GIL" userId="64c1695a3afc61a4" providerId="LiveId" clId="{2B2C34F4-6C73-43B5-A3D7-675618D2C554}" dt="2022-11-19T01:35:11.604" v="184" actId="26606"/>
          <ac:spMkLst>
            <pc:docMk/>
            <pc:sldMk cId="3961488355" sldId="260"/>
            <ac:spMk id="3" creationId="{9F297489-AAE2-DB78-F70D-90759DB1884C}"/>
          </ac:spMkLst>
        </pc:spChg>
        <pc:spChg chg="add">
          <ac:chgData name="JONATHAN GIL" userId="64c1695a3afc61a4" providerId="LiveId" clId="{2B2C34F4-6C73-43B5-A3D7-675618D2C554}" dt="2022-11-19T01:35:11.604" v="184" actId="26606"/>
          <ac:spMkLst>
            <pc:docMk/>
            <pc:sldMk cId="3961488355" sldId="260"/>
            <ac:spMk id="9" creationId="{2E442304-DDBD-4F7B-8017-36BCC863FB40}"/>
          </ac:spMkLst>
        </pc:spChg>
        <pc:spChg chg="add">
          <ac:chgData name="JONATHAN GIL" userId="64c1695a3afc61a4" providerId="LiveId" clId="{2B2C34F4-6C73-43B5-A3D7-675618D2C554}" dt="2022-11-19T01:35:11.604" v="184" actId="26606"/>
          <ac:spMkLst>
            <pc:docMk/>
            <pc:sldMk cId="3961488355" sldId="260"/>
            <ac:spMk id="11" creationId="{5E107275-3853-46FD-A241-DE4355A42675}"/>
          </ac:spMkLst>
        </pc:spChg>
        <pc:graphicFrameChg chg="add">
          <ac:chgData name="JONATHAN GIL" userId="64c1695a3afc61a4" providerId="LiveId" clId="{2B2C34F4-6C73-43B5-A3D7-675618D2C554}" dt="2022-11-19T01:35:11.604" v="184" actId="26606"/>
          <ac:graphicFrameMkLst>
            <pc:docMk/>
            <pc:sldMk cId="3961488355" sldId="260"/>
            <ac:graphicFrameMk id="5" creationId="{E91262A4-233E-D0AC-6117-9AFD8E06C31E}"/>
          </ac:graphicFrameMkLst>
        </pc:graphicFrameChg>
      </pc:sldChg>
      <pc:sldChg chg="addSp delSp modSp add mod">
        <pc:chgData name="JONATHAN GIL" userId="64c1695a3afc61a4" providerId="LiveId" clId="{2B2C34F4-6C73-43B5-A3D7-675618D2C554}" dt="2022-11-19T01:38:12.261" v="307" actId="1076"/>
        <pc:sldMkLst>
          <pc:docMk/>
          <pc:sldMk cId="2771280220" sldId="261"/>
        </pc:sldMkLst>
        <pc:spChg chg="mod">
          <ac:chgData name="JONATHAN GIL" userId="64c1695a3afc61a4" providerId="LiveId" clId="{2B2C34F4-6C73-43B5-A3D7-675618D2C554}" dt="2022-11-19T01:37:50.209" v="302" actId="20577"/>
          <ac:spMkLst>
            <pc:docMk/>
            <pc:sldMk cId="2771280220" sldId="261"/>
            <ac:spMk id="2" creationId="{8D547583-1D3C-95F0-64AB-046F9700ADF3}"/>
          </ac:spMkLst>
        </pc:spChg>
        <pc:spChg chg="add del mod">
          <ac:chgData name="JONATHAN GIL" userId="64c1695a3afc61a4" providerId="LiveId" clId="{2B2C34F4-6C73-43B5-A3D7-675618D2C554}" dt="2022-11-19T01:38:09.801" v="306" actId="478"/>
          <ac:spMkLst>
            <pc:docMk/>
            <pc:sldMk cId="2771280220" sldId="261"/>
            <ac:spMk id="5" creationId="{F6AEAAAA-AC61-FC89-7779-04AB1B6820DB}"/>
          </ac:spMkLst>
        </pc:spChg>
        <pc:picChg chg="del">
          <ac:chgData name="JONATHAN GIL" userId="64c1695a3afc61a4" providerId="LiveId" clId="{2B2C34F4-6C73-43B5-A3D7-675618D2C554}" dt="2022-11-19T01:37:52.229" v="303" actId="478"/>
          <ac:picMkLst>
            <pc:docMk/>
            <pc:sldMk cId="2771280220" sldId="261"/>
            <ac:picMk id="4" creationId="{DB4F5E9E-C07D-23BA-796D-C9B0F6348B3A}"/>
          </ac:picMkLst>
        </pc:picChg>
        <pc:picChg chg="add mod">
          <ac:chgData name="JONATHAN GIL" userId="64c1695a3afc61a4" providerId="LiveId" clId="{2B2C34F4-6C73-43B5-A3D7-675618D2C554}" dt="2022-11-19T01:38:12.261" v="307" actId="1076"/>
          <ac:picMkLst>
            <pc:docMk/>
            <pc:sldMk cId="2771280220" sldId="261"/>
            <ac:picMk id="6" creationId="{637CA9D4-F19B-986B-047B-976110E44A23}"/>
          </ac:picMkLst>
        </pc:picChg>
      </pc:sldChg>
      <pc:sldChg chg="new del ord">
        <pc:chgData name="JONATHAN GIL" userId="64c1695a3afc61a4" providerId="LiveId" clId="{2B2C34F4-6C73-43B5-A3D7-675618D2C554}" dt="2022-11-19T01:35:39.692" v="188" actId="47"/>
        <pc:sldMkLst>
          <pc:docMk/>
          <pc:sldMk cId="3695559269" sldId="261"/>
        </pc:sldMkLst>
      </pc:sldChg>
      <pc:sldChg chg="addSp modSp new mod setBg">
        <pc:chgData name="JONATHAN GIL" userId="64c1695a3afc61a4" providerId="LiveId" clId="{2B2C34F4-6C73-43B5-A3D7-675618D2C554}" dt="2022-11-19T01:44:52.796" v="364" actId="207"/>
        <pc:sldMkLst>
          <pc:docMk/>
          <pc:sldMk cId="985450619" sldId="262"/>
        </pc:sldMkLst>
        <pc:spChg chg="mod">
          <ac:chgData name="JONATHAN GIL" userId="64c1695a3afc61a4" providerId="LiveId" clId="{2B2C34F4-6C73-43B5-A3D7-675618D2C554}" dt="2022-11-19T01:44:23.815" v="359" actId="26606"/>
          <ac:spMkLst>
            <pc:docMk/>
            <pc:sldMk cId="985450619" sldId="262"/>
            <ac:spMk id="2" creationId="{75EDA0BB-B73F-0CCF-A1F0-A8692FAA0B99}"/>
          </ac:spMkLst>
        </pc:spChg>
        <pc:spChg chg="mod">
          <ac:chgData name="JONATHAN GIL" userId="64c1695a3afc61a4" providerId="LiveId" clId="{2B2C34F4-6C73-43B5-A3D7-675618D2C554}" dt="2022-11-19T01:44:52.796" v="364" actId="207"/>
          <ac:spMkLst>
            <pc:docMk/>
            <pc:sldMk cId="985450619" sldId="262"/>
            <ac:spMk id="3" creationId="{9724A118-91D7-99C6-3715-DA6CEC8D2430}"/>
          </ac:spMkLst>
        </pc:spChg>
        <pc:spChg chg="add">
          <ac:chgData name="JONATHAN GIL" userId="64c1695a3afc61a4" providerId="LiveId" clId="{2B2C34F4-6C73-43B5-A3D7-675618D2C554}" dt="2022-11-19T01:44:23.815" v="359" actId="26606"/>
          <ac:spMkLst>
            <pc:docMk/>
            <pc:sldMk cId="985450619" sldId="262"/>
            <ac:spMk id="8" creationId="{979E27D9-03C7-44E2-9FF8-15D0C8506AF7}"/>
          </ac:spMkLst>
        </pc:spChg>
        <pc:spChg chg="add">
          <ac:chgData name="JONATHAN GIL" userId="64c1695a3afc61a4" providerId="LiveId" clId="{2B2C34F4-6C73-43B5-A3D7-675618D2C554}" dt="2022-11-19T01:44:23.815" v="359" actId="26606"/>
          <ac:spMkLst>
            <pc:docMk/>
            <pc:sldMk cId="985450619" sldId="262"/>
            <ac:spMk id="10" creationId="{EEBF1590-3B36-48EE-A89D-3B6F3CB256AB}"/>
          </ac:spMkLst>
        </pc:spChg>
        <pc:spChg chg="add">
          <ac:chgData name="JONATHAN GIL" userId="64c1695a3afc61a4" providerId="LiveId" clId="{2B2C34F4-6C73-43B5-A3D7-675618D2C554}" dt="2022-11-19T01:44:23.815" v="359" actId="26606"/>
          <ac:spMkLst>
            <pc:docMk/>
            <pc:sldMk cId="985450619" sldId="262"/>
            <ac:spMk id="12" creationId="{AC8F6C8C-AB5A-4548-942D-E3FD40ACBC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12BB2-1294-4D5D-B734-ECC3754810D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61E2B9-8060-4DFD-8B0A-26DB770B943E}">
      <dgm:prSet/>
      <dgm:spPr/>
      <dgm:t>
        <a:bodyPr/>
        <a:lstStyle/>
        <a:p>
          <a:r>
            <a:rPr lang="es-CO"/>
            <a:t>Los servicios de machine learning ofrecidos por empresas como Microsoft, Google o Amazon permiten implementar soluciones muy prácticas que responden a problemáticas reales para la empresas y sociedad en general. </a:t>
          </a:r>
          <a:endParaRPr lang="en-US"/>
        </a:p>
      </dgm:t>
    </dgm:pt>
    <dgm:pt modelId="{5A91A9AA-1C30-456E-AAA8-300DF22DA105}" type="parTrans" cxnId="{537F25B3-0F30-4D8F-9E27-B14E11D3F4AB}">
      <dgm:prSet/>
      <dgm:spPr/>
      <dgm:t>
        <a:bodyPr/>
        <a:lstStyle/>
        <a:p>
          <a:endParaRPr lang="en-US"/>
        </a:p>
      </dgm:t>
    </dgm:pt>
    <dgm:pt modelId="{4533A23D-0300-449A-AD7A-F60EC6A0BDB4}" type="sibTrans" cxnId="{537F25B3-0F30-4D8F-9E27-B14E11D3F4AB}">
      <dgm:prSet/>
      <dgm:spPr/>
      <dgm:t>
        <a:bodyPr/>
        <a:lstStyle/>
        <a:p>
          <a:endParaRPr lang="en-US"/>
        </a:p>
      </dgm:t>
    </dgm:pt>
    <dgm:pt modelId="{C489FBA0-A9B8-44E1-B0E6-E77E65CC5480}">
      <dgm:prSet/>
      <dgm:spPr/>
      <dgm:t>
        <a:bodyPr/>
        <a:lstStyle/>
        <a:p>
          <a:r>
            <a:rPr lang="es-CO"/>
            <a:t>Dentro de sus ventajas mas sobresalientes se encuentran al rapidez con la cual se pueden desarrollar aplicaciones usando modelos ya entrenados que funcionan muy bien y a un costo muy accesible tanto para empresas de todos los tamaños y particulares. </a:t>
          </a:r>
          <a:endParaRPr lang="en-US"/>
        </a:p>
      </dgm:t>
    </dgm:pt>
    <dgm:pt modelId="{787CF4C6-12D8-42F6-8196-E494423FA42C}" type="parTrans" cxnId="{29746223-C6AE-45D6-90F5-9FD9AC279103}">
      <dgm:prSet/>
      <dgm:spPr/>
      <dgm:t>
        <a:bodyPr/>
        <a:lstStyle/>
        <a:p>
          <a:endParaRPr lang="en-US"/>
        </a:p>
      </dgm:t>
    </dgm:pt>
    <dgm:pt modelId="{5A9E2BEF-8F79-48EE-BE28-951D6868A6C1}" type="sibTrans" cxnId="{29746223-C6AE-45D6-90F5-9FD9AC279103}">
      <dgm:prSet/>
      <dgm:spPr/>
      <dgm:t>
        <a:bodyPr/>
        <a:lstStyle/>
        <a:p>
          <a:endParaRPr lang="en-US"/>
        </a:p>
      </dgm:t>
    </dgm:pt>
    <dgm:pt modelId="{3AED6ED0-85B6-4FCA-BA7A-0A3BD1192E45}" type="pres">
      <dgm:prSet presAssocID="{EC212BB2-1294-4D5D-B734-ECC3754810DE}" presName="vert0" presStyleCnt="0">
        <dgm:presLayoutVars>
          <dgm:dir/>
          <dgm:animOne val="branch"/>
          <dgm:animLvl val="lvl"/>
        </dgm:presLayoutVars>
      </dgm:prSet>
      <dgm:spPr/>
    </dgm:pt>
    <dgm:pt modelId="{7F3BD446-9542-4CD6-8621-CCD2CAB79490}" type="pres">
      <dgm:prSet presAssocID="{0261E2B9-8060-4DFD-8B0A-26DB770B943E}" presName="thickLine" presStyleLbl="alignNode1" presStyleIdx="0" presStyleCnt="2"/>
      <dgm:spPr/>
    </dgm:pt>
    <dgm:pt modelId="{A68DCB93-B6E6-47C2-86A6-99C86066AF4C}" type="pres">
      <dgm:prSet presAssocID="{0261E2B9-8060-4DFD-8B0A-26DB770B943E}" presName="horz1" presStyleCnt="0"/>
      <dgm:spPr/>
    </dgm:pt>
    <dgm:pt modelId="{48B6195F-7A67-4035-9FBE-F87DF59B0443}" type="pres">
      <dgm:prSet presAssocID="{0261E2B9-8060-4DFD-8B0A-26DB770B943E}" presName="tx1" presStyleLbl="revTx" presStyleIdx="0" presStyleCnt="2"/>
      <dgm:spPr/>
    </dgm:pt>
    <dgm:pt modelId="{9B416F38-DE27-4A41-AA7D-929B52F641D9}" type="pres">
      <dgm:prSet presAssocID="{0261E2B9-8060-4DFD-8B0A-26DB770B943E}" presName="vert1" presStyleCnt="0"/>
      <dgm:spPr/>
    </dgm:pt>
    <dgm:pt modelId="{8A70C9FE-721D-41A1-8718-4A87A5820B62}" type="pres">
      <dgm:prSet presAssocID="{C489FBA0-A9B8-44E1-B0E6-E77E65CC5480}" presName="thickLine" presStyleLbl="alignNode1" presStyleIdx="1" presStyleCnt="2"/>
      <dgm:spPr/>
    </dgm:pt>
    <dgm:pt modelId="{74E6470C-7C21-4B68-AC93-5F0EA5BD67A6}" type="pres">
      <dgm:prSet presAssocID="{C489FBA0-A9B8-44E1-B0E6-E77E65CC5480}" presName="horz1" presStyleCnt="0"/>
      <dgm:spPr/>
    </dgm:pt>
    <dgm:pt modelId="{917FF733-2A47-4F49-BC41-C0ED1F71684B}" type="pres">
      <dgm:prSet presAssocID="{C489FBA0-A9B8-44E1-B0E6-E77E65CC5480}" presName="tx1" presStyleLbl="revTx" presStyleIdx="1" presStyleCnt="2"/>
      <dgm:spPr/>
    </dgm:pt>
    <dgm:pt modelId="{DAC3D5B4-564D-4329-A080-44F80BDF7AF9}" type="pres">
      <dgm:prSet presAssocID="{C489FBA0-A9B8-44E1-B0E6-E77E65CC5480}" presName="vert1" presStyleCnt="0"/>
      <dgm:spPr/>
    </dgm:pt>
  </dgm:ptLst>
  <dgm:cxnLst>
    <dgm:cxn modelId="{29746223-C6AE-45D6-90F5-9FD9AC279103}" srcId="{EC212BB2-1294-4D5D-B734-ECC3754810DE}" destId="{C489FBA0-A9B8-44E1-B0E6-E77E65CC5480}" srcOrd="1" destOrd="0" parTransId="{787CF4C6-12D8-42F6-8196-E494423FA42C}" sibTransId="{5A9E2BEF-8F79-48EE-BE28-951D6868A6C1}"/>
    <dgm:cxn modelId="{B1E8F884-D70A-46F1-8983-0A1A79CD17C9}" type="presOf" srcId="{0261E2B9-8060-4DFD-8B0A-26DB770B943E}" destId="{48B6195F-7A67-4035-9FBE-F87DF59B0443}" srcOrd="0" destOrd="0" presId="urn:microsoft.com/office/officeart/2008/layout/LinedList"/>
    <dgm:cxn modelId="{537F25B3-0F30-4D8F-9E27-B14E11D3F4AB}" srcId="{EC212BB2-1294-4D5D-B734-ECC3754810DE}" destId="{0261E2B9-8060-4DFD-8B0A-26DB770B943E}" srcOrd="0" destOrd="0" parTransId="{5A91A9AA-1C30-456E-AAA8-300DF22DA105}" sibTransId="{4533A23D-0300-449A-AD7A-F60EC6A0BDB4}"/>
    <dgm:cxn modelId="{802155E0-4A1F-4F52-A805-54C0566CCF49}" type="presOf" srcId="{EC212BB2-1294-4D5D-B734-ECC3754810DE}" destId="{3AED6ED0-85B6-4FCA-BA7A-0A3BD1192E45}" srcOrd="0" destOrd="0" presId="urn:microsoft.com/office/officeart/2008/layout/LinedList"/>
    <dgm:cxn modelId="{9A6350F0-791D-4FEF-BC54-075CBA1216C4}" type="presOf" srcId="{C489FBA0-A9B8-44E1-B0E6-E77E65CC5480}" destId="{917FF733-2A47-4F49-BC41-C0ED1F71684B}" srcOrd="0" destOrd="0" presId="urn:microsoft.com/office/officeart/2008/layout/LinedList"/>
    <dgm:cxn modelId="{EBFE698A-C155-4824-B5CA-3135AF6C55D1}" type="presParOf" srcId="{3AED6ED0-85B6-4FCA-BA7A-0A3BD1192E45}" destId="{7F3BD446-9542-4CD6-8621-CCD2CAB79490}" srcOrd="0" destOrd="0" presId="urn:microsoft.com/office/officeart/2008/layout/LinedList"/>
    <dgm:cxn modelId="{928A292C-B8B6-4835-A7C5-7A5C075B50FF}" type="presParOf" srcId="{3AED6ED0-85B6-4FCA-BA7A-0A3BD1192E45}" destId="{A68DCB93-B6E6-47C2-86A6-99C86066AF4C}" srcOrd="1" destOrd="0" presId="urn:microsoft.com/office/officeart/2008/layout/LinedList"/>
    <dgm:cxn modelId="{B74FDF05-E2DE-4A7B-9390-4D1C587816DE}" type="presParOf" srcId="{A68DCB93-B6E6-47C2-86A6-99C86066AF4C}" destId="{48B6195F-7A67-4035-9FBE-F87DF59B0443}" srcOrd="0" destOrd="0" presId="urn:microsoft.com/office/officeart/2008/layout/LinedList"/>
    <dgm:cxn modelId="{4FF573F3-87E7-44E0-AB0F-1D8DB371BC8E}" type="presParOf" srcId="{A68DCB93-B6E6-47C2-86A6-99C86066AF4C}" destId="{9B416F38-DE27-4A41-AA7D-929B52F641D9}" srcOrd="1" destOrd="0" presId="urn:microsoft.com/office/officeart/2008/layout/LinedList"/>
    <dgm:cxn modelId="{6801A995-0630-4BED-91BE-214D2C0CF790}" type="presParOf" srcId="{3AED6ED0-85B6-4FCA-BA7A-0A3BD1192E45}" destId="{8A70C9FE-721D-41A1-8718-4A87A5820B62}" srcOrd="2" destOrd="0" presId="urn:microsoft.com/office/officeart/2008/layout/LinedList"/>
    <dgm:cxn modelId="{91B235FC-896D-4EA2-8FE2-3E84386EBE14}" type="presParOf" srcId="{3AED6ED0-85B6-4FCA-BA7A-0A3BD1192E45}" destId="{74E6470C-7C21-4B68-AC93-5F0EA5BD67A6}" srcOrd="3" destOrd="0" presId="urn:microsoft.com/office/officeart/2008/layout/LinedList"/>
    <dgm:cxn modelId="{42511F6D-DD1C-4F23-AC74-A6EB7118D7A6}" type="presParOf" srcId="{74E6470C-7C21-4B68-AC93-5F0EA5BD67A6}" destId="{917FF733-2A47-4F49-BC41-C0ED1F71684B}" srcOrd="0" destOrd="0" presId="urn:microsoft.com/office/officeart/2008/layout/LinedList"/>
    <dgm:cxn modelId="{D2379C92-AD87-4928-A1C8-6C1D65DEA74A}" type="presParOf" srcId="{74E6470C-7C21-4B68-AC93-5F0EA5BD67A6}" destId="{DAC3D5B4-564D-4329-A080-44F80BDF7A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D446-9542-4CD6-8621-CCD2CAB7949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6195F-7A67-4035-9FBE-F87DF59B0443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Los servicios de machine learning ofrecidos por empresas como Microsoft, Google o Amazon permiten implementar soluciones muy prácticas que responden a problemáticas reales para la empresas y sociedad en general. </a:t>
          </a:r>
          <a:endParaRPr lang="en-US" sz="2800" kern="1200"/>
        </a:p>
      </dsp:txBody>
      <dsp:txXfrm>
        <a:off x="0" y="0"/>
        <a:ext cx="6900512" cy="2768070"/>
      </dsp:txXfrm>
    </dsp:sp>
    <dsp:sp modelId="{8A70C9FE-721D-41A1-8718-4A87A5820B6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FF733-2A47-4F49-BC41-C0ED1F71684B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Dentro de sus ventajas mas sobresalientes se encuentran al rapidez con la cual se pueden desarrollar aplicaciones usando modelos ya entrenados que funcionan muy bien y a un costo muy accesible tanto para empresas de todos los tamaños y particulares. </a:t>
          </a:r>
          <a:endParaRPr lang="en-US" sz="28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2F2B9-E670-B50D-D412-DF6A0EA7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BA42E-48A7-C6F7-8A4A-C3E7FA42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B6C12-53BE-9DB8-8232-01862D31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9D9710-0251-5E29-57CE-00564FD9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CD794-2017-3A15-5A54-A13DB5E5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51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BA66-01BE-1685-548C-16A6380F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CB590-DF4F-2A8C-8EAA-09C343A9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B8E64-6119-03BB-2F74-DDC415B8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86521-C007-AD17-2183-B75FEDF7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C6DF7-8875-14A7-B6F6-42F2B9F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9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8A1441-E067-D5B8-3189-F1C7D8BF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B15299-9A9F-A199-9FDB-5EB94EAF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04E51-B338-E6FC-EBA0-DF9754A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4C99B-A913-B615-6672-AEA8763A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F73F6-9670-2FA5-FFB2-07C312F1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0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6E4D1-E426-0370-7635-F10ADB49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86026-C7DF-E485-6B1E-1C9C95CB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B468C-542E-A580-2985-DADEA01B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C1B66-E1C8-6C62-7456-F0AFE56F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D8F3C-2554-223E-0647-6E1FEC95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42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E1C2-B7D0-4580-7838-A314ABDE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1430F5-DC13-C6A5-13C7-E8BC1E5A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2D537-68B9-CD69-1CF3-2C23C821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E0690-BEB6-A49C-337F-BE5F9DE3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C975B-D102-6F3A-B955-D4CA0900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0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0E98-F461-5659-EBAE-FBDD326D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8A05B-C9F3-BE31-69C8-015084B1A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FB109-430B-D25D-F40F-042A0D19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C9576-D504-5988-2999-23DE2E64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8F0A35-A0AE-0B4A-8BFB-357116E2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BCB89A-180B-4DC7-FEB5-F84741D4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62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A09-0D01-C6B9-B130-45344673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9BF8C-A55A-D52F-8B14-45DB7378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8E849-6829-820D-7ABF-D5585778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D27E1-FF3A-0FB7-FA5F-8CE417179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3B202-5204-B0EF-E682-490DEE454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F88A80-1154-802E-56F7-02DE10EC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9F61C8-5BC0-3516-F443-47443DA5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0BDC6B-5105-78F4-490B-57E46C49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30C63-07EE-DAC3-C234-BB3816C3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06D729-8096-E2C4-2AE9-A07FEC96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8E7CB2-E975-32E1-F735-A8F02796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0928E7-8738-5959-DA1D-817798E5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7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4B5F20-5172-0BC9-CF5D-BDC475D6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0D0076-8643-CBA6-0F99-027F29A6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76449-B967-F63B-887D-30454CBC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63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10E83-8C78-2761-7A57-24D57F91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A2B87-9529-3239-DBEF-9F45B3DE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E2401-EBBE-A5C4-5346-C243C987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671C2-3462-1EE9-4384-E278EF01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177F7B-5038-5A23-4DAB-702B816F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6EE5E9-1494-D405-991C-06187501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14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4FFFA-9C7D-5D34-92F7-F8BB2B1F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73393B-BE14-9D93-09F6-AE8494AFB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5DABD-49F1-F0EE-3332-55E260EE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D6F0BF-E40C-70A7-83A0-7FEB7134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CA0007-90FD-5592-91E7-89974584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094F7E-3C1C-5B2B-E703-18CF211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35C809-4B16-1520-00DE-3FBB73FA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0DC3B-DFCC-E46F-1C68-16585342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58F85-A6C7-84A7-E55C-1E19060CC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4B01E-8C22-4002-9A83-1FEEEEC30747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067F9-3A63-C322-68FB-378F1E38E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243C4-A112-849B-5891-34D5B796B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6250-7FD5-4EBB-BA2B-F699B17078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62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D4B967-33CC-C7A2-35C7-E2FBC823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34796"/>
            <a:ext cx="3785513" cy="2722719"/>
          </a:xfrm>
          <a:noFill/>
        </p:spPr>
        <p:txBody>
          <a:bodyPr>
            <a:normAutofit/>
          </a:bodyPr>
          <a:lstStyle/>
          <a:p>
            <a:pPr algn="l"/>
            <a:r>
              <a:rPr lang="es-CO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APLICACIÓN PARA RECONOCIMIENTO DE IMÁGENES DE CONTENEDORES</a:t>
            </a:r>
            <a:endParaRPr lang="es-C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F7C7D4-06DD-8680-4BD7-1A8BCCF78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29235"/>
            <a:ext cx="3785514" cy="1680298"/>
          </a:xfrm>
          <a:noFill/>
        </p:spPr>
        <p:txBody>
          <a:bodyPr>
            <a:normAutofit fontScale="55000" lnSpcReduction="20000"/>
          </a:bodyPr>
          <a:lstStyle/>
          <a:p>
            <a:pPr algn="l"/>
            <a:r>
              <a:rPr lang="es-CO" dirty="0"/>
              <a:t>AZURE COMPUTER VISION</a:t>
            </a:r>
          </a:p>
          <a:p>
            <a:pPr algn="l"/>
            <a:endParaRPr lang="es-CO" dirty="0"/>
          </a:p>
          <a:p>
            <a:pPr algn="l"/>
            <a:r>
              <a:rPr lang="es-CO" b="1" dirty="0"/>
              <a:t>Integrantes</a:t>
            </a:r>
            <a:r>
              <a:rPr lang="es-CO" dirty="0"/>
              <a:t>:</a:t>
            </a:r>
          </a:p>
          <a:p>
            <a:pPr lvl="1" algn="l"/>
            <a:r>
              <a:rPr lang="es-CO" dirty="0" err="1"/>
              <a:t>Jhos</a:t>
            </a:r>
            <a:r>
              <a:rPr lang="es-CO" dirty="0"/>
              <a:t> Hurtado</a:t>
            </a:r>
          </a:p>
          <a:p>
            <a:pPr lvl="1" algn="l"/>
            <a:r>
              <a:rPr lang="es-CO" dirty="0"/>
              <a:t>Jonathan Gil</a:t>
            </a:r>
          </a:p>
          <a:p>
            <a:pPr lvl="1" algn="l"/>
            <a:r>
              <a:rPr lang="es-CO" dirty="0"/>
              <a:t>David Lucano</a:t>
            </a:r>
          </a:p>
          <a:p>
            <a:pPr lvl="1" algn="l"/>
            <a:r>
              <a:rPr lang="es-CO" dirty="0"/>
              <a:t>José Santacruz</a:t>
            </a:r>
          </a:p>
          <a:p>
            <a:pPr lvl="1" algn="l"/>
            <a:r>
              <a:rPr lang="es-CO" dirty="0"/>
              <a:t>Camilo Hoyos</a:t>
            </a:r>
          </a:p>
          <a:p>
            <a:pPr algn="l"/>
            <a:endParaRPr lang="es-CO" dirty="0"/>
          </a:p>
        </p:txBody>
      </p:sp>
      <p:pic>
        <p:nvPicPr>
          <p:cNvPr id="18" name="Picture 4" descr="Montacargas levantando un contenedor en el jardín">
            <a:extLst>
              <a:ext uri="{FF2B5EF4-FFF2-40B4-BE49-F238E27FC236}">
                <a16:creationId xmlns:a16="http://schemas.microsoft.com/office/drawing/2014/main" id="{E20792E6-9CB8-3CE0-4842-7DABB599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9" r="24192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EDA0BB-B73F-0CCF-A1F0-A8692FAA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s-CO" sz="3700"/>
              <a:t>LOGEX: EMPRESA EXPORTADORA DE FRUTAS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4A118-91D7-99C6-3715-DA6CEC8D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Logex</a:t>
            </a:r>
            <a:r>
              <a:rPr lang="es-C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una empresa exportadora de aguacates, limones, piñas y otras frutas exóticas. </a:t>
            </a:r>
          </a:p>
          <a:p>
            <a:pPr marL="0" indent="0">
              <a:buNone/>
            </a:pPr>
            <a:endParaRPr lang="es-CO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frutas son despachadas vía marítima en contenedores refrigerados. En promedio, mensualmente se carga en planta </a:t>
            </a:r>
            <a:r>
              <a:rPr lang="es-CO" sz="32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240 contenedores</a:t>
            </a:r>
            <a:r>
              <a:rPr lang="es-CO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CO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87F12-AAC4-C99A-D260-E72B6E52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REQUERIMIENTOS Y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B5037-A138-4CEE-F41E-EF7A8DA7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200"/>
              </a:spcBef>
            </a:pPr>
            <a:r>
              <a:rPr lang="es-CO" sz="20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CO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CO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solución debe identificar y registrar el número de todo contenedor que ingresa a planta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CO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solución debe reducir los tiempos de ingreso de los contenedores a planta</a:t>
            </a: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CO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solución debe reducir el riesgo de procesar erróneamente el número del contenedor</a:t>
            </a:r>
          </a:p>
          <a:p>
            <a:pPr marL="0" indent="0">
              <a:spcAft>
                <a:spcPts val="800"/>
              </a:spcAft>
              <a:buNone/>
            </a:pPr>
            <a:endParaRPr lang="es-CO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s-CO" sz="20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Restricciones</a:t>
            </a:r>
            <a:r>
              <a:rPr lang="es-CO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CO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Reducir al máximo la intervención humana </a:t>
            </a: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CO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Evitar la digitación manual de los datos del contenedor</a:t>
            </a:r>
          </a:p>
          <a:p>
            <a:pPr marL="0" indent="0">
              <a:buNone/>
            </a:pPr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6179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547583-1D3C-95F0-64AB-046F9700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20" y="353160"/>
            <a:ext cx="11927078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PROPUESTA DE DISEÑO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AZURE COMPUTER VISION:  OCR - Optical Character Recognition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4F5E9E-C07D-23BA-796D-C9B0F6348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292" y="2086715"/>
            <a:ext cx="7689343" cy="32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547583-1D3C-95F0-64AB-046F9700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COSTOS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7CA9D4-F19B-986B-047B-976110E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90" y="2445545"/>
            <a:ext cx="555371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8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23ECCC-A52E-9800-3852-06A44596D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" b="106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C55508-803E-1736-CCAD-FCD752FD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25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572AF9-9539-7F84-03BF-3783CF0F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O" sz="3800"/>
              <a:t>CONCLUSIONES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91262A4-233E-D0AC-6117-9AFD8E06C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0736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488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215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APLICACIÓN PARA RECONOCIMIENTO DE IMÁGENES DE CONTENEDORES</vt:lpstr>
      <vt:lpstr>LOGEX: EMPRESA EXPORTADORA DE FRUTAS</vt:lpstr>
      <vt:lpstr>REQUERIMIENTOS Y RESTRICCIONES</vt:lpstr>
      <vt:lpstr>PROPUESTA DE DISEÑO AZURE COMPUTER VISION:  OCR - Optical Character Recognition</vt:lpstr>
      <vt:lpstr>COSTOS</vt:lpstr>
      <vt:lpstr>DEMO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GIL</dc:creator>
  <cp:lastModifiedBy>JONATHAN GIL</cp:lastModifiedBy>
  <cp:revision>1</cp:revision>
  <dcterms:created xsi:type="dcterms:W3CDTF">2022-11-18T23:53:32Z</dcterms:created>
  <dcterms:modified xsi:type="dcterms:W3CDTF">2022-11-19T13:41:30Z</dcterms:modified>
</cp:coreProperties>
</file>