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4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7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84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28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29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5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0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067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8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7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8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6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76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81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3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8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EEF8-E7E4-4C3A-954C-70CF27EB0EEB}" type="datetimeFigureOut">
              <a:rPr lang="hu-HU" smtClean="0"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A604-310B-4ABE-AC5B-70110456D5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69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Könyvkölcsönző oldal</a:t>
            </a:r>
            <a:br>
              <a:rPr lang="hu-H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 :Dézsi </a:t>
            </a:r>
            <a:r>
              <a:rPr lang="hu-HU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jános</a:t>
            </a:r>
            <a:r>
              <a:rPr lang="hu-H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13/a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Iskola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Békéscsabai Szakképzési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Centrum Trefort Ágoston Technikum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Szakképző 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Iskola és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Kollégium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OKJ SZÁM :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5421305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Konzulens : Szabó Richárd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60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Kölcsönzés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487"/>
            <a:ext cx="1210627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03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Kölcsönzés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kiválasztott könyvek amit ki szeretne kölcsönözni a kölcsönzés oldalnál fog megjelenni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Amiután kikölcsönözte a kölcsönzése a saját kölcsönzéseinél fog megjelenni 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3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Saját Kölcsönzései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6992"/>
            <a:ext cx="12192000" cy="44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3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Saját kölcsönzései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könyvek amit kikölcsönzött itt fognak megjelenni ezen az oldalon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kölcsönzött könyveknek 1 hónapos kölcsönzése ideje van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Amint a kölcsönző nem szolgáltatja vissza a könyvet a megadott határidőig vagy kárt tesz benne a szabály szerint kell vele eljárni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6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694717"/>
            <a:ext cx="9905998" cy="5172683"/>
          </a:xfrm>
        </p:spPr>
        <p:txBody>
          <a:bodyPr>
            <a:normAutofit/>
          </a:bodyPr>
          <a:lstStyle/>
          <a:p>
            <a:r>
              <a:rPr lang="hu-H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9612" y="8294687"/>
            <a:ext cx="9905999" cy="3541714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888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Processzor: 	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Intelcore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i-3 8100</a:t>
            </a:r>
            <a:b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		4 GGB ram</a:t>
            </a:r>
            <a:b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rendszer:	Windows 10 (64-bit)</a:t>
            </a:r>
            <a:b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Tárhely: 	Minimum 5gb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Programok:	Node.js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XAMPP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68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Adatmodel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49488"/>
            <a:ext cx="8610600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regisztráció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pár személyes adat megadása után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hozzáférést kap a weboldalhoz és 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annak szolgálataihoz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0"/>
            <a:ext cx="585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bejelentkezés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után a weboldalra fogja dobni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azonnal de ha már egyszer regisztrált 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akkor a bejelentkezést használja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77" y="0"/>
            <a:ext cx="53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6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főoldalon lehet látni a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navigációs sávot és a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szabályokat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szabályokat ajánlom </a:t>
            </a:r>
            <a:b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elolvasni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9" y="1202719"/>
            <a:ext cx="7385761" cy="49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41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Navigációs sáv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navigációs sáv segítségével igazodhat el a weboldalon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fő oldal egy emlékeztetőnek számít a szabályainkra jelenlegi állapotában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könyvek oldalon válogathat a könyveik kínálata közül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kölcsönzés oldalon ki kölcsönözheti a kívánt könyvét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saját kölcsönzései között megnézheti melyik könyvek vannak kikölcsönözve mikortól és hogy meddig vannak kikölcsönözve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3" y="5943600"/>
            <a:ext cx="117506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4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Könyvek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47" y="0"/>
            <a:ext cx="8885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88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könyvek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könyvek oldalon válogathat a választékunk közül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Azonnal ki is kölcsönözheti vagy akár még megnézheti mások mit gondolnak a könyvekről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könyvekről látható adat az a cím, kategória, kiadás dátuma és az írója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78</TotalTime>
  <Words>198</Words>
  <Application>Microsoft Office PowerPoint</Application>
  <PresentationFormat>Szélesvásznú</PresentationFormat>
  <Paragraphs>36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Áramkör</vt:lpstr>
      <vt:lpstr>Online Könyvkölcsönző oldal készítette :Dézsi jános 13/a</vt:lpstr>
      <vt:lpstr>Specifikáció</vt:lpstr>
      <vt:lpstr>Adatmodel</vt:lpstr>
      <vt:lpstr>A regisztráció</vt:lpstr>
      <vt:lpstr>A bejelentkezés</vt:lpstr>
      <vt:lpstr>Főoldal</vt:lpstr>
      <vt:lpstr>Navigációs sáv</vt:lpstr>
      <vt:lpstr>Könyvek</vt:lpstr>
      <vt:lpstr>könyvek</vt:lpstr>
      <vt:lpstr>Kölcsönzés</vt:lpstr>
      <vt:lpstr>Kölcsönzés</vt:lpstr>
      <vt:lpstr>Saját Kölcsönzései</vt:lpstr>
      <vt:lpstr>Saját kölcsönzései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Trefort Diák</dc:creator>
  <cp:lastModifiedBy>Trefort Diák</cp:lastModifiedBy>
  <cp:revision>6</cp:revision>
  <dcterms:created xsi:type="dcterms:W3CDTF">2024-04-04T10:53:03Z</dcterms:created>
  <dcterms:modified xsi:type="dcterms:W3CDTF">2024-04-04T12:11:22Z</dcterms:modified>
</cp:coreProperties>
</file>