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9" r:id="rId3"/>
    <p:sldId id="261" r:id="rId4"/>
    <p:sldId id="286" r:id="rId5"/>
    <p:sldId id="287" r:id="rId6"/>
    <p:sldId id="264" r:id="rId7"/>
    <p:sldId id="263" r:id="rId8"/>
    <p:sldId id="288" r:id="rId9"/>
    <p:sldId id="289" r:id="rId10"/>
    <p:sldId id="292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in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A310C8-C694-47AE-A814-8EEF5DFD91A8}">
  <a:tblStyle styleId="{EDA310C8-C694-47AE-A814-8EEF5DFD91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336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26172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04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899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49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97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321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929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54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70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ne.gov.co/index.php/estadisticas-por-tema/mercado-laboral/empleo-informal-y-seguridad-soci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41" y="1356189"/>
            <a:ext cx="5425035" cy="1808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169" y="3266975"/>
            <a:ext cx="1587577" cy="16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Pasos de la Aplicación 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4118" y="1821336"/>
            <a:ext cx="2591864" cy="507332"/>
          </a:xfrm>
        </p:spPr>
        <p:txBody>
          <a:bodyPr/>
          <a:lstStyle/>
          <a:p>
            <a:r>
              <a:rPr lang="es-MX" sz="1400" dirty="0" smtClean="0"/>
              <a:t>5) Home de la aplicación</a:t>
            </a:r>
            <a:endParaRPr lang="es-CO" sz="14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10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6" b="6395"/>
          <a:stretch/>
        </p:blipFill>
        <p:spPr>
          <a:xfrm>
            <a:off x="1089710" y="2369836"/>
            <a:ext cx="1466290" cy="2608239"/>
          </a:xfrm>
          <a:prstGeom prst="rect">
            <a:avLst/>
          </a:prstGeom>
        </p:spPr>
      </p:pic>
      <p:sp>
        <p:nvSpPr>
          <p:cNvPr id="11" name="Marcador de texto 2"/>
          <p:cNvSpPr>
            <a:spLocks noGrp="1"/>
          </p:cNvSpPr>
          <p:nvPr>
            <p:ph type="body" idx="1"/>
          </p:nvPr>
        </p:nvSpPr>
        <p:spPr>
          <a:xfrm>
            <a:off x="2266422" y="1532421"/>
            <a:ext cx="2140527" cy="920982"/>
          </a:xfrm>
        </p:spPr>
        <p:txBody>
          <a:bodyPr/>
          <a:lstStyle/>
          <a:p>
            <a:r>
              <a:rPr lang="es-MX" sz="1100" dirty="0" smtClean="0"/>
              <a:t>6) menú de la aplicación donde el usuario tiene las </a:t>
            </a:r>
            <a:r>
              <a:rPr lang="es-MX" sz="1100" smtClean="0"/>
              <a:t>siguiente opciones</a:t>
            </a:r>
            <a:endParaRPr lang="es-CO" sz="1100" dirty="0"/>
          </a:p>
        </p:txBody>
      </p:sp>
      <p:sp>
        <p:nvSpPr>
          <p:cNvPr id="12" name="Marcador de texto 2"/>
          <p:cNvSpPr>
            <a:spLocks noGrp="1"/>
          </p:cNvSpPr>
          <p:nvPr>
            <p:ph type="body" idx="1"/>
          </p:nvPr>
        </p:nvSpPr>
        <p:spPr>
          <a:xfrm>
            <a:off x="3931835" y="1461305"/>
            <a:ext cx="4203410" cy="507332"/>
          </a:xfrm>
        </p:spPr>
        <p:txBody>
          <a:bodyPr/>
          <a:lstStyle/>
          <a:p>
            <a:r>
              <a:rPr lang="es-MX" sz="1400" dirty="0" smtClean="0"/>
              <a:t>7) si el usuario elige buscar un servicio en esta parte podrá observar los múltiples servicios que hay en el momento</a:t>
            </a:r>
            <a:endParaRPr lang="es-CO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56" y="2192425"/>
            <a:ext cx="1657927" cy="280799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50" y="2250275"/>
            <a:ext cx="1507878" cy="284736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10" y="2192425"/>
            <a:ext cx="1563818" cy="287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4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828613"/>
              </p:ext>
            </p:extLst>
          </p:nvPr>
        </p:nvGraphicFramePr>
        <p:xfrm>
          <a:off x="2294963" y="263485"/>
          <a:ext cx="1613647" cy="45491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13647"/>
              </a:tblGrid>
              <a:tr h="426527">
                <a:tc>
                  <a:txBody>
                    <a:bodyPr/>
                    <a:lstStyle/>
                    <a:p>
                      <a:r>
                        <a:rPr lang="es-MX" sz="1050" b="1" dirty="0" smtClean="0"/>
                        <a:t>ARREGLO</a:t>
                      </a:r>
                      <a:r>
                        <a:rPr lang="es-MX" sz="1050" b="1" baseline="0" dirty="0" smtClean="0"/>
                        <a:t> PC </a:t>
                      </a:r>
                      <a:r>
                        <a:rPr lang="es-MX" sz="1050" b="0" baseline="0" dirty="0" smtClean="0"/>
                        <a:t>Y CELULARES ME ENCUENTRO EN PUERTO LOPEZ META ….</a:t>
                      </a:r>
                      <a:endParaRPr lang="es-CO" sz="1050" b="0" dirty="0"/>
                    </a:p>
                  </a:txBody>
                  <a:tcPr/>
                </a:tc>
              </a:tr>
              <a:tr h="583669">
                <a:tc>
                  <a:txBody>
                    <a:bodyPr/>
                    <a:lstStyle/>
                    <a:p>
                      <a:r>
                        <a:rPr lang="es-MX" sz="1050" b="1" dirty="0" smtClean="0">
                          <a:solidFill>
                            <a:sysClr val="windowText" lastClr="000000"/>
                          </a:solidFill>
                        </a:rPr>
                        <a:t>HOLA SOY BARBERO </a:t>
                      </a:r>
                      <a:r>
                        <a:rPr lang="es-MX" sz="1050" dirty="0" smtClean="0">
                          <a:solidFill>
                            <a:sysClr val="windowText" lastClr="000000"/>
                          </a:solidFill>
                        </a:rPr>
                        <a:t>REALIZO CORTEZ A DOMICILIOS</a:t>
                      </a:r>
                      <a:r>
                        <a:rPr lang="es-MX" sz="1050" baseline="0" dirty="0" smtClean="0">
                          <a:solidFill>
                            <a:sysClr val="windowText" lastClr="000000"/>
                          </a:solidFill>
                        </a:rPr>
                        <a:t> ME ENCUENTRO EN ACACIAS….</a:t>
                      </a:r>
                      <a:endParaRPr lang="es-CO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47957">
                <a:tc>
                  <a:txBody>
                    <a:bodyPr/>
                    <a:lstStyle/>
                    <a:p>
                      <a:r>
                        <a:rPr lang="es-MX" sz="1050" b="1" dirty="0" smtClean="0">
                          <a:solidFill>
                            <a:sysClr val="windowText" lastClr="000000"/>
                          </a:solidFill>
                        </a:rPr>
                        <a:t>HOLA</a:t>
                      </a:r>
                      <a:r>
                        <a:rPr lang="es-MX" sz="1050" b="1" baseline="0" dirty="0" smtClean="0">
                          <a:solidFill>
                            <a:sysClr val="windowText" lastClr="000000"/>
                          </a:solidFill>
                        </a:rPr>
                        <a:t> SOY MANICURISTA </a:t>
                      </a:r>
                      <a:r>
                        <a:rPr lang="es-MX" sz="1050" baseline="0" dirty="0" smtClean="0">
                          <a:solidFill>
                            <a:sysClr val="windowText" lastClr="000000"/>
                          </a:solidFill>
                        </a:rPr>
                        <a:t>BAJOS PRECIOS …..</a:t>
                      </a:r>
                      <a:endParaRPr lang="es-CO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505099">
                <a:tc>
                  <a:txBody>
                    <a:bodyPr/>
                    <a:lstStyle/>
                    <a:p>
                      <a:r>
                        <a:rPr lang="es-MX" sz="1050" b="1" dirty="0" smtClean="0">
                          <a:solidFill>
                            <a:sysClr val="windowText" lastClr="000000"/>
                          </a:solidFill>
                        </a:rPr>
                        <a:t>SOY MAESTRO DE CONSTRUCCION </a:t>
                      </a:r>
                      <a:r>
                        <a:rPr lang="es-MX" sz="1050" dirty="0" smtClean="0">
                          <a:solidFill>
                            <a:sysClr val="windowText" lastClr="000000"/>
                          </a:solidFill>
                        </a:rPr>
                        <a:t>ESTOY</a:t>
                      </a:r>
                      <a:r>
                        <a:rPr lang="es-MX" sz="1050" baseline="0" dirty="0" smtClean="0">
                          <a:solidFill>
                            <a:sysClr val="windowText" lastClr="000000"/>
                          </a:solidFill>
                        </a:rPr>
                        <a:t> EN PUERTO LOPEZ META….</a:t>
                      </a:r>
                      <a:endParaRPr lang="es-CO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505099">
                <a:tc>
                  <a:txBody>
                    <a:bodyPr/>
                    <a:lstStyle/>
                    <a:p>
                      <a:r>
                        <a:rPr lang="es-MX" sz="1050" b="1" dirty="0" smtClean="0">
                          <a:solidFill>
                            <a:sysClr val="windowText" lastClr="000000"/>
                          </a:solidFill>
                        </a:rPr>
                        <a:t>REALIZO</a:t>
                      </a:r>
                      <a:r>
                        <a:rPr lang="es-MX" sz="1050" b="1" baseline="0" dirty="0" smtClean="0">
                          <a:solidFill>
                            <a:sysClr val="windowText" lastClr="000000"/>
                          </a:solidFill>
                        </a:rPr>
                        <a:t> TRABAJOS DE PLOMERIA </a:t>
                      </a:r>
                      <a:r>
                        <a:rPr lang="es-MX" sz="1050" b="0" baseline="0" dirty="0" smtClean="0">
                          <a:solidFill>
                            <a:sysClr val="windowText" lastClr="000000"/>
                          </a:solidFill>
                        </a:rPr>
                        <a:t>MI NUMERO DE CONTACTO ES 311143578….</a:t>
                      </a:r>
                      <a:endParaRPr lang="es-CO" sz="10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47957">
                <a:tc>
                  <a:txBody>
                    <a:bodyPr/>
                    <a:lstStyle/>
                    <a:p>
                      <a:r>
                        <a:rPr lang="es-MX" sz="1050" b="1" dirty="0" smtClean="0">
                          <a:solidFill>
                            <a:schemeClr val="bg1"/>
                          </a:solidFill>
                        </a:rPr>
                        <a:t>PEINADOS</a:t>
                      </a:r>
                      <a:r>
                        <a:rPr lang="es-MX" sz="1050" baseline="0" dirty="0" smtClean="0">
                          <a:solidFill>
                            <a:schemeClr val="bg1"/>
                          </a:solidFill>
                        </a:rPr>
                        <a:t> para matrimonios o cualquier fecha especial …..</a:t>
                      </a:r>
                      <a:endParaRPr lang="es-CO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Problematica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Google Shape;642;p41"/>
          <p:cNvSpPr/>
          <p:nvPr/>
        </p:nvSpPr>
        <p:spPr>
          <a:xfrm>
            <a:off x="4052420" y="2971750"/>
            <a:ext cx="1039059" cy="90804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937649" y="64736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¿Cual es la problematica?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729465" y="1507303"/>
            <a:ext cx="6832315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s-MX" dirty="0" smtClean="0"/>
              <a:t>Los altos índices de desempleo </a:t>
            </a:r>
            <a:r>
              <a:rPr lang="es-MX" dirty="0" smtClean="0"/>
              <a:t>y de trabajos informales en </a:t>
            </a:r>
            <a:r>
              <a:rPr lang="es-MX" dirty="0" smtClean="0"/>
              <a:t>Colombia antes y aun mas durante la cuarentena.</a:t>
            </a:r>
            <a:endParaRPr dirty="0"/>
          </a:p>
          <a:p>
            <a:pPr marL="0" lvl="0" indent="0">
              <a:buNone/>
            </a:pPr>
            <a:r>
              <a:rPr lang="es-MX" sz="1600" dirty="0" smtClean="0"/>
              <a:t>Según el </a:t>
            </a:r>
            <a:r>
              <a:rPr lang="es-MX" sz="1600" dirty="0" smtClean="0">
                <a:hlinkClick r:id="rId3"/>
              </a:rPr>
              <a:t>Dane</a:t>
            </a:r>
            <a:r>
              <a:rPr lang="es-MX" sz="1600" dirty="0" smtClean="0"/>
              <a:t>: </a:t>
            </a:r>
            <a:r>
              <a:rPr lang="es-MX" sz="1600" dirty="0"/>
              <a:t>En el trimestre móvil diciembre 2019 – febrero de 2020, en las 13 ciudades y áreas metropolitanas, la proporción de hombres ocupados que eran informales fue de 45,2%, mientras que esta proporción para las mujeres fue de 48,6</a:t>
            </a:r>
            <a:r>
              <a:rPr lang="es-MX" sz="1600" dirty="0" smtClean="0"/>
              <a:t>%.</a:t>
            </a:r>
            <a:endParaRPr sz="1600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96" y="1696916"/>
            <a:ext cx="285505" cy="25023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501" y="3756007"/>
            <a:ext cx="770561" cy="739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Solución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641;p41"/>
          <p:cNvSpPr/>
          <p:nvPr/>
        </p:nvSpPr>
        <p:spPr>
          <a:xfrm>
            <a:off x="4189899" y="2971750"/>
            <a:ext cx="634441" cy="634479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244;p21"/>
          <p:cNvGrpSpPr/>
          <p:nvPr/>
        </p:nvGrpSpPr>
        <p:grpSpPr>
          <a:xfrm>
            <a:off x="5684844" y="935371"/>
            <a:ext cx="484172" cy="484200"/>
            <a:chOff x="570875" y="4322250"/>
            <a:chExt cx="443300" cy="443325"/>
          </a:xfrm>
        </p:grpSpPr>
        <p:sp>
          <p:nvSpPr>
            <p:cNvPr id="8" name="Google Shape;245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6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7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8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41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937648" y="1054810"/>
            <a:ext cx="1713085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Solución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729465" y="1611543"/>
            <a:ext cx="4417345" cy="2230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s-MX" dirty="0" smtClean="0"/>
              <a:t>Creamos una aplicación en la cual las personas pueden vender sus servicios alcanzando mas personas y por ello generar mas empleo.</a:t>
            </a: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641;p41"/>
          <p:cNvSpPr/>
          <p:nvPr/>
        </p:nvSpPr>
        <p:spPr>
          <a:xfrm>
            <a:off x="823102" y="1773168"/>
            <a:ext cx="229091" cy="267127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71;p34"/>
          <p:cNvSpPr/>
          <p:nvPr/>
        </p:nvSpPr>
        <p:spPr>
          <a:xfrm>
            <a:off x="5146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48" y="842481"/>
            <a:ext cx="1909564" cy="334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871594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Que ofrece  la App TodoTrabajo</a:t>
            </a:r>
            <a:endParaRPr dirty="0"/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688856" y="1688434"/>
            <a:ext cx="1594094" cy="2582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 smtClean="0"/>
              <a:t>Fácil y rápido registró</a:t>
            </a:r>
            <a:endParaRPr b="1" dirty="0"/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3"/>
          </p:nvPr>
        </p:nvSpPr>
        <p:spPr>
          <a:xfrm>
            <a:off x="2175762" y="1688434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 smtClean="0"/>
              <a:t>Puede ofrecer cualquier tipo de servicio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5" b="5534"/>
          <a:stretch/>
        </p:blipFill>
        <p:spPr>
          <a:xfrm>
            <a:off x="727985" y="2544615"/>
            <a:ext cx="971868" cy="18542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691" y="2405175"/>
            <a:ext cx="1019031" cy="2115671"/>
          </a:xfrm>
          <a:prstGeom prst="rect">
            <a:avLst/>
          </a:prstGeom>
        </p:spPr>
      </p:pic>
      <p:grpSp>
        <p:nvGrpSpPr>
          <p:cNvPr id="191" name="Google Shape;1969;p31"/>
          <p:cNvGrpSpPr/>
          <p:nvPr/>
        </p:nvGrpSpPr>
        <p:grpSpPr>
          <a:xfrm>
            <a:off x="1544575" y="3422323"/>
            <a:ext cx="534626" cy="1409913"/>
            <a:chOff x="2217389" y="2145281"/>
            <a:chExt cx="771754" cy="2035265"/>
          </a:xfrm>
        </p:grpSpPr>
        <p:sp>
          <p:nvSpPr>
            <p:cNvPr id="192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861;p19"/>
          <p:cNvGrpSpPr/>
          <p:nvPr/>
        </p:nvGrpSpPr>
        <p:grpSpPr>
          <a:xfrm>
            <a:off x="2468401" y="2551215"/>
            <a:ext cx="1831990" cy="2222399"/>
            <a:chOff x="2533225" y="322726"/>
            <a:chExt cx="3925890" cy="4762523"/>
          </a:xfrm>
        </p:grpSpPr>
        <p:sp>
          <p:nvSpPr>
            <p:cNvPr id="211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339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5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1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319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2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266;p23"/>
          <p:cNvSpPr txBox="1">
            <a:spLocks noGrp="1"/>
          </p:cNvSpPr>
          <p:nvPr>
            <p:ph type="body" idx="2"/>
          </p:nvPr>
        </p:nvSpPr>
        <p:spPr>
          <a:xfrm>
            <a:off x="4373074" y="1637767"/>
            <a:ext cx="1532536" cy="2743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b="1" dirty="0" smtClean="0"/>
              <a:t>P</a:t>
            </a:r>
            <a:r>
              <a:rPr lang="en" b="1" dirty="0" smtClean="0"/>
              <a:t>uedes calificar el servicio</a:t>
            </a:r>
            <a:endParaRPr b="1" dirty="0"/>
          </a:p>
        </p:txBody>
      </p:sp>
      <p:pic>
        <p:nvPicPr>
          <p:cNvPr id="349" name="Imagen 3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599" y="2489476"/>
            <a:ext cx="1427970" cy="2224626"/>
          </a:xfrm>
          <a:prstGeom prst="rect">
            <a:avLst/>
          </a:prstGeom>
        </p:spPr>
      </p:pic>
      <p:sp>
        <p:nvSpPr>
          <p:cNvPr id="350" name="Google Shape;265;p23"/>
          <p:cNvSpPr txBox="1">
            <a:spLocks/>
          </p:cNvSpPr>
          <p:nvPr/>
        </p:nvSpPr>
        <p:spPr>
          <a:xfrm>
            <a:off x="5956095" y="1615756"/>
            <a:ext cx="2024100" cy="3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»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s-MX" b="1" dirty="0" smtClean="0"/>
              <a:t>Elevaras tus ingresos</a:t>
            </a:r>
            <a:endParaRPr lang="es-MX" b="1" dirty="0"/>
          </a:p>
        </p:txBody>
      </p:sp>
      <p:grpSp>
        <p:nvGrpSpPr>
          <p:cNvPr id="559" name="Google Shape;2858;p37"/>
          <p:cNvGrpSpPr/>
          <p:nvPr/>
        </p:nvGrpSpPr>
        <p:grpSpPr>
          <a:xfrm>
            <a:off x="5954306" y="2673315"/>
            <a:ext cx="1641530" cy="1833054"/>
            <a:chOff x="2152775" y="305709"/>
            <a:chExt cx="4264823" cy="4762415"/>
          </a:xfrm>
        </p:grpSpPr>
        <p:grpSp>
          <p:nvGrpSpPr>
            <p:cNvPr id="560" name="Google Shape;2859;p3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063" name="Google Shape;2860;p3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2861;p3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2862;p3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2863;p3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2864;p3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2865;p3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2866;p3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2867;p3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2868;p3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2869;p3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2870;p3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2871;p3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2872;p3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2873;p3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2874;p3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2875;p3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2876;p3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" name="Google Shape;2877;p3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047" name="Google Shape;2878;p3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2879;p3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2880;p3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2881;p3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2882;p3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2883;p3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2884;p3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2885;p3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2886;p3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2887;p3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2888;p3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2889;p3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2890;p3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2891;p3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2892;p3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2893;p3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2" name="Google Shape;2894;p3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031" name="Google Shape;2895;p3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2896;p3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2897;p3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2898;p3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2899;p3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2900;p3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2901;p3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2902;p3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2903;p3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2904;p3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2905;p3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2906;p3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2907;p3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2908;p3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2909;p3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2910;p3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3" name="Google Shape;2911;p3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015" name="Google Shape;2912;p3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2913;p3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2914;p3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2915;p3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2916;p3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2917;p3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2918;p3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2919;p3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2920;p3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2921;p3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2922;p3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2923;p3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2924;p3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2925;p3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2926;p3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2927;p3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4" name="Google Shape;2928;p3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999" name="Google Shape;2929;p3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2930;p3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2931;p3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2932;p3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2933;p3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2934;p3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2935;p3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2936;p3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2937;p3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2938;p3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2939;p3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2940;p3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2941;p3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2942;p3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2943;p3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2944;p3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" name="Google Shape;2945;p3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983" name="Google Shape;2946;p3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2947;p3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2948;p3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2949;p3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2950;p3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2951;p3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2952;p3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2953;p3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2954;p3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2955;p3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2956;p3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2957;p3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2958;p3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2959;p3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2960;p3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2961;p3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6" name="Google Shape;2962;p3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967" name="Google Shape;2963;p3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2964;p3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2965;p3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2966;p3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2967;p3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2968;p3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2969;p3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2970;p3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2971;p3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2972;p3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2973;p3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2974;p3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2975;p3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2976;p3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2977;p3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2978;p3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7" name="Google Shape;2979;p3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2980;p3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2981;p3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2982;p3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2983;p3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2" name="Google Shape;2984;p3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951" name="Google Shape;2985;p3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2986;p3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2987;p3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2988;p3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2989;p3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2990;p3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2991;p3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2992;p3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2993;p3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2994;p3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2995;p3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2996;p3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2997;p3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2998;p3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2999;p3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3000;p3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3" name="Google Shape;3001;p3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935" name="Google Shape;3002;p3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3003;p3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3004;p3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3005;p3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3006;p3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3007;p3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3008;p3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3009;p3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3010;p3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3011;p3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3012;p3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3013;p3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3014;p3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3015;p3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3016;p3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3017;p3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4" name="Google Shape;3018;p3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919" name="Google Shape;3019;p3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3020;p3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3021;p3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3022;p3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3023;p3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3024;p3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3025;p3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3026;p3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3027;p3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3028;p3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3029;p3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3030;p3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3031;p3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3032;p3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3033;p3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3034;p3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5" name="Google Shape;3035;p3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903" name="Google Shape;3036;p3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3037;p3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3038;p3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3039;p3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3040;p3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3041;p3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3042;p3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3043;p3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3044;p3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3045;p3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3046;p3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3047;p3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3048;p3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3049;p3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3050;p3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3051;p3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3052;p3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887" name="Google Shape;3053;p3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3054;p3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3055;p3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3056;p3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3057;p3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3058;p3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3059;p3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3060;p3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3061;p3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3062;p3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3063;p3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3064;p3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3065;p3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3066;p3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3067;p3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3068;p3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7" name="Google Shape;3069;p3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871" name="Google Shape;3070;p3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3071;p3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3072;p3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3073;p3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3074;p3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3075;p3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3076;p3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3077;p3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3078;p3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3079;p3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3080;p3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3081;p3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3082;p3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3083;p3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3084;p3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3085;p3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8" name="Google Shape;3086;p3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855" name="Google Shape;3087;p3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3088;p3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3089;p3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3090;p3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3091;p3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3092;p3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3093;p3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3094;p3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3095;p3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3096;p3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3097;p3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3098;p3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3099;p3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3100;p3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3101;p3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3102;p3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3103;p3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839" name="Google Shape;3104;p3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3105;p3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3106;p3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3107;p3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3108;p3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3109;p3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3110;p3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3111;p3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3112;p3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3113;p3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3114;p3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3115;p3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3116;p3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3117;p3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3118;p3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3119;p3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0" name="Google Shape;3120;p3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823" name="Google Shape;3121;p3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3122;p3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3123;p3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3124;p3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3125;p3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3126;p3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3127;p3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3128;p3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3129;p3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3130;p3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3131;p3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3132;p3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3133;p3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3134;p3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3135;p3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3136;p3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1" name="Google Shape;3137;p3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807" name="Google Shape;3138;p3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3139;p3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3140;p3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3141;p3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3142;p3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3143;p3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3144;p3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3145;p3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3146;p3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3147;p3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3148;p3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3149;p3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3150;p3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3151;p3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3152;p3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3153;p3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3154;p3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791" name="Google Shape;3155;p3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3156;p3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3157;p3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3158;p3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3159;p3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3160;p3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3161;p3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3162;p3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3163;p3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3164;p3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3165;p3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3166;p3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3167;p3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3168;p3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3169;p3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3170;p3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3" name="Google Shape;3171;p3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775" name="Google Shape;3172;p3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3173;p3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3174;p3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3175;p3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3176;p3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3177;p3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3178;p3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3179;p3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3180;p3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3181;p3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3182;p3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3183;p3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3184;p3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3185;p3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3186;p3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3187;p3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4" name="Google Shape;3188;p3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759" name="Google Shape;3189;p3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3190;p3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3191;p3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3192;p3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3193;p3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3194;p3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3195;p3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3196;p3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3197;p3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3198;p3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3199;p3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3200;p3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3201;p3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3202;p3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3203;p3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3204;p3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3205;p3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743" name="Google Shape;3206;p3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3207;p3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3208;p3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3209;p3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3210;p3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3211;p3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3212;p3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3213;p3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3214;p3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3215;p3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3216;p3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3217;p3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3218;p3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3219;p3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3220;p3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3221;p3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6" name="Google Shape;3222;p3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727" name="Google Shape;3223;p3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3224;p3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3225;p3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3226;p3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3227;p3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3228;p3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3229;p3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3230;p3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3231;p3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3232;p3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3233;p3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3234;p3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3235;p3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3236;p3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3237;p3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3238;p3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7" name="Google Shape;3239;p3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711" name="Google Shape;3240;p3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3241;p3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3242;p3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3243;p3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3244;p3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3245;p3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3246;p3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3247;p3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3248;p3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3249;p3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3250;p3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3251;p3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3252;p3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3253;p3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3254;p3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3255;p3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3256;p3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695" name="Google Shape;3257;p3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3258;p3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3259;p3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3260;p3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3261;p3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3262;p3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3263;p3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3264;p3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3265;p3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3266;p3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3267;p3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3268;p3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3269;p3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3270;p3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3271;p3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3272;p3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9" name="Google Shape;3273;p3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679" name="Google Shape;3274;p3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3275;p3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3276;p3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3277;p3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3278;p3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3279;p3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3280;p3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3281;p3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3282;p3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3283;p3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3284;p3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3285;p3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3286;p3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3287;p3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3288;p3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3289;p3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0" name="Google Shape;3290;p3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3291;p3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3292;p3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3293;p3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3294;p3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3295;p3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3296;p3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3297;p3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3298;p3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3299;p3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3300;p3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3301;p3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3302;p3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3303;p3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3304;p3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3305;p3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3306;p3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3307;p3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3308;p3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3309;p3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3310;p3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3311;p3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3312;p3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3313;p3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3314;p3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3315;p3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3316;p3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3317;p3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3318;p3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3319;p3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3320;p3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3321;p3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3322;p3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3323;p3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3324;p3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3325;p3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3326;p3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3327;p3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3328;p3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3329;p3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3330;p3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3331;p3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3332;p3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3333;p3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3334;p3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3335;p3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3336;p3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3337;p3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3338;p3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3339;p3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3340;p3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3341;p3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3342;p3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3343;p3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3344;p3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3345;p3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3346;p3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3347;p3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3348;p3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3349;p3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3350;p3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3351;p3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3352;p3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3353;p3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3354;p3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3355;p3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3356;p3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3357;p3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3358;p3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3359;p3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3360;p3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3361;p3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3362;p3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3363;p3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3364;p3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5" name="Google Shape;3365;p3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674" name="Google Shape;3366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3367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3368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3369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3370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6" name="Google Shape;3371;p3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669" name="Google Shape;337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337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337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337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337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7" name="Google Shape;3377;p3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3378;p3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94" y="1044452"/>
            <a:ext cx="3173506" cy="3227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Funcionamiento de la aplicación 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93059" y="1706950"/>
            <a:ext cx="3551841" cy="3218700"/>
          </a:xfrm>
        </p:spPr>
        <p:txBody>
          <a:bodyPr/>
          <a:lstStyle/>
          <a:p>
            <a:r>
              <a:rPr lang="es-MX" dirty="0" smtClean="0"/>
              <a:t>La aplicación fue desarrollada en Android studio</a:t>
            </a:r>
            <a:r>
              <a:rPr lang="es-MX" dirty="0"/>
              <a:t>.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MX" dirty="0" smtClean="0"/>
              <a:t>Con lenguaje java.</a:t>
            </a:r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8</a:t>
            </a:fld>
            <a:endParaRPr lang="es-CO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00" y="2716305"/>
            <a:ext cx="3009314" cy="209631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24" y="2716305"/>
            <a:ext cx="2990850" cy="209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5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Pasos de la Aplicación 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4118" y="1821336"/>
            <a:ext cx="2441373" cy="507332"/>
          </a:xfrm>
        </p:spPr>
        <p:txBody>
          <a:bodyPr/>
          <a:lstStyle/>
          <a:p>
            <a:r>
              <a:rPr lang="es-MX" sz="1400" dirty="0" smtClean="0"/>
              <a:t>1) Inicio de la aplicación</a:t>
            </a:r>
            <a:endParaRPr lang="es-CO" sz="14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9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6" b="6395"/>
          <a:stretch/>
        </p:blipFill>
        <p:spPr>
          <a:xfrm>
            <a:off x="1089710" y="2369836"/>
            <a:ext cx="1466290" cy="260823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52" y="2328668"/>
            <a:ext cx="1537447" cy="264940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505" y="2328668"/>
            <a:ext cx="1728857" cy="2649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82" y="2369836"/>
            <a:ext cx="1434871" cy="2608239"/>
          </a:xfrm>
          <a:prstGeom prst="rect">
            <a:avLst/>
          </a:prstGeom>
        </p:spPr>
      </p:pic>
      <p:sp>
        <p:nvSpPr>
          <p:cNvPr id="11" name="Marcador de texto 2"/>
          <p:cNvSpPr>
            <a:spLocks noGrp="1"/>
          </p:cNvSpPr>
          <p:nvPr>
            <p:ph type="body" idx="1"/>
          </p:nvPr>
        </p:nvSpPr>
        <p:spPr>
          <a:xfrm>
            <a:off x="2266422" y="1532421"/>
            <a:ext cx="2140527" cy="920982"/>
          </a:xfrm>
        </p:spPr>
        <p:txBody>
          <a:bodyPr/>
          <a:lstStyle/>
          <a:p>
            <a:r>
              <a:rPr lang="es-MX" sz="1100" dirty="0" smtClean="0"/>
              <a:t>2) si la persona aun no tiene cuanta pasa a registrarse de lo contario solo inicia sesión </a:t>
            </a:r>
            <a:endParaRPr lang="es-CO" sz="1100" dirty="0"/>
          </a:p>
        </p:txBody>
      </p:sp>
      <p:sp>
        <p:nvSpPr>
          <p:cNvPr id="12" name="Marcador de texto 2"/>
          <p:cNvSpPr>
            <a:spLocks noGrp="1"/>
          </p:cNvSpPr>
          <p:nvPr>
            <p:ph type="body" idx="1"/>
          </p:nvPr>
        </p:nvSpPr>
        <p:spPr>
          <a:xfrm>
            <a:off x="3864825" y="1685093"/>
            <a:ext cx="2441373" cy="507332"/>
          </a:xfrm>
        </p:spPr>
        <p:txBody>
          <a:bodyPr/>
          <a:lstStyle/>
          <a:p>
            <a:r>
              <a:rPr lang="es-MX" sz="1400" dirty="0" smtClean="0"/>
              <a:t>3) Registro de nuevos usuarios</a:t>
            </a:r>
            <a:endParaRPr lang="es-CO" sz="1400" dirty="0"/>
          </a:p>
        </p:txBody>
      </p:sp>
      <p:sp>
        <p:nvSpPr>
          <p:cNvPr id="13" name="Marcador de texto 2"/>
          <p:cNvSpPr>
            <a:spLocks noGrp="1"/>
          </p:cNvSpPr>
          <p:nvPr>
            <p:ph type="body" idx="1"/>
          </p:nvPr>
        </p:nvSpPr>
        <p:spPr>
          <a:xfrm>
            <a:off x="5606283" y="1685093"/>
            <a:ext cx="2441373" cy="507332"/>
          </a:xfrm>
        </p:spPr>
        <p:txBody>
          <a:bodyPr/>
          <a:lstStyle/>
          <a:p>
            <a:r>
              <a:rPr lang="es-MX" sz="1400" dirty="0" smtClean="0"/>
              <a:t>4)Inicio de sesión de usuarios ya registrados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51881895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293</Words>
  <Application>Microsoft Office PowerPoint</Application>
  <PresentationFormat>Presentación en pantalla (16:9)</PresentationFormat>
  <Paragraphs>42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Hind</vt:lpstr>
      <vt:lpstr>Dumaine</vt:lpstr>
      <vt:lpstr>Presentación de PowerPoint</vt:lpstr>
      <vt:lpstr>1. Problematica</vt:lpstr>
      <vt:lpstr>¿Cual es la problematica?</vt:lpstr>
      <vt:lpstr>2. Solución</vt:lpstr>
      <vt:lpstr>Solución</vt:lpstr>
      <vt:lpstr>Que ofrece  la App TodoTrabajo</vt:lpstr>
      <vt:lpstr>Presentación de PowerPoint</vt:lpstr>
      <vt:lpstr>Funcionamiento de la aplicación </vt:lpstr>
      <vt:lpstr>Pasos de la Aplicación </vt:lpstr>
      <vt:lpstr>Pasos de la Aplicación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MARLON</dc:creator>
  <cp:lastModifiedBy>ASUS X505Z</cp:lastModifiedBy>
  <cp:revision>25</cp:revision>
  <dcterms:modified xsi:type="dcterms:W3CDTF">2020-05-23T14:50:17Z</dcterms:modified>
</cp:coreProperties>
</file>