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3300"/>
    <a:srgbClr val="FF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68" autoAdjust="0"/>
  </p:normalViewPr>
  <p:slideViewPr>
    <p:cSldViewPr snapToGrid="0">
      <p:cViewPr>
        <p:scale>
          <a:sx n="50" d="100"/>
          <a:sy n="50" d="100"/>
        </p:scale>
        <p:origin x="1210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8E799-0305-4ADA-9A72-85EC1F2620D7}" type="datetimeFigureOut">
              <a:rPr lang="en-PH" smtClean="0"/>
              <a:t>16/09/2018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51A22-3B03-4E79-A3D8-D0FBE6524F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841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51A22-3B03-4E79-A3D8-D0FBE6524F50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262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51A22-3B03-4E79-A3D8-D0FBE6524F50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18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1398-1524-4E7C-8927-AB62A37B3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009B4-0B3E-4CEE-974C-F5D8CE8A9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235AB-25EE-4176-BB61-6872B43B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78C0-BCF5-460F-9E81-BF7D4224BF67}" type="datetimeFigureOut">
              <a:rPr lang="en-PH" smtClean="0"/>
              <a:t>16/09/2018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0B16A-747F-4AE8-B1CE-81937E71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96FD9-2FB3-4588-8A71-BB20F8C8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E220-94B8-4CEF-A765-C6F921F230B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861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7C74-26AF-493E-A5EF-D6338D23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859C3-B116-417E-B574-575D62B9A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CB94C-78B6-4660-AE56-84F8A044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78C0-BCF5-460F-9E81-BF7D4224BF67}" type="datetimeFigureOut">
              <a:rPr lang="en-PH" smtClean="0"/>
              <a:t>16/09/2018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A177-654F-4FCD-8269-601E624E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FC662-33D5-4850-BE72-A9B42F1A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E220-94B8-4CEF-A765-C6F921F230B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347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21DEC-AF69-42F8-B887-4FB982643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878BD-B5B3-4326-9FF8-0D9C67F23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E1851-FC9E-4E49-B6FB-FAF76A80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78C0-BCF5-460F-9E81-BF7D4224BF67}" type="datetimeFigureOut">
              <a:rPr lang="en-PH" smtClean="0"/>
              <a:t>16/09/2018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9112D-6740-4775-B607-478047A1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C840E-7ADE-4DC1-BA6B-BC7416C6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E220-94B8-4CEF-A765-C6F921F230B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430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6AB1-2DA8-4C74-8AE0-B87B969D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1AE5-8A03-4F49-B33F-B8AD5EBD8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2696C-EE9B-47AF-944F-8806B823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78C0-BCF5-460F-9E81-BF7D4224BF67}" type="datetimeFigureOut">
              <a:rPr lang="en-PH" smtClean="0"/>
              <a:t>16/09/2018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839C1-81C4-4783-ACAB-E5835C67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83EA8-50A3-4D6D-A94A-895100C2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E220-94B8-4CEF-A765-C6F921F230B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488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3399-44FA-492E-9B2F-AC99C79C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58859-9400-4A96-8487-FFDD69661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8251-23B1-4E9A-A3F5-39D825AD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78C0-BCF5-460F-9E81-BF7D4224BF67}" type="datetimeFigureOut">
              <a:rPr lang="en-PH" smtClean="0"/>
              <a:t>16/09/2018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456CE-A113-4371-9D3C-C82DC4EB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B5F12-A571-478C-AD44-419B709F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E220-94B8-4CEF-A765-C6F921F230B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072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F228-5D3B-4B66-BB18-38EA1E5A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2AF6-157A-4AB4-A8AE-BB99DB863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3A732-D09B-4BCB-B283-426AA2FC1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73238-C52B-4F5B-A4D9-8AF69F72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78C0-BCF5-460F-9E81-BF7D4224BF67}" type="datetimeFigureOut">
              <a:rPr lang="en-PH" smtClean="0"/>
              <a:t>16/09/2018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F1640-0A89-4B54-86EA-F25120F9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457CA-F5C2-4488-8F76-393A1310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E220-94B8-4CEF-A765-C6F921F230B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57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F07C-81FE-4AA8-A2AD-64758A99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80969-78B7-4874-AAD0-8759C45BF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A0C0A-46E7-4D17-89AB-7BC91896E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E370B-466A-4182-9F4F-B072B94A5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8AC3B-C259-43C5-96CB-5AB107920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984E2-5F2B-4E43-A760-D1858E60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78C0-BCF5-460F-9E81-BF7D4224BF67}" type="datetimeFigureOut">
              <a:rPr lang="en-PH" smtClean="0"/>
              <a:t>16/09/2018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2D655-557B-4A45-9091-FCDDFFFF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31E3E-1986-4CDB-B339-D5E3EF6B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E220-94B8-4CEF-A765-C6F921F230B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686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2910-7936-4D10-9F23-5122EC02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7A51A-49CE-4FA3-8212-B8C02B31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78C0-BCF5-460F-9E81-BF7D4224BF67}" type="datetimeFigureOut">
              <a:rPr lang="en-PH" smtClean="0"/>
              <a:t>16/09/2018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44C09-56E9-4D4B-ADA3-3B341E67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54817-6FA8-49D0-BB2C-AD253268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E220-94B8-4CEF-A765-C6F921F230B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135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783B7-B1C0-4E7F-A97A-C28BB243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78C0-BCF5-460F-9E81-BF7D4224BF67}" type="datetimeFigureOut">
              <a:rPr lang="en-PH" smtClean="0"/>
              <a:t>16/09/2018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09AFD-33E5-46F7-A5F5-31BF8366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88683-841C-49F4-85D5-D1EEDF68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E220-94B8-4CEF-A765-C6F921F230B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722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595C-1DEF-4B7F-ABE4-D22581329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FEDEB-8C66-4E2C-9B26-7108288EA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5B187-7449-4C76-BE40-4970273A9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A7D1D-22FB-499A-9FDA-22948E6D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78C0-BCF5-460F-9E81-BF7D4224BF67}" type="datetimeFigureOut">
              <a:rPr lang="en-PH" smtClean="0"/>
              <a:t>16/09/2018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2C5F4-02C7-4C73-8DCD-F4443154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D019B-A038-406E-B5CC-B95F48CB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E220-94B8-4CEF-A765-C6F921F230B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662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69C6-708B-4ECF-9F81-4770BFAF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CF42D-7E1F-49F1-8793-9BB48CB4B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966E0-5653-46D1-B484-ADD261F61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B4D4F-6BE5-4941-81F6-6350CA28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78C0-BCF5-460F-9E81-BF7D4224BF67}" type="datetimeFigureOut">
              <a:rPr lang="en-PH" smtClean="0"/>
              <a:t>16/09/2018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EF16B-324F-4767-A021-8B0E963F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8E04A-3D78-4BBB-A08D-3A4EE4B7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E220-94B8-4CEF-A765-C6F921F230B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963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F71A12-085D-4999-971D-DEE14BAA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391C2-B7D0-42C7-A2CC-7C9A70851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944AC-20C8-4AE7-A3D4-008B16A2D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F78C0-BCF5-460F-9E81-BF7D4224BF67}" type="datetimeFigureOut">
              <a:rPr lang="en-PH" smtClean="0"/>
              <a:t>16/09/2018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C74E1-7F84-464B-B5BC-9ABAA39D1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730B7-5044-4F6D-BCBD-5111E2C44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3E220-94B8-4CEF-A765-C6F921F230B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181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julianmarquina.es/12-sitios-web-en-los-que-comparar-precios-y-comprar-tus-libros-de-text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ltacientifico.blogspot.com/2012/01/sociedades-secretas-os-mais-famosos.html" TargetMode="Externa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ahaslovelyhome.com/2014/09/mixed-fruit-chatindian-style-spicy.html" TargetMode="Externa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7000"/>
                    </a14:imgEffect>
                    <a14:imgEffect>
                      <a14:brightnessContrast bright="9000" contrast="-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BBA1404-247E-4A8D-A612-6BCB20A48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825" y="714544"/>
            <a:ext cx="6962775" cy="3236797"/>
          </a:xfrm>
          <a:solidFill>
            <a:schemeClr val="accent1">
              <a:lumMod val="60000"/>
              <a:lumOff val="40000"/>
              <a:alpha val="90000"/>
            </a:schemeClr>
          </a:solidFill>
        </p:spPr>
        <p:txBody>
          <a:bodyPr/>
          <a:lstStyle/>
          <a:p>
            <a:pPr lvl="1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0848B-3D64-41F2-8CFD-EEB0184C3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1016830"/>
            <a:ext cx="5057775" cy="1316112"/>
          </a:xfrm>
        </p:spPr>
        <p:txBody>
          <a:bodyPr>
            <a:noAutofit/>
          </a:bodyPr>
          <a:lstStyle/>
          <a:p>
            <a:r>
              <a:rPr lang="en-PH" sz="9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Open Edu.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21831-B03D-4C1C-8CB3-A61D203E0A86}"/>
              </a:ext>
            </a:extLst>
          </p:cNvPr>
          <p:cNvSpPr txBox="1"/>
          <p:nvPr/>
        </p:nvSpPr>
        <p:spPr>
          <a:xfrm>
            <a:off x="2483643" y="2541294"/>
            <a:ext cx="3881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By: Karl </a:t>
            </a:r>
            <a:r>
              <a:rPr lang="en-PH" dirty="0" err="1">
                <a:solidFill>
                  <a:schemeClr val="bg1"/>
                </a:solidFill>
              </a:rPr>
              <a:t>Gadong</a:t>
            </a:r>
            <a:endParaRPr lang="en-PH" dirty="0">
              <a:solidFill>
                <a:schemeClr val="bg1"/>
              </a:solidFill>
            </a:endParaRPr>
          </a:p>
          <a:p>
            <a:r>
              <a:rPr lang="en-PH" dirty="0">
                <a:solidFill>
                  <a:schemeClr val="bg1"/>
                </a:solidFill>
              </a:rPr>
              <a:t>       Lester Pablo</a:t>
            </a:r>
          </a:p>
          <a:p>
            <a:r>
              <a:rPr lang="en-PH" dirty="0">
                <a:solidFill>
                  <a:schemeClr val="bg1"/>
                </a:solidFill>
              </a:rPr>
              <a:t>       </a:t>
            </a:r>
            <a:r>
              <a:rPr lang="en-PH" dirty="0" err="1">
                <a:solidFill>
                  <a:schemeClr val="bg1"/>
                </a:solidFill>
              </a:rPr>
              <a:t>Jhonnie</a:t>
            </a:r>
            <a:r>
              <a:rPr lang="en-PH" dirty="0">
                <a:solidFill>
                  <a:schemeClr val="bg1"/>
                </a:solidFill>
              </a:rPr>
              <a:t> </a:t>
            </a:r>
            <a:r>
              <a:rPr lang="en-PH" dirty="0" err="1">
                <a:solidFill>
                  <a:schemeClr val="bg1"/>
                </a:solidFill>
              </a:rPr>
              <a:t>Palaganas</a:t>
            </a:r>
            <a:endParaRPr lang="en-PH" dirty="0">
              <a:solidFill>
                <a:schemeClr val="bg1"/>
              </a:solidFill>
            </a:endParaRPr>
          </a:p>
          <a:p>
            <a:r>
              <a:rPr lang="en-PH" dirty="0">
                <a:solidFill>
                  <a:schemeClr val="bg1"/>
                </a:solidFill>
              </a:rPr>
              <a:t>       Mary Joy Agustin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DB6EC-35D8-464E-964B-1346FE3741C1}"/>
              </a:ext>
            </a:extLst>
          </p:cNvPr>
          <p:cNvSpPr txBox="1"/>
          <p:nvPr/>
        </p:nvSpPr>
        <p:spPr>
          <a:xfrm>
            <a:off x="6853237" y="427622"/>
            <a:ext cx="1228725" cy="876300"/>
          </a:xfrm>
          <a:prstGeom prst="rect">
            <a:avLst/>
          </a:prstGeom>
          <a:solidFill>
            <a:srgbClr val="FF3300">
              <a:alpha val="65000"/>
            </a:srgbClr>
          </a:solidFill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8732F-70B2-49C1-AA82-97E918DAEA4B}"/>
              </a:ext>
            </a:extLst>
          </p:cNvPr>
          <p:cNvSpPr txBox="1"/>
          <p:nvPr/>
        </p:nvSpPr>
        <p:spPr>
          <a:xfrm>
            <a:off x="-190501" y="3588218"/>
            <a:ext cx="1390650" cy="726245"/>
          </a:xfrm>
          <a:prstGeom prst="rect">
            <a:avLst/>
          </a:prstGeom>
          <a:solidFill>
            <a:srgbClr val="FF5050">
              <a:alpha val="75000"/>
            </a:srgbClr>
          </a:solidFill>
        </p:spPr>
        <p:txBody>
          <a:bodyPr wrap="square" rtlCol="0">
            <a:spAutoFit/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946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35FC6E-2EAC-42FD-80E8-5F52EDB20E1D}"/>
              </a:ext>
            </a:extLst>
          </p:cNvPr>
          <p:cNvSpPr/>
          <p:nvPr/>
        </p:nvSpPr>
        <p:spPr>
          <a:xfrm>
            <a:off x="104755" y="66554"/>
            <a:ext cx="4021622" cy="6724891"/>
          </a:xfrm>
          <a:prstGeom prst="rect">
            <a:avLst/>
          </a:prstGeom>
          <a:blipFill dpi="0" rotWithShape="1">
            <a:blip r:embed="rId3">
              <a:alphaModFix amt="93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1000"/>
                      </a14:imgEffect>
                      <a14:imgEffect>
                        <a14:colorTemperature colorTemp="7200"/>
                      </a14:imgEffect>
                      <a14:imgEffect>
                        <a14:brightnessContrast bright="-2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7635F3-1C93-4FBD-9093-5DAF1FA965A8}"/>
              </a:ext>
            </a:extLst>
          </p:cNvPr>
          <p:cNvSpPr/>
          <p:nvPr/>
        </p:nvSpPr>
        <p:spPr>
          <a:xfrm>
            <a:off x="4216400" y="0"/>
            <a:ext cx="7975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38402C-1D98-4CBD-B323-69AADA2937DF}"/>
              </a:ext>
            </a:extLst>
          </p:cNvPr>
          <p:cNvSpPr/>
          <p:nvPr/>
        </p:nvSpPr>
        <p:spPr>
          <a:xfrm>
            <a:off x="4277360" y="231170"/>
            <a:ext cx="1005840" cy="1016000"/>
          </a:xfrm>
          <a:prstGeom prst="rect">
            <a:avLst/>
          </a:prstGeom>
          <a:solidFill>
            <a:schemeClr val="accent1">
              <a:lumMod val="50000"/>
              <a:alpha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A3D693-6315-43ED-BA71-E75F7255757F}"/>
              </a:ext>
            </a:extLst>
          </p:cNvPr>
          <p:cNvSpPr/>
          <p:nvPr/>
        </p:nvSpPr>
        <p:spPr>
          <a:xfrm>
            <a:off x="10444481" y="5345314"/>
            <a:ext cx="1005840" cy="1016000"/>
          </a:xfrm>
          <a:prstGeom prst="rect">
            <a:avLst/>
          </a:prstGeom>
          <a:solidFill>
            <a:schemeClr val="accent1">
              <a:lumMod val="50000"/>
              <a:alpha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E55F7-0C0B-4A63-BC20-FA09D225B6DF}"/>
              </a:ext>
            </a:extLst>
          </p:cNvPr>
          <p:cNvSpPr txBox="1"/>
          <p:nvPr/>
        </p:nvSpPr>
        <p:spPr>
          <a:xfrm>
            <a:off x="4390535" y="231170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96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D43538-675F-43FC-B584-9346D2D736DC}"/>
              </a:ext>
            </a:extLst>
          </p:cNvPr>
          <p:cNvSpPr txBox="1"/>
          <p:nvPr/>
        </p:nvSpPr>
        <p:spPr>
          <a:xfrm>
            <a:off x="10566401" y="5345314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96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6434D9-4076-4377-97C2-920B65C702E7}"/>
              </a:ext>
            </a:extLst>
          </p:cNvPr>
          <p:cNvSpPr txBox="1"/>
          <p:nvPr/>
        </p:nvSpPr>
        <p:spPr>
          <a:xfrm>
            <a:off x="4868056" y="1016000"/>
            <a:ext cx="5840587" cy="47089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PH" sz="6000" dirty="0">
                <a:solidFill>
                  <a:schemeClr val="bg1">
                    <a:lumMod val="95000"/>
                  </a:schemeClr>
                </a:solidFill>
                <a:latin typeface="Bahnschrift Light Condensed" panose="020B0502040204020203" pitchFamily="34" charset="0"/>
              </a:rPr>
              <a:t>Education is the most powerful weapon which you can use to change the world</a:t>
            </a:r>
          </a:p>
          <a:p>
            <a:r>
              <a:rPr lang="en-PH" sz="6000" dirty="0">
                <a:solidFill>
                  <a:schemeClr val="bg1">
                    <a:lumMod val="95000"/>
                  </a:schemeClr>
                </a:solidFill>
                <a:latin typeface="Bahnschrift Light Condensed" panose="020B0502040204020203" pitchFamily="34" charset="0"/>
              </a:rPr>
              <a:t>			</a:t>
            </a:r>
            <a:r>
              <a:rPr lang="en-PH" sz="3200" dirty="0">
                <a:solidFill>
                  <a:schemeClr val="bg1">
                    <a:lumMod val="95000"/>
                  </a:schemeClr>
                </a:solidFill>
                <a:latin typeface="Bahnschrift Light Condensed" panose="020B0502040204020203" pitchFamily="34" charset="0"/>
              </a:rPr>
              <a:t>- Nelson Mandela</a:t>
            </a:r>
          </a:p>
        </p:txBody>
      </p:sp>
    </p:spTree>
    <p:extLst>
      <p:ext uri="{BB962C8B-B14F-4D97-AF65-F5344CB8AC3E}">
        <p14:creationId xmlns:p14="http://schemas.microsoft.com/office/powerpoint/2010/main" val="52355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5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-3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026C856-5CD7-40AB-8DF6-3C8173DAA329}"/>
              </a:ext>
            </a:extLst>
          </p:cNvPr>
          <p:cNvSpPr/>
          <p:nvPr/>
        </p:nvSpPr>
        <p:spPr>
          <a:xfrm>
            <a:off x="11736729" y="6059347"/>
            <a:ext cx="455271" cy="5555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13217D-7CDC-4BEC-A262-0E032B128231}"/>
              </a:ext>
            </a:extLst>
          </p:cNvPr>
          <p:cNvGrpSpPr/>
          <p:nvPr/>
        </p:nvGrpSpPr>
        <p:grpSpPr>
          <a:xfrm>
            <a:off x="1041722" y="0"/>
            <a:ext cx="11150278" cy="6858000"/>
            <a:chOff x="1041722" y="0"/>
            <a:chExt cx="11150278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CD93C6F-AB3E-489B-BE25-A93C6741BA54}"/>
                </a:ext>
              </a:extLst>
            </p:cNvPr>
            <p:cNvSpPr/>
            <p:nvPr/>
          </p:nvSpPr>
          <p:spPr>
            <a:xfrm>
              <a:off x="1921397" y="0"/>
              <a:ext cx="10270603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FA7E43-4BA2-4530-9FC7-B525D6D1A4B5}"/>
                </a:ext>
              </a:extLst>
            </p:cNvPr>
            <p:cNvSpPr txBox="1"/>
            <p:nvPr/>
          </p:nvSpPr>
          <p:spPr>
            <a:xfrm>
              <a:off x="1041722" y="277792"/>
              <a:ext cx="3715473" cy="9233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PH" sz="5400" dirty="0">
                  <a:solidFill>
                    <a:schemeClr val="bg1"/>
                  </a:solidFill>
                  <a:latin typeface="Bodoni MT Condensed" panose="02070606080606020203" pitchFamily="18" charset="0"/>
                </a:rPr>
                <a:t> Who can use it?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167A60-34A7-4A71-9B10-0DDC229488AD}"/>
                </a:ext>
              </a:extLst>
            </p:cNvPr>
            <p:cNvSpPr txBox="1"/>
            <p:nvPr/>
          </p:nvSpPr>
          <p:spPr>
            <a:xfrm>
              <a:off x="3350871" y="1460651"/>
              <a:ext cx="7787834" cy="175432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PH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 Condensed" panose="020B0502040204020203" pitchFamily="34" charset="0"/>
                </a:rPr>
                <a:t>Anyone who is capable of using it.</a:t>
              </a:r>
              <a:br>
                <a:rPr lang="en-PH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 Condensed" panose="020B0502040204020203" pitchFamily="34" charset="0"/>
                </a:rPr>
              </a:br>
              <a:r>
                <a:rPr lang="en-PH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 Condensed" panose="020B0502040204020203" pitchFamily="34" charset="0"/>
                </a:rPr>
                <a:t>Kids, teens, adults and the elderly </a:t>
              </a:r>
            </a:p>
            <a:p>
              <a:r>
                <a:rPr lang="en-PH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 Condensed" panose="020B0502040204020203" pitchFamily="34" charset="0"/>
                </a:rPr>
                <a:t>But limited only to people who can see and hear.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C19CCC-6B2C-4341-8D03-6C5800D2D34C}"/>
                </a:ext>
              </a:extLst>
            </p:cNvPr>
            <p:cNvSpPr txBox="1"/>
            <p:nvPr/>
          </p:nvSpPr>
          <p:spPr>
            <a:xfrm>
              <a:off x="11817752" y="6091712"/>
              <a:ext cx="374248" cy="52322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PH" sz="2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764BC9-4606-4B23-B3C3-5A36E1A8F3F7}"/>
              </a:ext>
            </a:extLst>
          </p:cNvPr>
          <p:cNvGrpSpPr/>
          <p:nvPr/>
        </p:nvGrpSpPr>
        <p:grpSpPr>
          <a:xfrm>
            <a:off x="12192000" y="0"/>
            <a:ext cx="11150278" cy="6858000"/>
            <a:chOff x="1041722" y="0"/>
            <a:chExt cx="11150278" cy="685800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DFA9F0-6108-4F8C-9BE4-CC7D94675956}"/>
                </a:ext>
              </a:extLst>
            </p:cNvPr>
            <p:cNvSpPr/>
            <p:nvPr/>
          </p:nvSpPr>
          <p:spPr>
            <a:xfrm>
              <a:off x="1921397" y="0"/>
              <a:ext cx="10270603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27D009-0C3C-434B-8068-BDDC3C4F0268}"/>
                </a:ext>
              </a:extLst>
            </p:cNvPr>
            <p:cNvSpPr txBox="1"/>
            <p:nvPr/>
          </p:nvSpPr>
          <p:spPr>
            <a:xfrm>
              <a:off x="1041722" y="277792"/>
              <a:ext cx="4754880" cy="9233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PH" sz="5400" dirty="0">
                  <a:solidFill>
                    <a:schemeClr val="bg1"/>
                  </a:solidFill>
                  <a:latin typeface="Bodoni MT Condensed" panose="02070606080606020203" pitchFamily="18" charset="0"/>
                </a:rPr>
                <a:t> What’s the purpose?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606F8F-A7B2-4EEB-8797-7EE7B8CF3C81}"/>
                </a:ext>
              </a:extLst>
            </p:cNvPr>
            <p:cNvSpPr txBox="1"/>
            <p:nvPr/>
          </p:nvSpPr>
          <p:spPr>
            <a:xfrm>
              <a:off x="2910260" y="1660067"/>
              <a:ext cx="7787834" cy="175432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PH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 Condensed" panose="020B0502040204020203" pitchFamily="34" charset="0"/>
                </a:rPr>
                <a:t>Open Edu. gives access to education without having to go to school, focusing on people who has special needs.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1B5911-993B-4FDA-A4D5-47DAEF511E56}"/>
                </a:ext>
              </a:extLst>
            </p:cNvPr>
            <p:cNvSpPr txBox="1"/>
            <p:nvPr/>
          </p:nvSpPr>
          <p:spPr>
            <a:xfrm>
              <a:off x="11817752" y="5568492"/>
              <a:ext cx="374248" cy="52322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PH" sz="28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B163AE-1192-497C-A1E9-8DB6AC670CF3}"/>
              </a:ext>
            </a:extLst>
          </p:cNvPr>
          <p:cNvGrpSpPr/>
          <p:nvPr/>
        </p:nvGrpSpPr>
        <p:grpSpPr>
          <a:xfrm>
            <a:off x="13435240" y="0"/>
            <a:ext cx="11150278" cy="6858000"/>
            <a:chOff x="1041722" y="0"/>
            <a:chExt cx="11150278" cy="685800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9F65B6-D12F-4089-B2F3-C93F8AAB2179}"/>
                </a:ext>
              </a:extLst>
            </p:cNvPr>
            <p:cNvSpPr/>
            <p:nvPr/>
          </p:nvSpPr>
          <p:spPr>
            <a:xfrm>
              <a:off x="1921397" y="0"/>
              <a:ext cx="10270603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24B1FA-8D94-40BF-B86B-D0EA1A1A2DB7}"/>
                </a:ext>
              </a:extLst>
            </p:cNvPr>
            <p:cNvSpPr txBox="1"/>
            <p:nvPr/>
          </p:nvSpPr>
          <p:spPr>
            <a:xfrm>
              <a:off x="1041722" y="277792"/>
              <a:ext cx="3715473" cy="9233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PH" sz="5400" dirty="0">
                  <a:solidFill>
                    <a:schemeClr val="bg1"/>
                  </a:solidFill>
                  <a:latin typeface="Bodoni MT Condensed" panose="02070606080606020203" pitchFamily="18" charset="0"/>
                </a:rPr>
                <a:t> Usability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849570-2D95-4CAB-91D6-26B05149122D}"/>
                </a:ext>
              </a:extLst>
            </p:cNvPr>
            <p:cNvSpPr txBox="1"/>
            <p:nvPr/>
          </p:nvSpPr>
          <p:spPr>
            <a:xfrm>
              <a:off x="2849300" y="1478913"/>
              <a:ext cx="7787834" cy="175432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PH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 Condensed" panose="020B0502040204020203" pitchFamily="34" charset="0"/>
                </a:rPr>
                <a:t>Anyone who is capable of using it.</a:t>
              </a:r>
              <a:br>
                <a:rPr lang="en-PH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 Condensed" panose="020B0502040204020203" pitchFamily="34" charset="0"/>
                </a:rPr>
              </a:br>
              <a:r>
                <a:rPr lang="en-PH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 Condensed" panose="020B0502040204020203" pitchFamily="34" charset="0"/>
                </a:rPr>
                <a:t>Kids, teens, adults and the elderly </a:t>
              </a:r>
            </a:p>
            <a:p>
              <a:r>
                <a:rPr lang="en-PH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 Condensed" panose="020B0502040204020203" pitchFamily="34" charset="0"/>
                </a:rPr>
                <a:t>But limited only to people who can see and hear.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DCF240-F7BF-4521-9AD5-801598E9415A}"/>
                </a:ext>
              </a:extLst>
            </p:cNvPr>
            <p:cNvSpPr txBox="1"/>
            <p:nvPr/>
          </p:nvSpPr>
          <p:spPr>
            <a:xfrm>
              <a:off x="11817752" y="5045272"/>
              <a:ext cx="374248" cy="52322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PH" sz="28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643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-0.94609 0 " pathEditMode="relative" rAng="0" ptsTypes="AA">
                                      <p:cBhvr>
                                        <p:cTn id="6" dur="1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 L -1.08046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89</Words>
  <Application>Microsoft Office PowerPoint</Application>
  <PresentationFormat>Widescreen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Rounded MT Bold</vt:lpstr>
      <vt:lpstr>Bahnschrift Condensed</vt:lpstr>
      <vt:lpstr>Bahnschrift Light Condensed</vt:lpstr>
      <vt:lpstr>Bodoni MT Condensed</vt:lpstr>
      <vt:lpstr>Calibri</vt:lpstr>
      <vt:lpstr>Calibri Light</vt:lpstr>
      <vt:lpstr>Office Theme</vt:lpstr>
      <vt:lpstr>Open Edu.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EDU</dc:title>
  <dc:creator>User</dc:creator>
  <cp:lastModifiedBy>User</cp:lastModifiedBy>
  <cp:revision>11</cp:revision>
  <dcterms:created xsi:type="dcterms:W3CDTF">2018-09-16T12:46:46Z</dcterms:created>
  <dcterms:modified xsi:type="dcterms:W3CDTF">2018-09-16T14:41:44Z</dcterms:modified>
</cp:coreProperties>
</file>