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73D1-960F-4329-90E8-276FFE3386A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8D0B-2437-4111-9460-19D842A976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73D1-960F-4329-90E8-276FFE3386A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8D0B-2437-4111-9460-19D842A976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73D1-960F-4329-90E8-276FFE3386A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8D0B-2437-4111-9460-19D842A976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9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73D1-960F-4329-90E8-276FFE3386A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8D0B-2437-4111-9460-19D842A976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73D1-960F-4329-90E8-276FFE3386A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8D0B-2437-4111-9460-19D842A976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3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73D1-960F-4329-90E8-276FFE3386A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8D0B-2437-4111-9460-19D842A976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73D1-960F-4329-90E8-276FFE3386A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8D0B-2437-4111-9460-19D842A976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73D1-960F-4329-90E8-276FFE3386A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8D0B-2437-4111-9460-19D842A976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73D1-960F-4329-90E8-276FFE3386A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8D0B-2437-4111-9460-19D842A976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73D1-960F-4329-90E8-276FFE3386A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8D0B-2437-4111-9460-19D842A976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1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73D1-960F-4329-90E8-276FFE3386A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8D0B-2437-4111-9460-19D842A976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973D1-960F-4329-90E8-276FFE3386A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8D0B-2437-4111-9460-19D842A976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51821" y="2549562"/>
            <a:ext cx="19363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Información</a:t>
            </a:r>
            <a:endParaRPr lang="en-US" dirty="0"/>
          </a:p>
        </p:txBody>
      </p:sp>
      <p:sp>
        <p:nvSpPr>
          <p:cNvPr id="5" name="Elipse 4"/>
          <p:cNvSpPr/>
          <p:nvPr/>
        </p:nvSpPr>
        <p:spPr>
          <a:xfrm>
            <a:off x="4496696" y="2549562"/>
            <a:ext cx="147379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Topico</a:t>
            </a:r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8638390" y="2474258"/>
            <a:ext cx="131243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Cliente</a:t>
            </a:r>
            <a:endParaRPr lang="en-US" dirty="0"/>
          </a:p>
        </p:txBody>
      </p:sp>
      <p:sp>
        <p:nvSpPr>
          <p:cNvPr id="7" name="Elipse 6"/>
          <p:cNvSpPr/>
          <p:nvPr/>
        </p:nvSpPr>
        <p:spPr>
          <a:xfrm>
            <a:off x="8638390" y="473336"/>
            <a:ext cx="131243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Cliente</a:t>
            </a:r>
            <a:endParaRPr lang="en-US" dirty="0"/>
          </a:p>
        </p:txBody>
      </p:sp>
      <p:sp>
        <p:nvSpPr>
          <p:cNvPr id="8" name="Elipse 7"/>
          <p:cNvSpPr/>
          <p:nvPr/>
        </p:nvSpPr>
        <p:spPr>
          <a:xfrm>
            <a:off x="8638390" y="4905487"/>
            <a:ext cx="131243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Cliente</a:t>
            </a:r>
            <a:endParaRPr lang="en-US" dirty="0"/>
          </a:p>
        </p:txBody>
      </p:sp>
      <p:cxnSp>
        <p:nvCxnSpPr>
          <p:cNvPr id="10" name="Conector recto de flecha 9"/>
          <p:cNvCxnSpPr>
            <a:stCxn id="4" idx="6"/>
            <a:endCxn id="5" idx="2"/>
          </p:cNvCxnSpPr>
          <p:nvPr/>
        </p:nvCxnSpPr>
        <p:spPr>
          <a:xfrm>
            <a:off x="2388198" y="3006762"/>
            <a:ext cx="210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</p:cNvCxnSpPr>
          <p:nvPr/>
        </p:nvCxnSpPr>
        <p:spPr>
          <a:xfrm flipH="1">
            <a:off x="5970496" y="1253825"/>
            <a:ext cx="2860096" cy="167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5" idx="7"/>
            <a:endCxn id="7" idx="2"/>
          </p:cNvCxnSpPr>
          <p:nvPr/>
        </p:nvCxnSpPr>
        <p:spPr>
          <a:xfrm flipV="1">
            <a:off x="5754661" y="930536"/>
            <a:ext cx="2883729" cy="175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6" idx="2"/>
            <a:endCxn id="5" idx="6"/>
          </p:cNvCxnSpPr>
          <p:nvPr/>
        </p:nvCxnSpPr>
        <p:spPr>
          <a:xfrm flipH="1">
            <a:off x="5970494" y="2931458"/>
            <a:ext cx="2667896" cy="7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5970494" y="3122406"/>
            <a:ext cx="2667896" cy="3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8" idx="1"/>
            <a:endCxn id="5" idx="5"/>
          </p:cNvCxnSpPr>
          <p:nvPr/>
        </p:nvCxnSpPr>
        <p:spPr>
          <a:xfrm flipH="1" flipV="1">
            <a:off x="5754661" y="3330051"/>
            <a:ext cx="3075931" cy="170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5" idx="4"/>
            <a:endCxn id="8" idx="2"/>
          </p:cNvCxnSpPr>
          <p:nvPr/>
        </p:nvCxnSpPr>
        <p:spPr>
          <a:xfrm>
            <a:off x="5233595" y="3463962"/>
            <a:ext cx="3404795" cy="189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2388198" y="3160058"/>
            <a:ext cx="2667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16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sala a</dc:creator>
  <cp:lastModifiedBy>sala a</cp:lastModifiedBy>
  <cp:revision>1</cp:revision>
  <dcterms:created xsi:type="dcterms:W3CDTF">2018-04-04T16:04:24Z</dcterms:created>
  <dcterms:modified xsi:type="dcterms:W3CDTF">2018-04-04T16:06:33Z</dcterms:modified>
</cp:coreProperties>
</file>