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9"/>
  </p:notesMasterIdLst>
  <p:sldIdLst>
    <p:sldId id="256" r:id="rId2"/>
    <p:sldId id="262" r:id="rId3"/>
    <p:sldId id="258" r:id="rId4"/>
    <p:sldId id="257" r:id="rId5"/>
    <p:sldId id="274" r:id="rId6"/>
    <p:sldId id="270" r:id="rId7"/>
    <p:sldId id="282" r:id="rId8"/>
  </p:sldIdLst>
  <p:sldSz cx="9144000" cy="5143500" type="screen16x9"/>
  <p:notesSz cx="6858000" cy="9144000"/>
  <p:embeddedFontLst>
    <p:embeddedFont>
      <p:font typeface="Abel" panose="020B0604020202020204" charset="0"/>
      <p:regular r:id="rId10"/>
    </p:embeddedFont>
    <p:embeddedFont>
      <p:font typeface="Montserrat" panose="020B0604020202020204" charset="0"/>
      <p:regular r:id="rId11"/>
      <p:bold r:id="rId12"/>
      <p:italic r:id="rId13"/>
      <p:boldItalic r:id="rId14"/>
    </p:embeddedFont>
    <p:embeddedFont>
      <p:font typeface="Rubik Light" panose="020B0604020202020204" charset="-79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F8A936-932C-42B2-BC38-AE68DB24857C}">
  <a:tblStyle styleId="{8EF8A936-932C-42B2-BC38-AE68DB24857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10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998d722621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998d722621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998d722621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998d722621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9a5542f15b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9a5542f15b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9aea31311b_6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9aea31311b_6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9aea31311b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9aea31311b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9b0aa8567b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9b0aa8567b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?utm_source=slidesgo_template&amp;utm_medium=referral-link&amp;utm_campaign=s%20g_resources&amp;utm_content=flaticon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?utm_source=slidesgo_template&amp;utm_medium=referral-link&amp;utm_campaign=s%20g_resources&amp;utm_content=freepik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2896958" y="-2537327"/>
            <a:ext cx="13462914" cy="9678220"/>
            <a:chOff x="-2896958" y="-2537327"/>
            <a:chExt cx="13462914" cy="9678220"/>
          </a:xfrm>
        </p:grpSpPr>
        <p:sp>
          <p:nvSpPr>
            <p:cNvPr id="11" name="Google Shape;11;p2"/>
            <p:cNvSpPr/>
            <p:nvPr/>
          </p:nvSpPr>
          <p:spPr>
            <a:xfrm rot="1514338">
              <a:off x="5806126" y="-191038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1514338">
              <a:off x="-2275832" y="2912408"/>
              <a:ext cx="3410358" cy="3676910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514338">
              <a:off x="-1152704" y="2271963"/>
              <a:ext cx="3325502" cy="4032164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514338">
              <a:off x="-1644474" y="216096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430265">
              <a:off x="6184762" y="-1321502"/>
              <a:ext cx="3378707" cy="364278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1430265">
              <a:off x="6604611" y="-1035768"/>
              <a:ext cx="3294638" cy="399474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75476" y="1244155"/>
              <a:ext cx="4003500" cy="2662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5400000">
              <a:off x="3228495" y="568429"/>
              <a:ext cx="2687009" cy="4013952"/>
            </a:xfrm>
            <a:custGeom>
              <a:avLst/>
              <a:gdLst/>
              <a:ahLst/>
              <a:cxnLst/>
              <a:rect l="l" t="t" r="r" b="b"/>
              <a:pathLst>
                <a:path w="47852" h="71534" extrusionOk="0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19;p2"/>
          <p:cNvSpPr txBox="1">
            <a:spLocks noGrp="1"/>
          </p:cNvSpPr>
          <p:nvPr>
            <p:ph type="ctrTitle"/>
          </p:nvPr>
        </p:nvSpPr>
        <p:spPr>
          <a:xfrm>
            <a:off x="2745400" y="1637150"/>
            <a:ext cx="3653400" cy="188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8500" b="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ubTitle" idx="1"/>
          </p:nvPr>
        </p:nvSpPr>
        <p:spPr>
          <a:xfrm>
            <a:off x="2053275" y="3906550"/>
            <a:ext cx="5037600" cy="54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accent1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45;p5"/>
          <p:cNvGrpSpPr/>
          <p:nvPr/>
        </p:nvGrpSpPr>
        <p:grpSpPr>
          <a:xfrm rot="10800000" flipH="1">
            <a:off x="-3157403" y="-2327776"/>
            <a:ext cx="14457596" cy="9492188"/>
            <a:chOff x="-3157403" y="-2327776"/>
            <a:chExt cx="14457596" cy="9492188"/>
          </a:xfrm>
        </p:grpSpPr>
        <p:sp>
          <p:nvSpPr>
            <p:cNvPr id="46" name="Google Shape;46;p5"/>
            <p:cNvSpPr/>
            <p:nvPr/>
          </p:nvSpPr>
          <p:spPr>
            <a:xfrm rot="1514360">
              <a:off x="7664166" y="-1848832"/>
              <a:ext cx="2936660" cy="308285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5"/>
            <p:cNvSpPr/>
            <p:nvPr/>
          </p:nvSpPr>
          <p:spPr>
            <a:xfrm rot="1514343">
              <a:off x="-2679303" y="3909620"/>
              <a:ext cx="2625055" cy="2830228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5"/>
            <p:cNvSpPr/>
            <p:nvPr/>
          </p:nvSpPr>
          <p:spPr>
            <a:xfrm rot="1514343">
              <a:off x="-1814818" y="3416661"/>
              <a:ext cx="2559739" cy="310367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5"/>
            <p:cNvSpPr/>
            <p:nvPr/>
          </p:nvSpPr>
          <p:spPr>
            <a:xfrm rot="1514343">
              <a:off x="-2193340" y="3331226"/>
              <a:ext cx="2958960" cy="310626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5"/>
            <p:cNvSpPr/>
            <p:nvPr/>
          </p:nvSpPr>
          <p:spPr>
            <a:xfrm rot="1430259">
              <a:off x="7953466" y="-1399018"/>
              <a:ext cx="2580939" cy="2782664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rot="1430259">
              <a:off x="8274188" y="-1180746"/>
              <a:ext cx="2516720" cy="305151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body" idx="1"/>
          </p:nvPr>
        </p:nvSpPr>
        <p:spPr>
          <a:xfrm>
            <a:off x="1572325" y="2586704"/>
            <a:ext cx="2599200" cy="125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2"/>
          </p:nvPr>
        </p:nvSpPr>
        <p:spPr>
          <a:xfrm>
            <a:off x="4972523" y="2586704"/>
            <a:ext cx="2599200" cy="125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ubTitle" idx="3"/>
          </p:nvPr>
        </p:nvSpPr>
        <p:spPr>
          <a:xfrm>
            <a:off x="1551500" y="2382475"/>
            <a:ext cx="2599200" cy="21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subTitle" idx="4"/>
          </p:nvPr>
        </p:nvSpPr>
        <p:spPr>
          <a:xfrm>
            <a:off x="4972525" y="2382475"/>
            <a:ext cx="2599200" cy="21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8"/>
          <p:cNvGrpSpPr/>
          <p:nvPr/>
        </p:nvGrpSpPr>
        <p:grpSpPr>
          <a:xfrm>
            <a:off x="-585686" y="-1099379"/>
            <a:ext cx="10929760" cy="7352891"/>
            <a:chOff x="-585686" y="-1099379"/>
            <a:chExt cx="10929760" cy="7352891"/>
          </a:xfrm>
        </p:grpSpPr>
        <p:sp>
          <p:nvSpPr>
            <p:cNvPr id="83" name="Google Shape;83;p8"/>
            <p:cNvSpPr/>
            <p:nvPr/>
          </p:nvSpPr>
          <p:spPr>
            <a:xfrm rot="315833">
              <a:off x="-470260" y="2809509"/>
              <a:ext cx="2437809" cy="2628347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315833">
              <a:off x="-13572" y="3038950"/>
              <a:ext cx="2377152" cy="288229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rot="315833">
              <a:off x="-286641" y="3248850"/>
              <a:ext cx="2747897" cy="288469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315633">
              <a:off x="6771567" y="-971975"/>
              <a:ext cx="2924002" cy="3152541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rot="315633">
              <a:off x="6951891" y="-552494"/>
              <a:ext cx="2851248" cy="345713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315633">
              <a:off x="6896466" y="-360189"/>
              <a:ext cx="3295933" cy="346001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>
              <a:off x="1271525" y="759175"/>
              <a:ext cx="6595500" cy="3645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8"/>
            <p:cNvSpPr/>
            <p:nvPr/>
          </p:nvSpPr>
          <p:spPr>
            <a:xfrm rot="5400000">
              <a:off x="2739044" y="-751734"/>
              <a:ext cx="3665822" cy="6646939"/>
            </a:xfrm>
            <a:custGeom>
              <a:avLst/>
              <a:gdLst/>
              <a:ahLst/>
              <a:cxnLst/>
              <a:rect l="l" t="t" r="r" b="b"/>
              <a:pathLst>
                <a:path w="47852" h="71534" extrusionOk="0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8"/>
          <p:cNvSpPr txBox="1">
            <a:spLocks noGrp="1"/>
          </p:cNvSpPr>
          <p:nvPr>
            <p:ph type="title"/>
          </p:nvPr>
        </p:nvSpPr>
        <p:spPr>
          <a:xfrm>
            <a:off x="2716500" y="2904100"/>
            <a:ext cx="3711000" cy="39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2" name="Google Shape;92;p8"/>
          <p:cNvSpPr txBox="1">
            <a:spLocks noGrp="1"/>
          </p:cNvSpPr>
          <p:nvPr>
            <p:ph type="subTitle" idx="1"/>
          </p:nvPr>
        </p:nvSpPr>
        <p:spPr>
          <a:xfrm>
            <a:off x="1986000" y="1750675"/>
            <a:ext cx="5172000" cy="131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1_1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"/>
          <p:cNvSpPr/>
          <p:nvPr/>
        </p:nvSpPr>
        <p:spPr>
          <a:xfrm rot="-1514360" flipH="1">
            <a:off x="-1463407" y="-1848832"/>
            <a:ext cx="2936660" cy="3082854"/>
          </a:xfrm>
          <a:custGeom>
            <a:avLst/>
            <a:gdLst/>
            <a:ahLst/>
            <a:cxnLst/>
            <a:rect l="l" t="t" r="r" b="b"/>
            <a:pathLst>
              <a:path w="94953" h="99680" extrusionOk="0">
                <a:moveTo>
                  <a:pt x="39160" y="99680"/>
                </a:moveTo>
                <a:lnTo>
                  <a:pt x="39088" y="99549"/>
                </a:lnTo>
                <a:lnTo>
                  <a:pt x="0" y="29707"/>
                </a:lnTo>
                <a:lnTo>
                  <a:pt x="131" y="29671"/>
                </a:lnTo>
                <a:lnTo>
                  <a:pt x="94857" y="1"/>
                </a:lnTo>
                <a:lnTo>
                  <a:pt x="94952" y="41887"/>
                </a:lnTo>
                <a:lnTo>
                  <a:pt x="94929" y="41923"/>
                </a:lnTo>
                <a:close/>
                <a:moveTo>
                  <a:pt x="322" y="29838"/>
                </a:moveTo>
                <a:lnTo>
                  <a:pt x="39207" y="99311"/>
                </a:lnTo>
                <a:lnTo>
                  <a:pt x="94738" y="41792"/>
                </a:lnTo>
                <a:lnTo>
                  <a:pt x="94631" y="299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7" name="Google Shape;137;p14"/>
          <p:cNvGrpSpPr/>
          <p:nvPr/>
        </p:nvGrpSpPr>
        <p:grpSpPr>
          <a:xfrm>
            <a:off x="6905483" y="3227563"/>
            <a:ext cx="4423513" cy="4265955"/>
            <a:chOff x="6905483" y="3227563"/>
            <a:chExt cx="4423513" cy="4265955"/>
          </a:xfrm>
        </p:grpSpPr>
        <p:sp>
          <p:nvSpPr>
            <p:cNvPr id="138" name="Google Shape;138;p14"/>
            <p:cNvSpPr/>
            <p:nvPr/>
          </p:nvSpPr>
          <p:spPr>
            <a:xfrm rot="6914343">
              <a:off x="7432635" y="4287777"/>
              <a:ext cx="2625055" cy="2830228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4"/>
            <p:cNvSpPr/>
            <p:nvPr/>
          </p:nvSpPr>
          <p:spPr>
            <a:xfrm rot="6914343">
              <a:off x="7929276" y="3855129"/>
              <a:ext cx="2559739" cy="310367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4"/>
            <p:cNvSpPr/>
            <p:nvPr/>
          </p:nvSpPr>
          <p:spPr>
            <a:xfrm rot="6914343">
              <a:off x="7813807" y="3674924"/>
              <a:ext cx="2958960" cy="310626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1" name="Google Shape;141;p14"/>
          <p:cNvSpPr/>
          <p:nvPr/>
        </p:nvSpPr>
        <p:spPr>
          <a:xfrm rot="-1430259" flipH="1">
            <a:off x="-1396986" y="-1399018"/>
            <a:ext cx="2580939" cy="2782664"/>
          </a:xfrm>
          <a:custGeom>
            <a:avLst/>
            <a:gdLst/>
            <a:ahLst/>
            <a:cxnLst/>
            <a:rect l="l" t="t" r="r" b="b"/>
            <a:pathLst>
              <a:path w="84238" h="90822" extrusionOk="0">
                <a:moveTo>
                  <a:pt x="15348" y="90821"/>
                </a:moveTo>
                <a:lnTo>
                  <a:pt x="15312" y="90726"/>
                </a:lnTo>
                <a:lnTo>
                  <a:pt x="1" y="51566"/>
                </a:lnTo>
                <a:lnTo>
                  <a:pt x="45197" y="8501"/>
                </a:lnTo>
                <a:lnTo>
                  <a:pt x="45221" y="8501"/>
                </a:lnTo>
                <a:lnTo>
                  <a:pt x="76868" y="0"/>
                </a:lnTo>
                <a:lnTo>
                  <a:pt x="84238" y="19110"/>
                </a:lnTo>
                <a:lnTo>
                  <a:pt x="84238" y="19146"/>
                </a:lnTo>
                <a:lnTo>
                  <a:pt x="74486" y="79701"/>
                </a:lnTo>
                <a:lnTo>
                  <a:pt x="74403" y="79713"/>
                </a:lnTo>
                <a:close/>
                <a:moveTo>
                  <a:pt x="275" y="51626"/>
                </a:moveTo>
                <a:lnTo>
                  <a:pt x="15491" y="90559"/>
                </a:lnTo>
                <a:lnTo>
                  <a:pt x="74284" y="79510"/>
                </a:lnTo>
                <a:lnTo>
                  <a:pt x="84011" y="19134"/>
                </a:lnTo>
                <a:lnTo>
                  <a:pt x="76737" y="262"/>
                </a:lnTo>
                <a:lnTo>
                  <a:pt x="45304" y="8704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4"/>
          <p:cNvSpPr/>
          <p:nvPr/>
        </p:nvSpPr>
        <p:spPr>
          <a:xfrm rot="-1430259" flipH="1">
            <a:off x="-1653489" y="-1180746"/>
            <a:ext cx="2516720" cy="3051518"/>
          </a:xfrm>
          <a:custGeom>
            <a:avLst/>
            <a:gdLst/>
            <a:ahLst/>
            <a:cxnLst/>
            <a:rect l="l" t="t" r="r" b="b"/>
            <a:pathLst>
              <a:path w="82142" h="99597" extrusionOk="0">
                <a:moveTo>
                  <a:pt x="26433" y="99596"/>
                </a:moveTo>
                <a:lnTo>
                  <a:pt x="26361" y="99549"/>
                </a:lnTo>
                <a:lnTo>
                  <a:pt x="1" y="83523"/>
                </a:lnTo>
                <a:lnTo>
                  <a:pt x="36" y="83439"/>
                </a:lnTo>
                <a:lnTo>
                  <a:pt x="29897" y="1286"/>
                </a:lnTo>
                <a:lnTo>
                  <a:pt x="29969" y="1286"/>
                </a:lnTo>
                <a:lnTo>
                  <a:pt x="82142" y="1"/>
                </a:lnTo>
                <a:lnTo>
                  <a:pt x="82094" y="144"/>
                </a:lnTo>
                <a:lnTo>
                  <a:pt x="59199" y="72462"/>
                </a:lnTo>
                <a:lnTo>
                  <a:pt x="59175" y="72474"/>
                </a:lnTo>
                <a:close/>
                <a:moveTo>
                  <a:pt x="274" y="83428"/>
                </a:moveTo>
                <a:lnTo>
                  <a:pt x="26421" y="99322"/>
                </a:lnTo>
                <a:lnTo>
                  <a:pt x="59008" y="72331"/>
                </a:lnTo>
                <a:lnTo>
                  <a:pt x="81832" y="227"/>
                </a:lnTo>
                <a:lnTo>
                  <a:pt x="30040" y="150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15"/>
          <p:cNvGrpSpPr/>
          <p:nvPr/>
        </p:nvGrpSpPr>
        <p:grpSpPr>
          <a:xfrm>
            <a:off x="-1870949" y="-2015865"/>
            <a:ext cx="12501888" cy="9499587"/>
            <a:chOff x="-1870949" y="-2015865"/>
            <a:chExt cx="12501888" cy="9499587"/>
          </a:xfrm>
        </p:grpSpPr>
        <p:sp>
          <p:nvSpPr>
            <p:cNvPr id="145" name="Google Shape;145;p15"/>
            <p:cNvSpPr/>
            <p:nvPr/>
          </p:nvSpPr>
          <p:spPr>
            <a:xfrm rot="-336564">
              <a:off x="7679458" y="3275364"/>
              <a:ext cx="2408737" cy="2597003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5"/>
            <p:cNvSpPr/>
            <p:nvPr/>
          </p:nvSpPr>
          <p:spPr>
            <a:xfrm rot="-336564">
              <a:off x="8146698" y="3440311"/>
              <a:ext cx="2348804" cy="2847919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5"/>
            <p:cNvSpPr/>
            <p:nvPr/>
          </p:nvSpPr>
          <p:spPr>
            <a:xfrm rot="-336564">
              <a:off x="7783010" y="3457006"/>
              <a:ext cx="2715127" cy="285029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5"/>
            <p:cNvSpPr/>
            <p:nvPr/>
          </p:nvSpPr>
          <p:spPr>
            <a:xfrm rot="10463436">
              <a:off x="8101045" y="-1455062"/>
              <a:ext cx="2408737" cy="2597003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5"/>
            <p:cNvSpPr/>
            <p:nvPr/>
          </p:nvSpPr>
          <p:spPr>
            <a:xfrm rot="10463436">
              <a:off x="7693739" y="-1870925"/>
              <a:ext cx="2348804" cy="2847919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5"/>
            <p:cNvSpPr/>
            <p:nvPr/>
          </p:nvSpPr>
          <p:spPr>
            <a:xfrm rot="10463436">
              <a:off x="7691103" y="-1889993"/>
              <a:ext cx="2715127" cy="285029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5"/>
            <p:cNvSpPr/>
            <p:nvPr/>
          </p:nvSpPr>
          <p:spPr>
            <a:xfrm rot="-336564">
              <a:off x="-1374459" y="4490863"/>
              <a:ext cx="2348804" cy="2847919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5"/>
            <p:cNvSpPr/>
            <p:nvPr/>
          </p:nvSpPr>
          <p:spPr>
            <a:xfrm rot="-336564">
              <a:off x="-1738147" y="4507557"/>
              <a:ext cx="2715127" cy="285029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3" name="Google Shape;153;p15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15"/>
          <p:cNvSpPr txBox="1">
            <a:spLocks noGrp="1"/>
          </p:cNvSpPr>
          <p:nvPr>
            <p:ph type="subTitle" idx="1"/>
          </p:nvPr>
        </p:nvSpPr>
        <p:spPr>
          <a:xfrm>
            <a:off x="1573800" y="1470499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5" name="Google Shape;155;p15"/>
          <p:cNvSpPr txBox="1">
            <a:spLocks noGrp="1"/>
          </p:cNvSpPr>
          <p:nvPr>
            <p:ph type="subTitle" idx="2"/>
          </p:nvPr>
        </p:nvSpPr>
        <p:spPr>
          <a:xfrm>
            <a:off x="1573800" y="1638475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6" name="Google Shape;156;p15"/>
          <p:cNvSpPr txBox="1">
            <a:spLocks noGrp="1"/>
          </p:cNvSpPr>
          <p:nvPr>
            <p:ph type="title" idx="3" hasCustomPrompt="1"/>
          </p:nvPr>
        </p:nvSpPr>
        <p:spPr>
          <a:xfrm>
            <a:off x="718284" y="1405861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7" name="Google Shape;157;p15"/>
          <p:cNvSpPr txBox="1">
            <a:spLocks noGrp="1"/>
          </p:cNvSpPr>
          <p:nvPr>
            <p:ph type="subTitle" idx="4"/>
          </p:nvPr>
        </p:nvSpPr>
        <p:spPr>
          <a:xfrm>
            <a:off x="1573800" y="2591424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8" name="Google Shape;158;p15"/>
          <p:cNvSpPr txBox="1">
            <a:spLocks noGrp="1"/>
          </p:cNvSpPr>
          <p:nvPr>
            <p:ph type="subTitle" idx="5"/>
          </p:nvPr>
        </p:nvSpPr>
        <p:spPr>
          <a:xfrm>
            <a:off x="1573800" y="2759400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9" name="Google Shape;159;p15"/>
          <p:cNvSpPr txBox="1">
            <a:spLocks noGrp="1"/>
          </p:cNvSpPr>
          <p:nvPr>
            <p:ph type="title" idx="6" hasCustomPrompt="1"/>
          </p:nvPr>
        </p:nvSpPr>
        <p:spPr>
          <a:xfrm>
            <a:off x="718284" y="2526786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0" name="Google Shape;160;p15"/>
          <p:cNvSpPr txBox="1">
            <a:spLocks noGrp="1"/>
          </p:cNvSpPr>
          <p:nvPr>
            <p:ph type="subTitle" idx="7"/>
          </p:nvPr>
        </p:nvSpPr>
        <p:spPr>
          <a:xfrm>
            <a:off x="1573800" y="3712349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1" name="Google Shape;161;p15"/>
          <p:cNvSpPr txBox="1">
            <a:spLocks noGrp="1"/>
          </p:cNvSpPr>
          <p:nvPr>
            <p:ph type="subTitle" idx="8"/>
          </p:nvPr>
        </p:nvSpPr>
        <p:spPr>
          <a:xfrm>
            <a:off x="1573800" y="3880325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2" name="Google Shape;162;p15"/>
          <p:cNvSpPr txBox="1">
            <a:spLocks noGrp="1"/>
          </p:cNvSpPr>
          <p:nvPr>
            <p:ph type="title" idx="9" hasCustomPrompt="1"/>
          </p:nvPr>
        </p:nvSpPr>
        <p:spPr>
          <a:xfrm>
            <a:off x="718284" y="3647711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3" name="Google Shape;163;p15"/>
          <p:cNvSpPr txBox="1">
            <a:spLocks noGrp="1"/>
          </p:cNvSpPr>
          <p:nvPr>
            <p:ph type="subTitle" idx="13"/>
          </p:nvPr>
        </p:nvSpPr>
        <p:spPr>
          <a:xfrm>
            <a:off x="5261925" y="1470499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4" name="Google Shape;164;p15"/>
          <p:cNvSpPr txBox="1">
            <a:spLocks noGrp="1"/>
          </p:cNvSpPr>
          <p:nvPr>
            <p:ph type="subTitle" idx="14"/>
          </p:nvPr>
        </p:nvSpPr>
        <p:spPr>
          <a:xfrm>
            <a:off x="5261925" y="1638475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5" name="Google Shape;165;p15"/>
          <p:cNvSpPr txBox="1">
            <a:spLocks noGrp="1"/>
          </p:cNvSpPr>
          <p:nvPr>
            <p:ph type="title" idx="15" hasCustomPrompt="1"/>
          </p:nvPr>
        </p:nvSpPr>
        <p:spPr>
          <a:xfrm>
            <a:off x="4406409" y="1405861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6" name="Google Shape;166;p15"/>
          <p:cNvSpPr txBox="1">
            <a:spLocks noGrp="1"/>
          </p:cNvSpPr>
          <p:nvPr>
            <p:ph type="subTitle" idx="16"/>
          </p:nvPr>
        </p:nvSpPr>
        <p:spPr>
          <a:xfrm>
            <a:off x="5261925" y="2591424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7" name="Google Shape;167;p15"/>
          <p:cNvSpPr txBox="1">
            <a:spLocks noGrp="1"/>
          </p:cNvSpPr>
          <p:nvPr>
            <p:ph type="subTitle" idx="17"/>
          </p:nvPr>
        </p:nvSpPr>
        <p:spPr>
          <a:xfrm>
            <a:off x="5261925" y="2759400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8" name="Google Shape;168;p15"/>
          <p:cNvSpPr txBox="1">
            <a:spLocks noGrp="1"/>
          </p:cNvSpPr>
          <p:nvPr>
            <p:ph type="title" idx="18" hasCustomPrompt="1"/>
          </p:nvPr>
        </p:nvSpPr>
        <p:spPr>
          <a:xfrm>
            <a:off x="4406409" y="2526786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9" name="Google Shape;169;p15"/>
          <p:cNvSpPr txBox="1">
            <a:spLocks noGrp="1"/>
          </p:cNvSpPr>
          <p:nvPr>
            <p:ph type="subTitle" idx="19"/>
          </p:nvPr>
        </p:nvSpPr>
        <p:spPr>
          <a:xfrm>
            <a:off x="5261925" y="3712349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0" name="Google Shape;170;p15"/>
          <p:cNvSpPr txBox="1">
            <a:spLocks noGrp="1"/>
          </p:cNvSpPr>
          <p:nvPr>
            <p:ph type="subTitle" idx="20"/>
          </p:nvPr>
        </p:nvSpPr>
        <p:spPr>
          <a:xfrm>
            <a:off x="5261925" y="3880325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1" name="Google Shape;171;p15"/>
          <p:cNvSpPr txBox="1">
            <a:spLocks noGrp="1"/>
          </p:cNvSpPr>
          <p:nvPr>
            <p:ph type="title" idx="21" hasCustomPrompt="1"/>
          </p:nvPr>
        </p:nvSpPr>
        <p:spPr>
          <a:xfrm>
            <a:off x="4406409" y="3647711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ong text">
  <p:cSld name="CUSTOM_3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oogle Shape;238;p21"/>
          <p:cNvGrpSpPr/>
          <p:nvPr/>
        </p:nvGrpSpPr>
        <p:grpSpPr>
          <a:xfrm>
            <a:off x="-2134953" y="-2232526"/>
            <a:ext cx="13005666" cy="9144743"/>
            <a:chOff x="-2134953" y="-2232526"/>
            <a:chExt cx="13005666" cy="9144743"/>
          </a:xfrm>
        </p:grpSpPr>
        <p:sp>
          <p:nvSpPr>
            <p:cNvPr id="239" name="Google Shape;239;p21"/>
            <p:cNvSpPr/>
            <p:nvPr/>
          </p:nvSpPr>
          <p:spPr>
            <a:xfrm rot="1514180">
              <a:off x="7764459" y="-1823388"/>
              <a:ext cx="2508827" cy="263372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1"/>
            <p:cNvSpPr/>
            <p:nvPr/>
          </p:nvSpPr>
          <p:spPr>
            <a:xfrm rot="1514383">
              <a:off x="-1786388" y="4539304"/>
              <a:ext cx="1913798" cy="2063379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1"/>
            <p:cNvSpPr/>
            <p:nvPr/>
          </p:nvSpPr>
          <p:spPr>
            <a:xfrm rot="1514383">
              <a:off x="-1156102" y="4179892"/>
              <a:ext cx="1866179" cy="226273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1"/>
            <p:cNvSpPr/>
            <p:nvPr/>
          </p:nvSpPr>
          <p:spPr>
            <a:xfrm rot="1514383">
              <a:off x="-1432077" y="4117600"/>
              <a:ext cx="2157231" cy="22646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1"/>
            <p:cNvSpPr/>
            <p:nvPr/>
          </p:nvSpPr>
          <p:spPr>
            <a:xfrm rot="1430415">
              <a:off x="8011433" y="-1439033"/>
              <a:ext cx="2205009" cy="2377351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1"/>
            <p:cNvSpPr/>
            <p:nvPr/>
          </p:nvSpPr>
          <p:spPr>
            <a:xfrm rot="1430415">
              <a:off x="8285431" y="-1252560"/>
              <a:ext cx="2150144" cy="2607045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5" name="Google Shape;245;p21"/>
          <p:cNvSpPr txBox="1">
            <a:spLocks noGrp="1"/>
          </p:cNvSpPr>
          <p:nvPr>
            <p:ph type="subTitle" idx="1"/>
          </p:nvPr>
        </p:nvSpPr>
        <p:spPr>
          <a:xfrm>
            <a:off x="625650" y="1048041"/>
            <a:ext cx="7689900" cy="3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46" name="Google Shape;246;p21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6"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4"/>
          <p:cNvSpPr txBox="1">
            <a:spLocks noGrp="1"/>
          </p:cNvSpPr>
          <p:nvPr>
            <p:ph type="subTitle" idx="1"/>
          </p:nvPr>
        </p:nvSpPr>
        <p:spPr>
          <a:xfrm>
            <a:off x="3397475" y="1885271"/>
            <a:ext cx="23490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69" name="Google Shape;269;p24"/>
          <p:cNvSpPr txBox="1">
            <a:spLocks noGrp="1"/>
          </p:cNvSpPr>
          <p:nvPr>
            <p:ph type="subTitle" idx="2"/>
          </p:nvPr>
        </p:nvSpPr>
        <p:spPr>
          <a:xfrm>
            <a:off x="3397475" y="2078700"/>
            <a:ext cx="2349000" cy="6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70" name="Google Shape;270;p24"/>
          <p:cNvSpPr txBox="1">
            <a:spLocks noGrp="1"/>
          </p:cNvSpPr>
          <p:nvPr>
            <p:ph type="subTitle" idx="3"/>
          </p:nvPr>
        </p:nvSpPr>
        <p:spPr>
          <a:xfrm>
            <a:off x="819875" y="1885271"/>
            <a:ext cx="23490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71" name="Google Shape;271;p24"/>
          <p:cNvSpPr txBox="1">
            <a:spLocks noGrp="1"/>
          </p:cNvSpPr>
          <p:nvPr>
            <p:ph type="subTitle" idx="4"/>
          </p:nvPr>
        </p:nvSpPr>
        <p:spPr>
          <a:xfrm>
            <a:off x="819875" y="2078700"/>
            <a:ext cx="2349000" cy="6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72" name="Google Shape;272;p24"/>
          <p:cNvSpPr txBox="1">
            <a:spLocks noGrp="1"/>
          </p:cNvSpPr>
          <p:nvPr>
            <p:ph type="subTitle" idx="5"/>
          </p:nvPr>
        </p:nvSpPr>
        <p:spPr>
          <a:xfrm>
            <a:off x="5975075" y="1885271"/>
            <a:ext cx="23490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73" name="Google Shape;273;p24"/>
          <p:cNvSpPr txBox="1">
            <a:spLocks noGrp="1"/>
          </p:cNvSpPr>
          <p:nvPr>
            <p:ph type="subTitle" idx="6"/>
          </p:nvPr>
        </p:nvSpPr>
        <p:spPr>
          <a:xfrm>
            <a:off x="5975075" y="2078700"/>
            <a:ext cx="2349000" cy="6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74" name="Google Shape;274;p24"/>
          <p:cNvSpPr txBox="1">
            <a:spLocks noGrp="1"/>
          </p:cNvSpPr>
          <p:nvPr>
            <p:ph type="subTitle" idx="7"/>
          </p:nvPr>
        </p:nvSpPr>
        <p:spPr>
          <a:xfrm>
            <a:off x="3397475" y="3436796"/>
            <a:ext cx="23490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75" name="Google Shape;275;p24"/>
          <p:cNvSpPr txBox="1">
            <a:spLocks noGrp="1"/>
          </p:cNvSpPr>
          <p:nvPr>
            <p:ph type="subTitle" idx="8"/>
          </p:nvPr>
        </p:nvSpPr>
        <p:spPr>
          <a:xfrm>
            <a:off x="3397475" y="3630225"/>
            <a:ext cx="2349000" cy="6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76" name="Google Shape;276;p24"/>
          <p:cNvSpPr txBox="1">
            <a:spLocks noGrp="1"/>
          </p:cNvSpPr>
          <p:nvPr>
            <p:ph type="subTitle" idx="9"/>
          </p:nvPr>
        </p:nvSpPr>
        <p:spPr>
          <a:xfrm>
            <a:off x="819875" y="3436796"/>
            <a:ext cx="23490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77" name="Google Shape;277;p24"/>
          <p:cNvSpPr txBox="1">
            <a:spLocks noGrp="1"/>
          </p:cNvSpPr>
          <p:nvPr>
            <p:ph type="subTitle" idx="13"/>
          </p:nvPr>
        </p:nvSpPr>
        <p:spPr>
          <a:xfrm>
            <a:off x="819875" y="3630225"/>
            <a:ext cx="2349000" cy="6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78" name="Google Shape;278;p24"/>
          <p:cNvSpPr txBox="1">
            <a:spLocks noGrp="1"/>
          </p:cNvSpPr>
          <p:nvPr>
            <p:ph type="subTitle" idx="14"/>
          </p:nvPr>
        </p:nvSpPr>
        <p:spPr>
          <a:xfrm>
            <a:off x="5975075" y="3436796"/>
            <a:ext cx="23490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79" name="Google Shape;279;p24"/>
          <p:cNvSpPr txBox="1">
            <a:spLocks noGrp="1"/>
          </p:cNvSpPr>
          <p:nvPr>
            <p:ph type="subTitle" idx="15"/>
          </p:nvPr>
        </p:nvSpPr>
        <p:spPr>
          <a:xfrm>
            <a:off x="5975075" y="3630225"/>
            <a:ext cx="2349000" cy="6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80" name="Google Shape;280;p24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grpSp>
        <p:nvGrpSpPr>
          <p:cNvPr id="281" name="Google Shape;281;p24"/>
          <p:cNvGrpSpPr/>
          <p:nvPr/>
        </p:nvGrpSpPr>
        <p:grpSpPr>
          <a:xfrm>
            <a:off x="-1944548" y="-2078751"/>
            <a:ext cx="12510594" cy="8501586"/>
            <a:chOff x="-1944548" y="-2078751"/>
            <a:chExt cx="12510594" cy="8501586"/>
          </a:xfrm>
        </p:grpSpPr>
        <p:sp>
          <p:nvSpPr>
            <p:cNvPr id="282" name="Google Shape;282;p24"/>
            <p:cNvSpPr/>
            <p:nvPr/>
          </p:nvSpPr>
          <p:spPr>
            <a:xfrm rot="-1514522" flipH="1">
              <a:off x="-1358416" y="-1677542"/>
              <a:ext cx="2459868" cy="2582326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4"/>
            <p:cNvSpPr/>
            <p:nvPr/>
          </p:nvSpPr>
          <p:spPr>
            <a:xfrm rot="-1514455" flipH="1">
              <a:off x="8677413" y="4441916"/>
              <a:ext cx="1597641" cy="1722512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4"/>
            <p:cNvSpPr/>
            <p:nvPr/>
          </p:nvSpPr>
          <p:spPr>
            <a:xfrm rot="-1514455" flipH="1">
              <a:off x="8191049" y="4141902"/>
              <a:ext cx="1557889" cy="1888937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4"/>
            <p:cNvSpPr/>
            <p:nvPr/>
          </p:nvSpPr>
          <p:spPr>
            <a:xfrm rot="-1514455" flipH="1">
              <a:off x="8178446" y="4089912"/>
              <a:ext cx="1800860" cy="1890511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4"/>
            <p:cNvSpPr/>
            <p:nvPr/>
          </p:nvSpPr>
          <p:spPr>
            <a:xfrm rot="-1430168" flipH="1">
              <a:off x="-1303062" y="-1300746"/>
              <a:ext cx="2162115" cy="233110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4"/>
            <p:cNvSpPr/>
            <p:nvPr/>
          </p:nvSpPr>
          <p:spPr>
            <a:xfrm rot="-1430168" flipH="1">
              <a:off x="-1517927" y="-1117903"/>
              <a:ext cx="2108318" cy="2556331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9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5" name="Google Shape;305;p26"/>
          <p:cNvGrpSpPr/>
          <p:nvPr/>
        </p:nvGrpSpPr>
        <p:grpSpPr>
          <a:xfrm>
            <a:off x="-2896958" y="-2624952"/>
            <a:ext cx="13462914" cy="10123374"/>
            <a:chOff x="-2896958" y="-2624952"/>
            <a:chExt cx="13462914" cy="10123374"/>
          </a:xfrm>
        </p:grpSpPr>
        <p:grpSp>
          <p:nvGrpSpPr>
            <p:cNvPr id="306" name="Google Shape;306;p26"/>
            <p:cNvGrpSpPr/>
            <p:nvPr/>
          </p:nvGrpSpPr>
          <p:grpSpPr>
            <a:xfrm>
              <a:off x="-2896958" y="-2624952"/>
              <a:ext cx="13462914" cy="10123374"/>
              <a:chOff x="-2896958" y="-2624952"/>
              <a:chExt cx="13462914" cy="10123374"/>
            </a:xfrm>
          </p:grpSpPr>
          <p:sp>
            <p:nvSpPr>
              <p:cNvPr id="307" name="Google Shape;307;p26"/>
              <p:cNvSpPr/>
              <p:nvPr/>
            </p:nvSpPr>
            <p:spPr>
              <a:xfrm rot="9285662" flipH="1">
                <a:off x="5806126" y="2835956"/>
                <a:ext cx="3844152" cy="4035524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26"/>
              <p:cNvSpPr/>
              <p:nvPr/>
            </p:nvSpPr>
            <p:spPr>
              <a:xfrm rot="9285662" flipH="1">
                <a:off x="-2275832" y="-2073377"/>
                <a:ext cx="3410358" cy="3676910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26"/>
              <p:cNvSpPr/>
              <p:nvPr/>
            </p:nvSpPr>
            <p:spPr>
              <a:xfrm rot="9285662" flipH="1">
                <a:off x="-1152704" y="-1788187"/>
                <a:ext cx="3325502" cy="4032164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26"/>
              <p:cNvSpPr/>
              <p:nvPr/>
            </p:nvSpPr>
            <p:spPr>
              <a:xfrm rot="9285662" flipH="1">
                <a:off x="-1644474" y="-1680548"/>
                <a:ext cx="3844152" cy="4035524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26"/>
              <p:cNvSpPr/>
              <p:nvPr/>
            </p:nvSpPr>
            <p:spPr>
              <a:xfrm rot="9369735" flipH="1">
                <a:off x="6184762" y="2639811"/>
                <a:ext cx="3378707" cy="3642785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26"/>
              <p:cNvSpPr/>
              <p:nvPr/>
            </p:nvSpPr>
            <p:spPr>
              <a:xfrm rot="9369735" flipH="1">
                <a:off x="6604611" y="2002120"/>
                <a:ext cx="3294638" cy="3994742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3" name="Google Shape;313;p26"/>
            <p:cNvGrpSpPr/>
            <p:nvPr/>
          </p:nvGrpSpPr>
          <p:grpSpPr>
            <a:xfrm rot="5400000">
              <a:off x="1874510" y="-229218"/>
              <a:ext cx="5394990" cy="4302857"/>
              <a:chOff x="404670" y="406050"/>
              <a:chExt cx="8334605" cy="4331445"/>
            </a:xfrm>
          </p:grpSpPr>
          <p:sp>
            <p:nvSpPr>
              <p:cNvPr id="314" name="Google Shape;314;p26"/>
              <p:cNvSpPr/>
              <p:nvPr/>
            </p:nvSpPr>
            <p:spPr>
              <a:xfrm>
                <a:off x="433534" y="430095"/>
                <a:ext cx="8270100" cy="4307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26"/>
              <p:cNvSpPr/>
              <p:nvPr/>
            </p:nvSpPr>
            <p:spPr>
              <a:xfrm rot="5400000">
                <a:off x="2406310" y="-1595591"/>
                <a:ext cx="4331324" cy="8334605"/>
              </a:xfrm>
              <a:custGeom>
                <a:avLst/>
                <a:gdLst/>
                <a:ahLst/>
                <a:cxnLst/>
                <a:rect l="l" t="t" r="r" b="b"/>
                <a:pathLst>
                  <a:path w="47852" h="71534" extrusionOk="0">
                    <a:moveTo>
                      <a:pt x="47852" y="71533"/>
                    </a:moveTo>
                    <a:lnTo>
                      <a:pt x="0" y="71533"/>
                    </a:lnTo>
                    <a:lnTo>
                      <a:pt x="0" y="0"/>
                    </a:lnTo>
                    <a:lnTo>
                      <a:pt x="47852" y="0"/>
                    </a:lnTo>
                    <a:close/>
                    <a:moveTo>
                      <a:pt x="441" y="71093"/>
                    </a:moveTo>
                    <a:lnTo>
                      <a:pt x="47411" y="71093"/>
                    </a:lnTo>
                    <a:lnTo>
                      <a:pt x="47411" y="453"/>
                    </a:lnTo>
                    <a:lnTo>
                      <a:pt x="441" y="453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16" name="Google Shape;316;p26"/>
          <p:cNvSpPr txBox="1">
            <a:spLocks noGrp="1"/>
          </p:cNvSpPr>
          <p:nvPr>
            <p:ph type="subTitle" idx="1"/>
          </p:nvPr>
        </p:nvSpPr>
        <p:spPr>
          <a:xfrm>
            <a:off x="2822913" y="1453572"/>
            <a:ext cx="3498300" cy="39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7" name="Google Shape;317;p26"/>
          <p:cNvSpPr txBox="1">
            <a:spLocks noGrp="1"/>
          </p:cNvSpPr>
          <p:nvPr>
            <p:ph type="subTitle" idx="2"/>
          </p:nvPr>
        </p:nvSpPr>
        <p:spPr>
          <a:xfrm>
            <a:off x="2822913" y="1947954"/>
            <a:ext cx="3498300" cy="7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8" name="Google Shape;318;p26"/>
          <p:cNvSpPr txBox="1"/>
          <p:nvPr/>
        </p:nvSpPr>
        <p:spPr>
          <a:xfrm>
            <a:off x="2785700" y="3454625"/>
            <a:ext cx="3572700" cy="8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lang="en" sz="1200">
                <a:solidFill>
                  <a:schemeClr val="accent5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lang="en" sz="1200">
                <a:solidFill>
                  <a:schemeClr val="accent5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, infographics &amp; images by </a:t>
            </a:r>
            <a:r>
              <a:rPr lang="en" sz="1200">
                <a:solidFill>
                  <a:schemeClr val="accent5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200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9" name="Google Shape;319;p26"/>
          <p:cNvSpPr txBox="1">
            <a:spLocks noGrp="1"/>
          </p:cNvSpPr>
          <p:nvPr>
            <p:ph type="title"/>
          </p:nvPr>
        </p:nvSpPr>
        <p:spPr>
          <a:xfrm>
            <a:off x="2710300" y="849375"/>
            <a:ext cx="3648000" cy="86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 sz="7500"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28400" y="445025"/>
            <a:ext cx="7487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28400" y="1808575"/>
            <a:ext cx="7487100" cy="27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4" r:id="rId3"/>
    <p:sldLayoutId id="2147483660" r:id="rId4"/>
    <p:sldLayoutId id="2147483661" r:id="rId5"/>
    <p:sldLayoutId id="2147483667" r:id="rId6"/>
    <p:sldLayoutId id="2147483670" r:id="rId7"/>
    <p:sldLayoutId id="2147483672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9"/>
          <p:cNvSpPr txBox="1">
            <a:spLocks noGrp="1"/>
          </p:cNvSpPr>
          <p:nvPr>
            <p:ph type="ctrTitle"/>
          </p:nvPr>
        </p:nvSpPr>
        <p:spPr>
          <a:xfrm>
            <a:off x="2745400" y="1637150"/>
            <a:ext cx="3653400" cy="188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200" dirty="0"/>
              <a:t>Sistema de información para la gestión de ventas y servicios orientada a la web.</a:t>
            </a:r>
            <a:endParaRPr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5"/>
          <p:cNvSpPr txBox="1">
            <a:spLocks noGrp="1"/>
          </p:cNvSpPr>
          <p:nvPr>
            <p:ph type="title"/>
          </p:nvPr>
        </p:nvSpPr>
        <p:spPr>
          <a:xfrm>
            <a:off x="2716500" y="1378041"/>
            <a:ext cx="3711000" cy="39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OBJETIVO GENERAL</a:t>
            </a:r>
            <a:endParaRPr dirty="0"/>
          </a:p>
        </p:txBody>
      </p:sp>
      <p:sp>
        <p:nvSpPr>
          <p:cNvPr id="399" name="Google Shape;399;p35"/>
          <p:cNvSpPr txBox="1">
            <a:spLocks noGrp="1"/>
          </p:cNvSpPr>
          <p:nvPr>
            <p:ph type="subTitle" idx="1"/>
          </p:nvPr>
        </p:nvSpPr>
        <p:spPr>
          <a:xfrm>
            <a:off x="1762717" y="2323075"/>
            <a:ext cx="5172000" cy="131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-ES" sz="2000" dirty="0">
                <a:latin typeface="Abel" panose="020B0604020202020204" charset="0"/>
              </a:rPr>
              <a:t>Diseñar un sistema de información orientado a la web para el área administrativa de la empresa Limpieza Sandblasting SAS para optimizar la administración de sus ventas y servicios.</a:t>
            </a:r>
          </a:p>
          <a:p>
            <a:br>
              <a:rPr lang="es-ES" dirty="0"/>
            </a:b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1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s-CO" dirty="0"/>
              <a:t>Objetivos específicos:</a:t>
            </a:r>
            <a:endParaRPr dirty="0"/>
          </a:p>
        </p:txBody>
      </p:sp>
      <p:sp>
        <p:nvSpPr>
          <p:cNvPr id="342" name="Google Shape;342;p31"/>
          <p:cNvSpPr txBox="1">
            <a:spLocks noGrp="1"/>
          </p:cNvSpPr>
          <p:nvPr>
            <p:ph type="subTitle" idx="2"/>
          </p:nvPr>
        </p:nvSpPr>
        <p:spPr>
          <a:xfrm>
            <a:off x="1347877" y="1649955"/>
            <a:ext cx="2525981" cy="11420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/>
            <a:r>
              <a:rPr lang="es-ES" sz="1200" dirty="0"/>
              <a:t>        Gestionar los procesos de ventas y servicios</a:t>
            </a:r>
          </a:p>
          <a:p>
            <a:pPr fontAlgn="base"/>
            <a:endParaRPr lang="es-ES" sz="1200" dirty="0"/>
          </a:p>
        </p:txBody>
      </p:sp>
      <p:sp>
        <p:nvSpPr>
          <p:cNvPr id="343" name="Google Shape;343;p31"/>
          <p:cNvSpPr txBox="1">
            <a:spLocks noGrp="1"/>
          </p:cNvSpPr>
          <p:nvPr>
            <p:ph type="title" idx="3"/>
          </p:nvPr>
        </p:nvSpPr>
        <p:spPr>
          <a:xfrm>
            <a:off x="982688" y="1610061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</a:t>
            </a:r>
            <a:endParaRPr dirty="0"/>
          </a:p>
        </p:txBody>
      </p:sp>
      <p:sp>
        <p:nvSpPr>
          <p:cNvPr id="345" name="Google Shape;345;p31"/>
          <p:cNvSpPr txBox="1">
            <a:spLocks noGrp="1"/>
          </p:cNvSpPr>
          <p:nvPr>
            <p:ph type="subTitle" idx="5"/>
          </p:nvPr>
        </p:nvSpPr>
        <p:spPr>
          <a:xfrm>
            <a:off x="5408986" y="1649955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es-ES" sz="1200" dirty="0"/>
              <a:t>Automatizar procesos operativos de la empresa.</a:t>
            </a:r>
            <a:endParaRPr sz="1200" dirty="0"/>
          </a:p>
        </p:txBody>
      </p:sp>
      <p:sp>
        <p:nvSpPr>
          <p:cNvPr id="346" name="Google Shape;346;p31"/>
          <p:cNvSpPr txBox="1">
            <a:spLocks noGrp="1"/>
          </p:cNvSpPr>
          <p:nvPr>
            <p:ph type="title" idx="6"/>
          </p:nvPr>
        </p:nvSpPr>
        <p:spPr>
          <a:xfrm>
            <a:off x="4596221" y="1614026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2.</a:t>
            </a:r>
            <a:endParaRPr dirty="0"/>
          </a:p>
        </p:txBody>
      </p:sp>
      <p:sp>
        <p:nvSpPr>
          <p:cNvPr id="349" name="Google Shape;349;p31"/>
          <p:cNvSpPr txBox="1">
            <a:spLocks noGrp="1"/>
          </p:cNvSpPr>
          <p:nvPr>
            <p:ph type="title" idx="9"/>
          </p:nvPr>
        </p:nvSpPr>
        <p:spPr>
          <a:xfrm>
            <a:off x="-114480" y="2831935"/>
            <a:ext cx="2194336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3. </a:t>
            </a:r>
            <a:endParaRPr dirty="0"/>
          </a:p>
        </p:txBody>
      </p:sp>
      <p:sp>
        <p:nvSpPr>
          <p:cNvPr id="351" name="Google Shape;351;p31"/>
          <p:cNvSpPr txBox="1">
            <a:spLocks noGrp="1"/>
          </p:cNvSpPr>
          <p:nvPr>
            <p:ph type="subTitle" idx="14"/>
          </p:nvPr>
        </p:nvSpPr>
        <p:spPr>
          <a:xfrm>
            <a:off x="1500204" y="2865716"/>
            <a:ext cx="6143592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/>
            <a:r>
              <a:rPr lang="es-ES" sz="1200" dirty="0"/>
              <a:t>        Permitir la recopilación, sintetización y el acceso al usuario de archivos de las compras o recibos para la gestión administrativa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0"/>
          <p:cNvSpPr txBox="1">
            <a:spLocks noGrp="1"/>
          </p:cNvSpPr>
          <p:nvPr>
            <p:ph type="subTitle" idx="1"/>
          </p:nvPr>
        </p:nvSpPr>
        <p:spPr>
          <a:xfrm>
            <a:off x="614632" y="970900"/>
            <a:ext cx="7689900" cy="3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es-ES" dirty="0"/>
              <a:t>La empresa Limpieza Sandblasting SAS es una empresa que ofrece productos de sandblasting, así como de aplicación de pintura a estructuras metálicas, puentes, entre otros. </a:t>
            </a:r>
          </a:p>
          <a:p>
            <a:pPr marL="139700" indent="0">
              <a:buNone/>
            </a:pPr>
            <a:endParaRPr lang="es-ES" dirty="0"/>
          </a:p>
          <a:p>
            <a:pPr marL="139700" indent="0">
              <a:buNone/>
            </a:pPr>
            <a:r>
              <a:rPr lang="es-ES" dirty="0"/>
              <a:t>Desde que la empresa </a:t>
            </a:r>
            <a:r>
              <a:rPr lang="es-ES" dirty="0">
                <a:solidFill>
                  <a:schemeClr val="accent5"/>
                </a:solidFill>
              </a:rPr>
              <a:t>existe</a:t>
            </a:r>
            <a:r>
              <a:rPr lang="es-ES" dirty="0"/>
              <a:t>, se ha usado un sitio web </a:t>
            </a:r>
            <a:r>
              <a:rPr lang="es-ES" dirty="0">
                <a:solidFill>
                  <a:schemeClr val="accent5"/>
                </a:solidFill>
              </a:rPr>
              <a:t>estático</a:t>
            </a:r>
            <a:r>
              <a:rPr lang="es-ES" dirty="0"/>
              <a:t> que no permite la gestión de compras </a:t>
            </a:r>
            <a:r>
              <a:rPr lang="es-ES" dirty="0">
                <a:solidFill>
                  <a:schemeClr val="accent5"/>
                </a:solidFill>
              </a:rPr>
              <a:t>ni</a:t>
            </a:r>
            <a:r>
              <a:rPr lang="es-ES" dirty="0"/>
              <a:t> de cotizaciones, sino que simplemente ofrece información de la empresa, además, requieren la </a:t>
            </a:r>
            <a:r>
              <a:rPr lang="es-ES" dirty="0">
                <a:solidFill>
                  <a:schemeClr val="accent5"/>
                </a:solidFill>
              </a:rPr>
              <a:t>gestión</a:t>
            </a:r>
            <a:r>
              <a:rPr lang="es-ES" dirty="0"/>
              <a:t> de archivos, recibos y compras, necesidades que su sitio web </a:t>
            </a:r>
            <a:r>
              <a:rPr lang="es-ES" dirty="0">
                <a:solidFill>
                  <a:schemeClr val="accent5"/>
                </a:solidFill>
              </a:rPr>
              <a:t>no ofrece</a:t>
            </a:r>
            <a:r>
              <a:rPr lang="es-ES" dirty="0"/>
              <a:t>. No poseen una base de datos determinada, sino que registran la información en notas, promoviendo el desorden y demora en sus procesos. Su página los limita al organizar correctamente su catálogo, no cuenta con la capacidad de carga y sintetización de datos, y tienen problemas preexistentes tales como:</a:t>
            </a:r>
          </a:p>
          <a:p>
            <a:pPr marL="139700" indent="0">
              <a:buNone/>
            </a:pPr>
            <a:endParaRPr lang="es-ES" dirty="0"/>
          </a:p>
          <a:p>
            <a:pPr fontAlgn="base"/>
            <a:r>
              <a:rPr lang="es-ES" dirty="0"/>
              <a:t>Una </a:t>
            </a:r>
            <a:r>
              <a:rPr lang="es-ES" dirty="0">
                <a:solidFill>
                  <a:schemeClr val="accent5"/>
                </a:solidFill>
              </a:rPr>
              <a:t>carga</a:t>
            </a:r>
            <a:r>
              <a:rPr lang="es-ES" dirty="0"/>
              <a:t> demorada al intentar ingresar al sitio web.</a:t>
            </a:r>
          </a:p>
          <a:p>
            <a:pPr fontAlgn="base"/>
            <a:r>
              <a:rPr lang="es-ES" dirty="0"/>
              <a:t>Se evidencia una </a:t>
            </a:r>
            <a:r>
              <a:rPr lang="es-ES" dirty="0">
                <a:solidFill>
                  <a:schemeClr val="accent5"/>
                </a:solidFill>
              </a:rPr>
              <a:t>necesidad</a:t>
            </a:r>
            <a:r>
              <a:rPr lang="es-ES" dirty="0"/>
              <a:t> de sintetización de información para la toma de decisiones.</a:t>
            </a:r>
          </a:p>
          <a:p>
            <a:pPr fontAlgn="base"/>
            <a:r>
              <a:rPr lang="es-ES" dirty="0"/>
              <a:t>Los clientes han comentado que la página es </a:t>
            </a:r>
            <a:r>
              <a:rPr lang="es-ES" dirty="0">
                <a:solidFill>
                  <a:schemeClr val="accent5"/>
                </a:solidFill>
              </a:rPr>
              <a:t>poco</a:t>
            </a:r>
            <a:r>
              <a:rPr lang="es-ES" dirty="0"/>
              <a:t> atractiva.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5" name="Google Shape;335;p30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Planteamiento del problema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47"/>
          <p:cNvSpPr txBox="1">
            <a:spLocks noGrp="1"/>
          </p:cNvSpPr>
          <p:nvPr>
            <p:ph type="subTitle" idx="4"/>
          </p:nvPr>
        </p:nvSpPr>
        <p:spPr>
          <a:xfrm>
            <a:off x="807931" y="1931525"/>
            <a:ext cx="2375944" cy="8031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/>
            <a:r>
              <a:rPr lang="es-ES" sz="1100" dirty="0"/>
              <a:t>El sistema de información automatizará procesos administrativos de la empresa.</a:t>
            </a:r>
          </a:p>
        </p:txBody>
      </p:sp>
      <p:sp>
        <p:nvSpPr>
          <p:cNvPr id="621" name="Google Shape;621;p47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Alcance del proyecto</a:t>
            </a:r>
            <a:endParaRPr dirty="0"/>
          </a:p>
        </p:txBody>
      </p:sp>
      <p:sp>
        <p:nvSpPr>
          <p:cNvPr id="623" name="Google Shape;623;p47"/>
          <p:cNvSpPr txBox="1">
            <a:spLocks noGrp="1"/>
          </p:cNvSpPr>
          <p:nvPr>
            <p:ph type="subTitle" idx="2"/>
          </p:nvPr>
        </p:nvSpPr>
        <p:spPr>
          <a:xfrm>
            <a:off x="5667949" y="3537784"/>
            <a:ext cx="2349000" cy="6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s-ES" sz="1100" dirty="0"/>
              <a:t>El tiempo de entrega del sistema de información se hará correctamente con los estándares ya estipulados con un plazo máximo de 14 meses.</a:t>
            </a:r>
            <a:endParaRPr sz="1100" dirty="0"/>
          </a:p>
        </p:txBody>
      </p:sp>
      <p:sp>
        <p:nvSpPr>
          <p:cNvPr id="626" name="Google Shape;626;p47"/>
          <p:cNvSpPr txBox="1">
            <a:spLocks noGrp="1"/>
          </p:cNvSpPr>
          <p:nvPr>
            <p:ph type="subTitle" idx="6"/>
          </p:nvPr>
        </p:nvSpPr>
        <p:spPr>
          <a:xfrm>
            <a:off x="5272937" y="1941913"/>
            <a:ext cx="2739500" cy="7927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/>
            <a:r>
              <a:rPr lang="es-ES" sz="1100" dirty="0"/>
              <a:t>El sistema de información permitirá a los clientes ver los servicios de la empresa. Así mismo, la empresa a exhibirlos.</a:t>
            </a:r>
          </a:p>
        </p:txBody>
      </p:sp>
      <p:sp>
        <p:nvSpPr>
          <p:cNvPr id="630" name="Google Shape;630;p47"/>
          <p:cNvSpPr txBox="1">
            <a:spLocks noGrp="1"/>
          </p:cNvSpPr>
          <p:nvPr>
            <p:ph type="subTitle" idx="13"/>
          </p:nvPr>
        </p:nvSpPr>
        <p:spPr>
          <a:xfrm>
            <a:off x="471830" y="3493176"/>
            <a:ext cx="3050290" cy="10406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/>
            <a:r>
              <a:rPr lang="es-ES" sz="1100" dirty="0"/>
              <a:t>El sistema gestionará</a:t>
            </a:r>
          </a:p>
          <a:p>
            <a:pPr fontAlgn="base"/>
            <a:r>
              <a:rPr lang="es-ES" sz="1100" dirty="0"/>
              <a:t>procesos administrativos, como</a:t>
            </a:r>
          </a:p>
          <a:p>
            <a:pPr fontAlgn="base"/>
            <a:r>
              <a:rPr lang="es-ES" sz="1100" dirty="0"/>
              <a:t>la gestión de ventas,</a:t>
            </a:r>
          </a:p>
          <a:p>
            <a:pPr fontAlgn="base"/>
            <a:r>
              <a:rPr lang="es-ES" sz="1100" dirty="0"/>
              <a:t>compras y síntesis de</a:t>
            </a:r>
          </a:p>
          <a:p>
            <a:pPr fontAlgn="base"/>
            <a:r>
              <a:rPr lang="es-ES" sz="1100" dirty="0"/>
              <a:t>información, entre otros.</a:t>
            </a:r>
          </a:p>
        </p:txBody>
      </p:sp>
      <p:grpSp>
        <p:nvGrpSpPr>
          <p:cNvPr id="633" name="Google Shape;633;p47"/>
          <p:cNvGrpSpPr/>
          <p:nvPr/>
        </p:nvGrpSpPr>
        <p:grpSpPr>
          <a:xfrm>
            <a:off x="1808913" y="1438534"/>
            <a:ext cx="370930" cy="370549"/>
            <a:chOff x="2497275" y="2744159"/>
            <a:chExt cx="370930" cy="370549"/>
          </a:xfrm>
        </p:grpSpPr>
        <p:sp>
          <p:nvSpPr>
            <p:cNvPr id="634" name="Google Shape;634;p47"/>
            <p:cNvSpPr/>
            <p:nvPr/>
          </p:nvSpPr>
          <p:spPr>
            <a:xfrm>
              <a:off x="2497275" y="2744159"/>
              <a:ext cx="284366" cy="284747"/>
            </a:xfrm>
            <a:custGeom>
              <a:avLst/>
              <a:gdLst/>
              <a:ahLst/>
              <a:cxnLst/>
              <a:rect l="l" t="t" r="r" b="b"/>
              <a:pathLst>
                <a:path w="8955" h="8967" extrusionOk="0">
                  <a:moveTo>
                    <a:pt x="4204" y="1"/>
                  </a:moveTo>
                  <a:cubicBezTo>
                    <a:pt x="3942" y="1"/>
                    <a:pt x="3704" y="203"/>
                    <a:pt x="3644" y="465"/>
                  </a:cubicBezTo>
                  <a:lnTo>
                    <a:pt x="3466" y="1334"/>
                  </a:lnTo>
                  <a:cubicBezTo>
                    <a:pt x="3287" y="1394"/>
                    <a:pt x="3108" y="1465"/>
                    <a:pt x="2942" y="1537"/>
                  </a:cubicBezTo>
                  <a:lnTo>
                    <a:pt x="2215" y="1048"/>
                  </a:lnTo>
                  <a:cubicBezTo>
                    <a:pt x="2120" y="983"/>
                    <a:pt x="2009" y="952"/>
                    <a:pt x="1899" y="952"/>
                  </a:cubicBezTo>
                  <a:cubicBezTo>
                    <a:pt x="1749" y="952"/>
                    <a:pt x="1599" y="1010"/>
                    <a:pt x="1489" y="1120"/>
                  </a:cubicBezTo>
                  <a:lnTo>
                    <a:pt x="1108" y="1489"/>
                  </a:lnTo>
                  <a:cubicBezTo>
                    <a:pt x="918" y="1691"/>
                    <a:pt x="894" y="1989"/>
                    <a:pt x="1037" y="2227"/>
                  </a:cubicBezTo>
                  <a:lnTo>
                    <a:pt x="1525" y="2953"/>
                  </a:lnTo>
                  <a:cubicBezTo>
                    <a:pt x="1441" y="3120"/>
                    <a:pt x="1370" y="3287"/>
                    <a:pt x="1322" y="3465"/>
                  </a:cubicBezTo>
                  <a:lnTo>
                    <a:pt x="453" y="3644"/>
                  </a:lnTo>
                  <a:cubicBezTo>
                    <a:pt x="191" y="3703"/>
                    <a:pt x="1" y="3930"/>
                    <a:pt x="1" y="4215"/>
                  </a:cubicBezTo>
                  <a:lnTo>
                    <a:pt x="1" y="4751"/>
                  </a:lnTo>
                  <a:cubicBezTo>
                    <a:pt x="1" y="5025"/>
                    <a:pt x="191" y="5251"/>
                    <a:pt x="453" y="5323"/>
                  </a:cubicBezTo>
                  <a:lnTo>
                    <a:pt x="1322" y="5501"/>
                  </a:lnTo>
                  <a:cubicBezTo>
                    <a:pt x="1382" y="5668"/>
                    <a:pt x="1453" y="5847"/>
                    <a:pt x="1525" y="6013"/>
                  </a:cubicBezTo>
                  <a:lnTo>
                    <a:pt x="1037" y="6740"/>
                  </a:lnTo>
                  <a:cubicBezTo>
                    <a:pt x="894" y="6966"/>
                    <a:pt x="918" y="7287"/>
                    <a:pt x="1108" y="7478"/>
                  </a:cubicBezTo>
                  <a:lnTo>
                    <a:pt x="1489" y="7847"/>
                  </a:lnTo>
                  <a:cubicBezTo>
                    <a:pt x="1599" y="7957"/>
                    <a:pt x="1745" y="8015"/>
                    <a:pt x="1894" y="8015"/>
                  </a:cubicBezTo>
                  <a:cubicBezTo>
                    <a:pt x="2003" y="8015"/>
                    <a:pt x="2115" y="7984"/>
                    <a:pt x="2215" y="7918"/>
                  </a:cubicBezTo>
                  <a:lnTo>
                    <a:pt x="2942" y="7430"/>
                  </a:lnTo>
                  <a:cubicBezTo>
                    <a:pt x="3108" y="7513"/>
                    <a:pt x="3287" y="7597"/>
                    <a:pt x="3466" y="7633"/>
                  </a:cubicBezTo>
                  <a:lnTo>
                    <a:pt x="3644" y="8502"/>
                  </a:lnTo>
                  <a:cubicBezTo>
                    <a:pt x="3704" y="8764"/>
                    <a:pt x="3930" y="8966"/>
                    <a:pt x="4204" y="8966"/>
                  </a:cubicBezTo>
                  <a:lnTo>
                    <a:pt x="4740" y="8966"/>
                  </a:lnTo>
                  <a:cubicBezTo>
                    <a:pt x="5013" y="8966"/>
                    <a:pt x="5251" y="8764"/>
                    <a:pt x="5311" y="8502"/>
                  </a:cubicBezTo>
                  <a:lnTo>
                    <a:pt x="5490" y="7633"/>
                  </a:lnTo>
                  <a:cubicBezTo>
                    <a:pt x="5621" y="7597"/>
                    <a:pt x="5775" y="7537"/>
                    <a:pt x="5906" y="7478"/>
                  </a:cubicBezTo>
                  <a:cubicBezTo>
                    <a:pt x="6002" y="7442"/>
                    <a:pt x="6037" y="7323"/>
                    <a:pt x="6002" y="7240"/>
                  </a:cubicBezTo>
                  <a:cubicBezTo>
                    <a:pt x="5966" y="7169"/>
                    <a:pt x="5898" y="7131"/>
                    <a:pt x="5831" y="7131"/>
                  </a:cubicBezTo>
                  <a:cubicBezTo>
                    <a:pt x="5808" y="7131"/>
                    <a:pt x="5785" y="7135"/>
                    <a:pt x="5763" y="7144"/>
                  </a:cubicBezTo>
                  <a:cubicBezTo>
                    <a:pt x="5609" y="7228"/>
                    <a:pt x="5466" y="7287"/>
                    <a:pt x="5299" y="7323"/>
                  </a:cubicBezTo>
                  <a:cubicBezTo>
                    <a:pt x="5240" y="7347"/>
                    <a:pt x="5180" y="7406"/>
                    <a:pt x="5168" y="7454"/>
                  </a:cubicBezTo>
                  <a:lnTo>
                    <a:pt x="4966" y="8430"/>
                  </a:lnTo>
                  <a:cubicBezTo>
                    <a:pt x="4954" y="8514"/>
                    <a:pt x="4870" y="8597"/>
                    <a:pt x="4763" y="8597"/>
                  </a:cubicBezTo>
                  <a:lnTo>
                    <a:pt x="4228" y="8597"/>
                  </a:lnTo>
                  <a:cubicBezTo>
                    <a:pt x="4120" y="8597"/>
                    <a:pt x="4049" y="8514"/>
                    <a:pt x="4013" y="8430"/>
                  </a:cubicBezTo>
                  <a:lnTo>
                    <a:pt x="3823" y="7454"/>
                  </a:lnTo>
                  <a:cubicBezTo>
                    <a:pt x="3811" y="7383"/>
                    <a:pt x="3763" y="7335"/>
                    <a:pt x="3692" y="7323"/>
                  </a:cubicBezTo>
                  <a:cubicBezTo>
                    <a:pt x="3466" y="7263"/>
                    <a:pt x="3239" y="7180"/>
                    <a:pt x="3049" y="7061"/>
                  </a:cubicBezTo>
                  <a:cubicBezTo>
                    <a:pt x="3019" y="7043"/>
                    <a:pt x="2986" y="7034"/>
                    <a:pt x="2954" y="7034"/>
                  </a:cubicBezTo>
                  <a:cubicBezTo>
                    <a:pt x="2921" y="7034"/>
                    <a:pt x="2888" y="7043"/>
                    <a:pt x="2858" y="7061"/>
                  </a:cubicBezTo>
                  <a:lnTo>
                    <a:pt x="2037" y="7609"/>
                  </a:lnTo>
                  <a:cubicBezTo>
                    <a:pt x="2006" y="7634"/>
                    <a:pt x="1966" y="7647"/>
                    <a:pt x="1926" y="7647"/>
                  </a:cubicBezTo>
                  <a:cubicBezTo>
                    <a:pt x="1874" y="7647"/>
                    <a:pt x="1821" y="7625"/>
                    <a:pt x="1787" y="7585"/>
                  </a:cubicBezTo>
                  <a:lnTo>
                    <a:pt x="1418" y="7204"/>
                  </a:lnTo>
                  <a:cubicBezTo>
                    <a:pt x="1334" y="7132"/>
                    <a:pt x="1334" y="7025"/>
                    <a:pt x="1382" y="6954"/>
                  </a:cubicBezTo>
                  <a:lnTo>
                    <a:pt x="1930" y="6132"/>
                  </a:lnTo>
                  <a:cubicBezTo>
                    <a:pt x="1977" y="6073"/>
                    <a:pt x="1977" y="6001"/>
                    <a:pt x="1930" y="5942"/>
                  </a:cubicBezTo>
                  <a:cubicBezTo>
                    <a:pt x="1811" y="5739"/>
                    <a:pt x="1727" y="5525"/>
                    <a:pt x="1668" y="5299"/>
                  </a:cubicBezTo>
                  <a:cubicBezTo>
                    <a:pt x="1656" y="5239"/>
                    <a:pt x="1596" y="5180"/>
                    <a:pt x="1537" y="5168"/>
                  </a:cubicBezTo>
                  <a:lnTo>
                    <a:pt x="560" y="4977"/>
                  </a:lnTo>
                  <a:cubicBezTo>
                    <a:pt x="477" y="4954"/>
                    <a:pt x="406" y="4870"/>
                    <a:pt x="406" y="4763"/>
                  </a:cubicBezTo>
                  <a:lnTo>
                    <a:pt x="406" y="4227"/>
                  </a:lnTo>
                  <a:cubicBezTo>
                    <a:pt x="406" y="4132"/>
                    <a:pt x="477" y="4049"/>
                    <a:pt x="560" y="4025"/>
                  </a:cubicBezTo>
                  <a:lnTo>
                    <a:pt x="1537" y="3834"/>
                  </a:lnTo>
                  <a:cubicBezTo>
                    <a:pt x="1608" y="3811"/>
                    <a:pt x="1656" y="3775"/>
                    <a:pt x="1668" y="3692"/>
                  </a:cubicBezTo>
                  <a:cubicBezTo>
                    <a:pt x="1727" y="3477"/>
                    <a:pt x="1811" y="3251"/>
                    <a:pt x="1930" y="3061"/>
                  </a:cubicBezTo>
                  <a:cubicBezTo>
                    <a:pt x="1965" y="3001"/>
                    <a:pt x="1965" y="2918"/>
                    <a:pt x="1930" y="2858"/>
                  </a:cubicBezTo>
                  <a:lnTo>
                    <a:pt x="1382" y="2049"/>
                  </a:lnTo>
                  <a:cubicBezTo>
                    <a:pt x="1322" y="1965"/>
                    <a:pt x="1334" y="1846"/>
                    <a:pt x="1418" y="1787"/>
                  </a:cubicBezTo>
                  <a:lnTo>
                    <a:pt x="1787" y="1417"/>
                  </a:lnTo>
                  <a:cubicBezTo>
                    <a:pt x="1826" y="1378"/>
                    <a:pt x="1876" y="1360"/>
                    <a:pt x="1925" y="1360"/>
                  </a:cubicBezTo>
                  <a:cubicBezTo>
                    <a:pt x="1965" y="1360"/>
                    <a:pt x="2005" y="1372"/>
                    <a:pt x="2037" y="1394"/>
                  </a:cubicBezTo>
                  <a:lnTo>
                    <a:pt x="2858" y="1941"/>
                  </a:lnTo>
                  <a:cubicBezTo>
                    <a:pt x="2888" y="1965"/>
                    <a:pt x="2921" y="1977"/>
                    <a:pt x="2954" y="1977"/>
                  </a:cubicBezTo>
                  <a:cubicBezTo>
                    <a:pt x="2986" y="1977"/>
                    <a:pt x="3019" y="1965"/>
                    <a:pt x="3049" y="1941"/>
                  </a:cubicBezTo>
                  <a:cubicBezTo>
                    <a:pt x="3263" y="1822"/>
                    <a:pt x="3466" y="1727"/>
                    <a:pt x="3692" y="1668"/>
                  </a:cubicBezTo>
                  <a:cubicBezTo>
                    <a:pt x="3751" y="1656"/>
                    <a:pt x="3811" y="1596"/>
                    <a:pt x="3823" y="1537"/>
                  </a:cubicBezTo>
                  <a:lnTo>
                    <a:pt x="4013" y="572"/>
                  </a:lnTo>
                  <a:cubicBezTo>
                    <a:pt x="4037" y="477"/>
                    <a:pt x="4120" y="405"/>
                    <a:pt x="4228" y="405"/>
                  </a:cubicBezTo>
                  <a:lnTo>
                    <a:pt x="4763" y="405"/>
                  </a:lnTo>
                  <a:cubicBezTo>
                    <a:pt x="4870" y="405"/>
                    <a:pt x="4942" y="477"/>
                    <a:pt x="4966" y="572"/>
                  </a:cubicBezTo>
                  <a:lnTo>
                    <a:pt x="5168" y="1537"/>
                  </a:lnTo>
                  <a:cubicBezTo>
                    <a:pt x="5180" y="1608"/>
                    <a:pt x="5216" y="1656"/>
                    <a:pt x="5299" y="1668"/>
                  </a:cubicBezTo>
                  <a:cubicBezTo>
                    <a:pt x="5513" y="1727"/>
                    <a:pt x="5740" y="1822"/>
                    <a:pt x="5930" y="1941"/>
                  </a:cubicBezTo>
                  <a:cubicBezTo>
                    <a:pt x="5960" y="1953"/>
                    <a:pt x="5996" y="1959"/>
                    <a:pt x="6031" y="1959"/>
                  </a:cubicBezTo>
                  <a:cubicBezTo>
                    <a:pt x="6067" y="1959"/>
                    <a:pt x="6103" y="1953"/>
                    <a:pt x="6133" y="1941"/>
                  </a:cubicBezTo>
                  <a:lnTo>
                    <a:pt x="6942" y="1394"/>
                  </a:lnTo>
                  <a:cubicBezTo>
                    <a:pt x="6978" y="1368"/>
                    <a:pt x="7021" y="1356"/>
                    <a:pt x="7063" y="1356"/>
                  </a:cubicBezTo>
                  <a:cubicBezTo>
                    <a:pt x="7117" y="1356"/>
                    <a:pt x="7170" y="1377"/>
                    <a:pt x="7204" y="1417"/>
                  </a:cubicBezTo>
                  <a:lnTo>
                    <a:pt x="7573" y="1787"/>
                  </a:lnTo>
                  <a:cubicBezTo>
                    <a:pt x="7645" y="1870"/>
                    <a:pt x="7645" y="1965"/>
                    <a:pt x="7597" y="2049"/>
                  </a:cubicBezTo>
                  <a:lnTo>
                    <a:pt x="7049" y="2858"/>
                  </a:lnTo>
                  <a:cubicBezTo>
                    <a:pt x="7002" y="2918"/>
                    <a:pt x="7002" y="2989"/>
                    <a:pt x="7049" y="3061"/>
                  </a:cubicBezTo>
                  <a:cubicBezTo>
                    <a:pt x="7168" y="3263"/>
                    <a:pt x="7264" y="3477"/>
                    <a:pt x="7323" y="3692"/>
                  </a:cubicBezTo>
                  <a:cubicBezTo>
                    <a:pt x="7335" y="3751"/>
                    <a:pt x="7395" y="3811"/>
                    <a:pt x="7454" y="3834"/>
                  </a:cubicBezTo>
                  <a:lnTo>
                    <a:pt x="8419" y="4025"/>
                  </a:lnTo>
                  <a:cubicBezTo>
                    <a:pt x="8514" y="4037"/>
                    <a:pt x="8585" y="4132"/>
                    <a:pt x="8585" y="4227"/>
                  </a:cubicBezTo>
                  <a:lnTo>
                    <a:pt x="8585" y="4763"/>
                  </a:lnTo>
                  <a:cubicBezTo>
                    <a:pt x="8585" y="4870"/>
                    <a:pt x="8514" y="4942"/>
                    <a:pt x="8419" y="4977"/>
                  </a:cubicBezTo>
                  <a:lnTo>
                    <a:pt x="7454" y="5168"/>
                  </a:lnTo>
                  <a:cubicBezTo>
                    <a:pt x="7383" y="5180"/>
                    <a:pt x="7335" y="5227"/>
                    <a:pt x="7323" y="5299"/>
                  </a:cubicBezTo>
                  <a:cubicBezTo>
                    <a:pt x="7276" y="5466"/>
                    <a:pt x="7216" y="5632"/>
                    <a:pt x="7145" y="5775"/>
                  </a:cubicBezTo>
                  <a:cubicBezTo>
                    <a:pt x="7097" y="5870"/>
                    <a:pt x="7145" y="5966"/>
                    <a:pt x="7228" y="6013"/>
                  </a:cubicBezTo>
                  <a:cubicBezTo>
                    <a:pt x="7254" y="6026"/>
                    <a:pt x="7280" y="6032"/>
                    <a:pt x="7305" y="6032"/>
                  </a:cubicBezTo>
                  <a:cubicBezTo>
                    <a:pt x="7372" y="6032"/>
                    <a:pt x="7431" y="5991"/>
                    <a:pt x="7466" y="5930"/>
                  </a:cubicBezTo>
                  <a:cubicBezTo>
                    <a:pt x="7526" y="5799"/>
                    <a:pt x="7585" y="5644"/>
                    <a:pt x="7633" y="5501"/>
                  </a:cubicBezTo>
                  <a:lnTo>
                    <a:pt x="8490" y="5323"/>
                  </a:lnTo>
                  <a:cubicBezTo>
                    <a:pt x="8764" y="5263"/>
                    <a:pt x="8954" y="5037"/>
                    <a:pt x="8954" y="4751"/>
                  </a:cubicBezTo>
                  <a:lnTo>
                    <a:pt x="8954" y="4215"/>
                  </a:lnTo>
                  <a:cubicBezTo>
                    <a:pt x="8954" y="3942"/>
                    <a:pt x="8764" y="3715"/>
                    <a:pt x="8490" y="3644"/>
                  </a:cubicBezTo>
                  <a:lnTo>
                    <a:pt x="7633" y="3465"/>
                  </a:lnTo>
                  <a:cubicBezTo>
                    <a:pt x="7573" y="3287"/>
                    <a:pt x="7502" y="3120"/>
                    <a:pt x="7418" y="2953"/>
                  </a:cubicBezTo>
                  <a:lnTo>
                    <a:pt x="7918" y="2227"/>
                  </a:lnTo>
                  <a:cubicBezTo>
                    <a:pt x="8061" y="2001"/>
                    <a:pt x="8038" y="1679"/>
                    <a:pt x="7835" y="1489"/>
                  </a:cubicBezTo>
                  <a:lnTo>
                    <a:pt x="7466" y="1120"/>
                  </a:lnTo>
                  <a:cubicBezTo>
                    <a:pt x="7356" y="1010"/>
                    <a:pt x="7211" y="952"/>
                    <a:pt x="7061" y="952"/>
                  </a:cubicBezTo>
                  <a:cubicBezTo>
                    <a:pt x="6952" y="952"/>
                    <a:pt x="6840" y="983"/>
                    <a:pt x="6740" y="1048"/>
                  </a:cubicBezTo>
                  <a:lnTo>
                    <a:pt x="6013" y="1537"/>
                  </a:lnTo>
                  <a:cubicBezTo>
                    <a:pt x="5847" y="1453"/>
                    <a:pt x="5668" y="1370"/>
                    <a:pt x="5490" y="1334"/>
                  </a:cubicBezTo>
                  <a:lnTo>
                    <a:pt x="5311" y="465"/>
                  </a:lnTo>
                  <a:cubicBezTo>
                    <a:pt x="5251" y="203"/>
                    <a:pt x="5025" y="1"/>
                    <a:pt x="47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7"/>
            <p:cNvSpPr/>
            <p:nvPr/>
          </p:nvSpPr>
          <p:spPr>
            <a:xfrm>
              <a:off x="2592191" y="2821673"/>
              <a:ext cx="113461" cy="98345"/>
            </a:xfrm>
            <a:custGeom>
              <a:avLst/>
              <a:gdLst/>
              <a:ahLst/>
              <a:cxnLst/>
              <a:rect l="l" t="t" r="r" b="b"/>
              <a:pathLst>
                <a:path w="3573" h="3097" extrusionOk="0">
                  <a:moveTo>
                    <a:pt x="1524" y="0"/>
                  </a:moveTo>
                  <a:cubicBezTo>
                    <a:pt x="989" y="0"/>
                    <a:pt x="465" y="215"/>
                    <a:pt x="72" y="584"/>
                  </a:cubicBezTo>
                  <a:cubicBezTo>
                    <a:pt x="0" y="655"/>
                    <a:pt x="0" y="774"/>
                    <a:pt x="72" y="834"/>
                  </a:cubicBezTo>
                  <a:cubicBezTo>
                    <a:pt x="113" y="876"/>
                    <a:pt x="164" y="896"/>
                    <a:pt x="212" y="896"/>
                  </a:cubicBezTo>
                  <a:cubicBezTo>
                    <a:pt x="259" y="896"/>
                    <a:pt x="304" y="876"/>
                    <a:pt x="334" y="834"/>
                  </a:cubicBezTo>
                  <a:cubicBezTo>
                    <a:pt x="643" y="524"/>
                    <a:pt x="1072" y="358"/>
                    <a:pt x="1500" y="358"/>
                  </a:cubicBezTo>
                  <a:cubicBezTo>
                    <a:pt x="2441" y="358"/>
                    <a:pt x="3203" y="1120"/>
                    <a:pt x="3203" y="2060"/>
                  </a:cubicBezTo>
                  <a:cubicBezTo>
                    <a:pt x="3203" y="2322"/>
                    <a:pt x="3144" y="2596"/>
                    <a:pt x="3024" y="2834"/>
                  </a:cubicBezTo>
                  <a:cubicBezTo>
                    <a:pt x="2965" y="2941"/>
                    <a:pt x="3013" y="3037"/>
                    <a:pt x="3096" y="3084"/>
                  </a:cubicBezTo>
                  <a:cubicBezTo>
                    <a:pt x="3132" y="3096"/>
                    <a:pt x="3155" y="3096"/>
                    <a:pt x="3191" y="3096"/>
                  </a:cubicBezTo>
                  <a:cubicBezTo>
                    <a:pt x="3251" y="3096"/>
                    <a:pt x="3322" y="3072"/>
                    <a:pt x="3346" y="3001"/>
                  </a:cubicBezTo>
                  <a:cubicBezTo>
                    <a:pt x="3501" y="2715"/>
                    <a:pt x="3572" y="2382"/>
                    <a:pt x="3572" y="2060"/>
                  </a:cubicBezTo>
                  <a:cubicBezTo>
                    <a:pt x="3572" y="929"/>
                    <a:pt x="2655" y="0"/>
                    <a:pt x="15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7"/>
            <p:cNvSpPr/>
            <p:nvPr/>
          </p:nvSpPr>
          <p:spPr>
            <a:xfrm>
              <a:off x="2574408" y="2862129"/>
              <a:ext cx="106665" cy="90756"/>
            </a:xfrm>
            <a:custGeom>
              <a:avLst/>
              <a:gdLst/>
              <a:ahLst/>
              <a:cxnLst/>
              <a:rect l="l" t="t" r="r" b="b"/>
              <a:pathLst>
                <a:path w="3359" h="2858" extrusionOk="0">
                  <a:moveTo>
                    <a:pt x="294" y="1"/>
                  </a:moveTo>
                  <a:cubicBezTo>
                    <a:pt x="218" y="1"/>
                    <a:pt x="145" y="48"/>
                    <a:pt x="108" y="131"/>
                  </a:cubicBezTo>
                  <a:cubicBezTo>
                    <a:pt x="36" y="334"/>
                    <a:pt x="1" y="572"/>
                    <a:pt x="1" y="798"/>
                  </a:cubicBezTo>
                  <a:cubicBezTo>
                    <a:pt x="1" y="1929"/>
                    <a:pt x="917" y="2858"/>
                    <a:pt x="2049" y="2858"/>
                  </a:cubicBezTo>
                  <a:cubicBezTo>
                    <a:pt x="2477" y="2858"/>
                    <a:pt x="2894" y="2715"/>
                    <a:pt x="3251" y="2465"/>
                  </a:cubicBezTo>
                  <a:cubicBezTo>
                    <a:pt x="3346" y="2405"/>
                    <a:pt x="3358" y="2286"/>
                    <a:pt x="3299" y="2215"/>
                  </a:cubicBezTo>
                  <a:cubicBezTo>
                    <a:pt x="3263" y="2158"/>
                    <a:pt x="3206" y="2131"/>
                    <a:pt x="3151" y="2131"/>
                  </a:cubicBezTo>
                  <a:cubicBezTo>
                    <a:pt x="3114" y="2131"/>
                    <a:pt x="3077" y="2143"/>
                    <a:pt x="3049" y="2167"/>
                  </a:cubicBezTo>
                  <a:cubicBezTo>
                    <a:pt x="2763" y="2382"/>
                    <a:pt x="2406" y="2501"/>
                    <a:pt x="2049" y="2501"/>
                  </a:cubicBezTo>
                  <a:cubicBezTo>
                    <a:pt x="1108" y="2501"/>
                    <a:pt x="346" y="1739"/>
                    <a:pt x="346" y="798"/>
                  </a:cubicBezTo>
                  <a:cubicBezTo>
                    <a:pt x="346" y="608"/>
                    <a:pt x="382" y="429"/>
                    <a:pt x="441" y="250"/>
                  </a:cubicBezTo>
                  <a:cubicBezTo>
                    <a:pt x="501" y="143"/>
                    <a:pt x="441" y="36"/>
                    <a:pt x="358" y="12"/>
                  </a:cubicBezTo>
                  <a:cubicBezTo>
                    <a:pt x="337" y="4"/>
                    <a:pt x="315" y="1"/>
                    <a:pt x="29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7"/>
            <p:cNvSpPr/>
            <p:nvPr/>
          </p:nvSpPr>
          <p:spPr>
            <a:xfrm>
              <a:off x="2676881" y="2923385"/>
              <a:ext cx="191324" cy="191324"/>
            </a:xfrm>
            <a:custGeom>
              <a:avLst/>
              <a:gdLst/>
              <a:ahLst/>
              <a:cxnLst/>
              <a:rect l="l" t="t" r="r" b="b"/>
              <a:pathLst>
                <a:path w="6025" h="6025" extrusionOk="0">
                  <a:moveTo>
                    <a:pt x="2810" y="0"/>
                  </a:moveTo>
                  <a:cubicBezTo>
                    <a:pt x="2608" y="0"/>
                    <a:pt x="2429" y="155"/>
                    <a:pt x="2382" y="357"/>
                  </a:cubicBezTo>
                  <a:lnTo>
                    <a:pt x="2274" y="893"/>
                  </a:lnTo>
                  <a:cubicBezTo>
                    <a:pt x="2191" y="929"/>
                    <a:pt x="2084" y="965"/>
                    <a:pt x="1989" y="1012"/>
                  </a:cubicBezTo>
                  <a:lnTo>
                    <a:pt x="1548" y="715"/>
                  </a:lnTo>
                  <a:cubicBezTo>
                    <a:pt x="1475" y="666"/>
                    <a:pt x="1393" y="643"/>
                    <a:pt x="1313" y="643"/>
                  </a:cubicBezTo>
                  <a:cubicBezTo>
                    <a:pt x="1198" y="643"/>
                    <a:pt x="1085" y="690"/>
                    <a:pt x="1000" y="774"/>
                  </a:cubicBezTo>
                  <a:lnTo>
                    <a:pt x="738" y="1024"/>
                  </a:lnTo>
                  <a:cubicBezTo>
                    <a:pt x="596" y="1179"/>
                    <a:pt x="572" y="1417"/>
                    <a:pt x="679" y="1584"/>
                  </a:cubicBezTo>
                  <a:lnTo>
                    <a:pt x="977" y="2024"/>
                  </a:lnTo>
                  <a:cubicBezTo>
                    <a:pt x="917" y="2143"/>
                    <a:pt x="858" y="2274"/>
                    <a:pt x="834" y="2417"/>
                  </a:cubicBezTo>
                  <a:cubicBezTo>
                    <a:pt x="798" y="2512"/>
                    <a:pt x="858" y="2608"/>
                    <a:pt x="965" y="2631"/>
                  </a:cubicBezTo>
                  <a:cubicBezTo>
                    <a:pt x="986" y="2639"/>
                    <a:pt x="1006" y="2642"/>
                    <a:pt x="1025" y="2642"/>
                  </a:cubicBezTo>
                  <a:cubicBezTo>
                    <a:pt x="1103" y="2642"/>
                    <a:pt x="1162" y="2587"/>
                    <a:pt x="1191" y="2501"/>
                  </a:cubicBezTo>
                  <a:cubicBezTo>
                    <a:pt x="1227" y="2358"/>
                    <a:pt x="1298" y="2215"/>
                    <a:pt x="1346" y="2096"/>
                  </a:cubicBezTo>
                  <a:cubicBezTo>
                    <a:pt x="1381" y="2036"/>
                    <a:pt x="1381" y="1965"/>
                    <a:pt x="1346" y="1905"/>
                  </a:cubicBezTo>
                  <a:lnTo>
                    <a:pt x="1000" y="1369"/>
                  </a:lnTo>
                  <a:cubicBezTo>
                    <a:pt x="977" y="1346"/>
                    <a:pt x="977" y="1310"/>
                    <a:pt x="1012" y="1286"/>
                  </a:cubicBezTo>
                  <a:lnTo>
                    <a:pt x="1262" y="1024"/>
                  </a:lnTo>
                  <a:cubicBezTo>
                    <a:pt x="1283" y="1010"/>
                    <a:pt x="1300" y="1004"/>
                    <a:pt x="1318" y="1004"/>
                  </a:cubicBezTo>
                  <a:cubicBezTo>
                    <a:pt x="1330" y="1004"/>
                    <a:pt x="1343" y="1007"/>
                    <a:pt x="1358" y="1012"/>
                  </a:cubicBezTo>
                  <a:lnTo>
                    <a:pt x="1893" y="1369"/>
                  </a:lnTo>
                  <a:cubicBezTo>
                    <a:pt x="1923" y="1393"/>
                    <a:pt x="1956" y="1405"/>
                    <a:pt x="1989" y="1405"/>
                  </a:cubicBezTo>
                  <a:cubicBezTo>
                    <a:pt x="2021" y="1405"/>
                    <a:pt x="2054" y="1393"/>
                    <a:pt x="2084" y="1369"/>
                  </a:cubicBezTo>
                  <a:cubicBezTo>
                    <a:pt x="2215" y="1298"/>
                    <a:pt x="2346" y="1238"/>
                    <a:pt x="2489" y="1203"/>
                  </a:cubicBezTo>
                  <a:cubicBezTo>
                    <a:pt x="2548" y="1191"/>
                    <a:pt x="2608" y="1131"/>
                    <a:pt x="2620" y="1072"/>
                  </a:cubicBezTo>
                  <a:lnTo>
                    <a:pt x="2751" y="429"/>
                  </a:lnTo>
                  <a:cubicBezTo>
                    <a:pt x="2751" y="405"/>
                    <a:pt x="2786" y="369"/>
                    <a:pt x="2822" y="369"/>
                  </a:cubicBezTo>
                  <a:lnTo>
                    <a:pt x="3167" y="369"/>
                  </a:lnTo>
                  <a:cubicBezTo>
                    <a:pt x="3203" y="369"/>
                    <a:pt x="3227" y="405"/>
                    <a:pt x="3239" y="429"/>
                  </a:cubicBezTo>
                  <a:lnTo>
                    <a:pt x="3382" y="1072"/>
                  </a:lnTo>
                  <a:cubicBezTo>
                    <a:pt x="3394" y="1143"/>
                    <a:pt x="3429" y="1191"/>
                    <a:pt x="3513" y="1203"/>
                  </a:cubicBezTo>
                  <a:cubicBezTo>
                    <a:pt x="3656" y="1250"/>
                    <a:pt x="3786" y="1310"/>
                    <a:pt x="3917" y="1369"/>
                  </a:cubicBezTo>
                  <a:cubicBezTo>
                    <a:pt x="3947" y="1387"/>
                    <a:pt x="3980" y="1396"/>
                    <a:pt x="4013" y="1396"/>
                  </a:cubicBezTo>
                  <a:cubicBezTo>
                    <a:pt x="4045" y="1396"/>
                    <a:pt x="4078" y="1387"/>
                    <a:pt x="4108" y="1369"/>
                  </a:cubicBezTo>
                  <a:lnTo>
                    <a:pt x="4644" y="1012"/>
                  </a:lnTo>
                  <a:cubicBezTo>
                    <a:pt x="4654" y="1007"/>
                    <a:pt x="4665" y="1004"/>
                    <a:pt x="4678" y="1004"/>
                  </a:cubicBezTo>
                  <a:cubicBezTo>
                    <a:pt x="4695" y="1004"/>
                    <a:pt x="4713" y="1010"/>
                    <a:pt x="4727" y="1024"/>
                  </a:cubicBezTo>
                  <a:lnTo>
                    <a:pt x="4989" y="1286"/>
                  </a:lnTo>
                  <a:cubicBezTo>
                    <a:pt x="5013" y="1310"/>
                    <a:pt x="5013" y="1346"/>
                    <a:pt x="5001" y="1369"/>
                  </a:cubicBezTo>
                  <a:lnTo>
                    <a:pt x="4644" y="1905"/>
                  </a:lnTo>
                  <a:cubicBezTo>
                    <a:pt x="4596" y="1965"/>
                    <a:pt x="4596" y="2036"/>
                    <a:pt x="4644" y="2096"/>
                  </a:cubicBezTo>
                  <a:cubicBezTo>
                    <a:pt x="4715" y="2239"/>
                    <a:pt x="4775" y="2370"/>
                    <a:pt x="4810" y="2501"/>
                  </a:cubicBezTo>
                  <a:cubicBezTo>
                    <a:pt x="4822" y="2560"/>
                    <a:pt x="4882" y="2620"/>
                    <a:pt x="4941" y="2631"/>
                  </a:cubicBezTo>
                  <a:lnTo>
                    <a:pt x="5584" y="2774"/>
                  </a:lnTo>
                  <a:cubicBezTo>
                    <a:pt x="5608" y="2774"/>
                    <a:pt x="5644" y="2798"/>
                    <a:pt x="5644" y="2846"/>
                  </a:cubicBezTo>
                  <a:lnTo>
                    <a:pt x="5644" y="3191"/>
                  </a:lnTo>
                  <a:cubicBezTo>
                    <a:pt x="5644" y="3215"/>
                    <a:pt x="5608" y="3251"/>
                    <a:pt x="5584" y="3263"/>
                  </a:cubicBezTo>
                  <a:lnTo>
                    <a:pt x="4941" y="3393"/>
                  </a:lnTo>
                  <a:cubicBezTo>
                    <a:pt x="4870" y="3405"/>
                    <a:pt x="4822" y="3453"/>
                    <a:pt x="4810" y="3524"/>
                  </a:cubicBezTo>
                  <a:cubicBezTo>
                    <a:pt x="4763" y="3679"/>
                    <a:pt x="4703" y="3810"/>
                    <a:pt x="4644" y="3929"/>
                  </a:cubicBezTo>
                  <a:cubicBezTo>
                    <a:pt x="4608" y="3989"/>
                    <a:pt x="4608" y="4060"/>
                    <a:pt x="4644" y="4120"/>
                  </a:cubicBezTo>
                  <a:lnTo>
                    <a:pt x="5001" y="4656"/>
                  </a:lnTo>
                  <a:cubicBezTo>
                    <a:pt x="5013" y="4691"/>
                    <a:pt x="5013" y="4715"/>
                    <a:pt x="4989" y="4751"/>
                  </a:cubicBezTo>
                  <a:lnTo>
                    <a:pt x="4727" y="5001"/>
                  </a:lnTo>
                  <a:cubicBezTo>
                    <a:pt x="4714" y="5020"/>
                    <a:pt x="4697" y="5029"/>
                    <a:pt x="4681" y="5029"/>
                  </a:cubicBezTo>
                  <a:cubicBezTo>
                    <a:pt x="4668" y="5029"/>
                    <a:pt x="4654" y="5023"/>
                    <a:pt x="4644" y="5013"/>
                  </a:cubicBezTo>
                  <a:lnTo>
                    <a:pt x="4108" y="4656"/>
                  </a:lnTo>
                  <a:cubicBezTo>
                    <a:pt x="4078" y="4638"/>
                    <a:pt x="4045" y="4629"/>
                    <a:pt x="4013" y="4629"/>
                  </a:cubicBezTo>
                  <a:cubicBezTo>
                    <a:pt x="3980" y="4629"/>
                    <a:pt x="3947" y="4638"/>
                    <a:pt x="3917" y="4656"/>
                  </a:cubicBezTo>
                  <a:cubicBezTo>
                    <a:pt x="3775" y="4739"/>
                    <a:pt x="3644" y="4798"/>
                    <a:pt x="3513" y="4822"/>
                  </a:cubicBezTo>
                  <a:cubicBezTo>
                    <a:pt x="3453" y="4834"/>
                    <a:pt x="3394" y="4894"/>
                    <a:pt x="3382" y="4953"/>
                  </a:cubicBezTo>
                  <a:lnTo>
                    <a:pt x="3239" y="5596"/>
                  </a:lnTo>
                  <a:cubicBezTo>
                    <a:pt x="3239" y="5632"/>
                    <a:pt x="3215" y="5656"/>
                    <a:pt x="3167" y="5656"/>
                  </a:cubicBezTo>
                  <a:lnTo>
                    <a:pt x="2822" y="5656"/>
                  </a:lnTo>
                  <a:cubicBezTo>
                    <a:pt x="2798" y="5656"/>
                    <a:pt x="2763" y="5632"/>
                    <a:pt x="2751" y="5596"/>
                  </a:cubicBezTo>
                  <a:lnTo>
                    <a:pt x="2620" y="4953"/>
                  </a:lnTo>
                  <a:cubicBezTo>
                    <a:pt x="2608" y="4882"/>
                    <a:pt x="2560" y="4834"/>
                    <a:pt x="2489" y="4822"/>
                  </a:cubicBezTo>
                  <a:cubicBezTo>
                    <a:pt x="2334" y="4775"/>
                    <a:pt x="2203" y="4715"/>
                    <a:pt x="2084" y="4656"/>
                  </a:cubicBezTo>
                  <a:cubicBezTo>
                    <a:pt x="2054" y="4644"/>
                    <a:pt x="2021" y="4638"/>
                    <a:pt x="1989" y="4638"/>
                  </a:cubicBezTo>
                  <a:cubicBezTo>
                    <a:pt x="1956" y="4638"/>
                    <a:pt x="1923" y="4644"/>
                    <a:pt x="1893" y="4656"/>
                  </a:cubicBezTo>
                  <a:lnTo>
                    <a:pt x="1358" y="5013"/>
                  </a:lnTo>
                  <a:cubicBezTo>
                    <a:pt x="1342" y="5023"/>
                    <a:pt x="1328" y="5029"/>
                    <a:pt x="1314" y="5029"/>
                  </a:cubicBezTo>
                  <a:cubicBezTo>
                    <a:pt x="1298" y="5029"/>
                    <a:pt x="1282" y="5020"/>
                    <a:pt x="1262" y="5001"/>
                  </a:cubicBezTo>
                  <a:lnTo>
                    <a:pt x="1012" y="4751"/>
                  </a:lnTo>
                  <a:cubicBezTo>
                    <a:pt x="977" y="4715"/>
                    <a:pt x="977" y="4691"/>
                    <a:pt x="1000" y="4656"/>
                  </a:cubicBezTo>
                  <a:lnTo>
                    <a:pt x="1346" y="4120"/>
                  </a:lnTo>
                  <a:cubicBezTo>
                    <a:pt x="1393" y="4060"/>
                    <a:pt x="1393" y="3989"/>
                    <a:pt x="1346" y="3929"/>
                  </a:cubicBezTo>
                  <a:cubicBezTo>
                    <a:pt x="1274" y="3798"/>
                    <a:pt x="1215" y="3667"/>
                    <a:pt x="1191" y="3524"/>
                  </a:cubicBezTo>
                  <a:cubicBezTo>
                    <a:pt x="1167" y="3465"/>
                    <a:pt x="1108" y="3405"/>
                    <a:pt x="1048" y="3393"/>
                  </a:cubicBezTo>
                  <a:lnTo>
                    <a:pt x="417" y="3263"/>
                  </a:lnTo>
                  <a:cubicBezTo>
                    <a:pt x="381" y="3263"/>
                    <a:pt x="357" y="3227"/>
                    <a:pt x="357" y="3191"/>
                  </a:cubicBezTo>
                  <a:lnTo>
                    <a:pt x="357" y="2846"/>
                  </a:lnTo>
                  <a:cubicBezTo>
                    <a:pt x="357" y="2810"/>
                    <a:pt x="381" y="2786"/>
                    <a:pt x="417" y="2774"/>
                  </a:cubicBezTo>
                  <a:lnTo>
                    <a:pt x="453" y="2751"/>
                  </a:lnTo>
                  <a:cubicBezTo>
                    <a:pt x="560" y="2739"/>
                    <a:pt x="619" y="2631"/>
                    <a:pt x="608" y="2548"/>
                  </a:cubicBezTo>
                  <a:cubicBezTo>
                    <a:pt x="597" y="2450"/>
                    <a:pt x="506" y="2392"/>
                    <a:pt x="427" y="2392"/>
                  </a:cubicBezTo>
                  <a:cubicBezTo>
                    <a:pt x="419" y="2392"/>
                    <a:pt x="412" y="2392"/>
                    <a:pt x="405" y="2393"/>
                  </a:cubicBezTo>
                  <a:lnTo>
                    <a:pt x="357" y="2417"/>
                  </a:lnTo>
                  <a:cubicBezTo>
                    <a:pt x="143" y="2453"/>
                    <a:pt x="0" y="2631"/>
                    <a:pt x="0" y="2846"/>
                  </a:cubicBezTo>
                  <a:lnTo>
                    <a:pt x="0" y="3191"/>
                  </a:lnTo>
                  <a:cubicBezTo>
                    <a:pt x="0" y="3393"/>
                    <a:pt x="143" y="3572"/>
                    <a:pt x="357" y="3620"/>
                  </a:cubicBezTo>
                  <a:lnTo>
                    <a:pt x="893" y="3727"/>
                  </a:lnTo>
                  <a:cubicBezTo>
                    <a:pt x="917" y="3810"/>
                    <a:pt x="965" y="3917"/>
                    <a:pt x="1012" y="4001"/>
                  </a:cubicBezTo>
                  <a:lnTo>
                    <a:pt x="715" y="4453"/>
                  </a:lnTo>
                  <a:cubicBezTo>
                    <a:pt x="596" y="4632"/>
                    <a:pt x="619" y="4858"/>
                    <a:pt x="774" y="5001"/>
                  </a:cubicBezTo>
                  <a:lnTo>
                    <a:pt x="1024" y="5251"/>
                  </a:lnTo>
                  <a:cubicBezTo>
                    <a:pt x="1112" y="5339"/>
                    <a:pt x="1227" y="5381"/>
                    <a:pt x="1338" y="5381"/>
                  </a:cubicBezTo>
                  <a:cubicBezTo>
                    <a:pt x="1423" y="5381"/>
                    <a:pt x="1505" y="5357"/>
                    <a:pt x="1572" y="5310"/>
                  </a:cubicBezTo>
                  <a:lnTo>
                    <a:pt x="2024" y="5013"/>
                  </a:lnTo>
                  <a:cubicBezTo>
                    <a:pt x="2108" y="5060"/>
                    <a:pt x="2203" y="5108"/>
                    <a:pt x="2310" y="5132"/>
                  </a:cubicBezTo>
                  <a:lnTo>
                    <a:pt x="2405" y="5668"/>
                  </a:lnTo>
                  <a:cubicBezTo>
                    <a:pt x="2453" y="5882"/>
                    <a:pt x="2632" y="6025"/>
                    <a:pt x="2846" y="6025"/>
                  </a:cubicBezTo>
                  <a:lnTo>
                    <a:pt x="3179" y="6025"/>
                  </a:lnTo>
                  <a:cubicBezTo>
                    <a:pt x="3394" y="6025"/>
                    <a:pt x="3572" y="5882"/>
                    <a:pt x="3620" y="5668"/>
                  </a:cubicBezTo>
                  <a:lnTo>
                    <a:pt x="3715" y="5132"/>
                  </a:lnTo>
                  <a:cubicBezTo>
                    <a:pt x="3810" y="5108"/>
                    <a:pt x="3917" y="5060"/>
                    <a:pt x="4001" y="5013"/>
                  </a:cubicBezTo>
                  <a:lnTo>
                    <a:pt x="4453" y="5310"/>
                  </a:lnTo>
                  <a:cubicBezTo>
                    <a:pt x="4529" y="5361"/>
                    <a:pt x="4611" y="5386"/>
                    <a:pt x="4692" y="5386"/>
                  </a:cubicBezTo>
                  <a:cubicBezTo>
                    <a:pt x="4803" y="5386"/>
                    <a:pt x="4912" y="5340"/>
                    <a:pt x="5001" y="5251"/>
                  </a:cubicBezTo>
                  <a:lnTo>
                    <a:pt x="5251" y="5001"/>
                  </a:lnTo>
                  <a:cubicBezTo>
                    <a:pt x="5406" y="4858"/>
                    <a:pt x="5418" y="4620"/>
                    <a:pt x="5310" y="4453"/>
                  </a:cubicBezTo>
                  <a:lnTo>
                    <a:pt x="5013" y="4001"/>
                  </a:lnTo>
                  <a:cubicBezTo>
                    <a:pt x="5060" y="3917"/>
                    <a:pt x="5108" y="3822"/>
                    <a:pt x="5132" y="3727"/>
                  </a:cubicBezTo>
                  <a:lnTo>
                    <a:pt x="5668" y="3620"/>
                  </a:lnTo>
                  <a:cubicBezTo>
                    <a:pt x="5882" y="3572"/>
                    <a:pt x="6025" y="3393"/>
                    <a:pt x="6025" y="3191"/>
                  </a:cubicBezTo>
                  <a:lnTo>
                    <a:pt x="6025" y="2846"/>
                  </a:lnTo>
                  <a:cubicBezTo>
                    <a:pt x="6001" y="2631"/>
                    <a:pt x="5846" y="2453"/>
                    <a:pt x="5644" y="2417"/>
                  </a:cubicBezTo>
                  <a:lnTo>
                    <a:pt x="5108" y="2310"/>
                  </a:lnTo>
                  <a:cubicBezTo>
                    <a:pt x="5072" y="2215"/>
                    <a:pt x="5025" y="2120"/>
                    <a:pt x="4989" y="2024"/>
                  </a:cubicBezTo>
                  <a:lnTo>
                    <a:pt x="5287" y="1584"/>
                  </a:lnTo>
                  <a:cubicBezTo>
                    <a:pt x="5406" y="1405"/>
                    <a:pt x="5370" y="1179"/>
                    <a:pt x="5227" y="1024"/>
                  </a:cubicBezTo>
                  <a:lnTo>
                    <a:pt x="4965" y="774"/>
                  </a:lnTo>
                  <a:cubicBezTo>
                    <a:pt x="4882" y="691"/>
                    <a:pt x="4766" y="648"/>
                    <a:pt x="4651" y="648"/>
                  </a:cubicBezTo>
                  <a:cubicBezTo>
                    <a:pt x="4569" y="648"/>
                    <a:pt x="4487" y="670"/>
                    <a:pt x="4418" y="715"/>
                  </a:cubicBezTo>
                  <a:lnTo>
                    <a:pt x="3977" y="1012"/>
                  </a:lnTo>
                  <a:cubicBezTo>
                    <a:pt x="3882" y="965"/>
                    <a:pt x="3786" y="929"/>
                    <a:pt x="3691" y="893"/>
                  </a:cubicBezTo>
                  <a:lnTo>
                    <a:pt x="3584" y="357"/>
                  </a:lnTo>
                  <a:cubicBezTo>
                    <a:pt x="3536" y="155"/>
                    <a:pt x="3358" y="0"/>
                    <a:pt x="31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47"/>
            <p:cNvSpPr/>
            <p:nvPr/>
          </p:nvSpPr>
          <p:spPr>
            <a:xfrm>
              <a:off x="2738867" y="2986895"/>
              <a:ext cx="65066" cy="65066"/>
            </a:xfrm>
            <a:custGeom>
              <a:avLst/>
              <a:gdLst/>
              <a:ahLst/>
              <a:cxnLst/>
              <a:rect l="l" t="t" r="r" b="b"/>
              <a:pathLst>
                <a:path w="2049" h="2049" extrusionOk="0">
                  <a:moveTo>
                    <a:pt x="1025" y="0"/>
                  </a:moveTo>
                  <a:cubicBezTo>
                    <a:pt x="453" y="0"/>
                    <a:pt x="1" y="453"/>
                    <a:pt x="1" y="1024"/>
                  </a:cubicBezTo>
                  <a:cubicBezTo>
                    <a:pt x="1" y="1584"/>
                    <a:pt x="453" y="2048"/>
                    <a:pt x="1025" y="2048"/>
                  </a:cubicBezTo>
                  <a:cubicBezTo>
                    <a:pt x="1251" y="2048"/>
                    <a:pt x="1465" y="1977"/>
                    <a:pt x="1644" y="1846"/>
                  </a:cubicBezTo>
                  <a:cubicBezTo>
                    <a:pt x="1727" y="1786"/>
                    <a:pt x="1739" y="1667"/>
                    <a:pt x="1680" y="1584"/>
                  </a:cubicBezTo>
                  <a:cubicBezTo>
                    <a:pt x="1646" y="1543"/>
                    <a:pt x="1593" y="1522"/>
                    <a:pt x="1540" y="1522"/>
                  </a:cubicBezTo>
                  <a:cubicBezTo>
                    <a:pt x="1500" y="1522"/>
                    <a:pt x="1461" y="1534"/>
                    <a:pt x="1430" y="1560"/>
                  </a:cubicBezTo>
                  <a:cubicBezTo>
                    <a:pt x="1311" y="1644"/>
                    <a:pt x="1168" y="1691"/>
                    <a:pt x="1025" y="1691"/>
                  </a:cubicBezTo>
                  <a:cubicBezTo>
                    <a:pt x="668" y="1691"/>
                    <a:pt x="370" y="1393"/>
                    <a:pt x="370" y="1036"/>
                  </a:cubicBezTo>
                  <a:cubicBezTo>
                    <a:pt x="382" y="655"/>
                    <a:pt x="680" y="370"/>
                    <a:pt x="1037" y="370"/>
                  </a:cubicBezTo>
                  <a:cubicBezTo>
                    <a:pt x="1394" y="370"/>
                    <a:pt x="1692" y="667"/>
                    <a:pt x="1692" y="1024"/>
                  </a:cubicBezTo>
                  <a:cubicBezTo>
                    <a:pt x="1692" y="1132"/>
                    <a:pt x="1775" y="1203"/>
                    <a:pt x="1870" y="1203"/>
                  </a:cubicBezTo>
                  <a:cubicBezTo>
                    <a:pt x="1965" y="1203"/>
                    <a:pt x="2049" y="1108"/>
                    <a:pt x="2049" y="1024"/>
                  </a:cubicBezTo>
                  <a:cubicBezTo>
                    <a:pt x="2049" y="453"/>
                    <a:pt x="1584" y="0"/>
                    <a:pt x="10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7"/>
            <p:cNvSpPr/>
            <p:nvPr/>
          </p:nvSpPr>
          <p:spPr>
            <a:xfrm>
              <a:off x="2604670" y="2851904"/>
              <a:ext cx="70718" cy="71131"/>
            </a:xfrm>
            <a:custGeom>
              <a:avLst/>
              <a:gdLst/>
              <a:ahLst/>
              <a:cxnLst/>
              <a:rect l="l" t="t" r="r" b="b"/>
              <a:pathLst>
                <a:path w="2227" h="2240" extrusionOk="0">
                  <a:moveTo>
                    <a:pt x="1107" y="382"/>
                  </a:moveTo>
                  <a:cubicBezTo>
                    <a:pt x="1512" y="382"/>
                    <a:pt x="1858" y="715"/>
                    <a:pt x="1858" y="1120"/>
                  </a:cubicBezTo>
                  <a:cubicBezTo>
                    <a:pt x="1858" y="1525"/>
                    <a:pt x="1512" y="1870"/>
                    <a:pt x="1107" y="1870"/>
                  </a:cubicBezTo>
                  <a:cubicBezTo>
                    <a:pt x="691" y="1870"/>
                    <a:pt x="369" y="1525"/>
                    <a:pt x="369" y="1120"/>
                  </a:cubicBezTo>
                  <a:cubicBezTo>
                    <a:pt x="369" y="703"/>
                    <a:pt x="703" y="382"/>
                    <a:pt x="1107" y="382"/>
                  </a:cubicBezTo>
                  <a:close/>
                  <a:moveTo>
                    <a:pt x="1107" y="1"/>
                  </a:moveTo>
                  <a:cubicBezTo>
                    <a:pt x="500" y="1"/>
                    <a:pt x="0" y="513"/>
                    <a:pt x="0" y="1120"/>
                  </a:cubicBezTo>
                  <a:cubicBezTo>
                    <a:pt x="0" y="1727"/>
                    <a:pt x="500" y="2239"/>
                    <a:pt x="1107" y="2239"/>
                  </a:cubicBezTo>
                  <a:cubicBezTo>
                    <a:pt x="1727" y="2239"/>
                    <a:pt x="2227" y="1727"/>
                    <a:pt x="2227" y="1120"/>
                  </a:cubicBezTo>
                  <a:cubicBezTo>
                    <a:pt x="2227" y="513"/>
                    <a:pt x="1727" y="1"/>
                    <a:pt x="110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0" name="Google Shape;640;p47"/>
          <p:cNvGrpSpPr/>
          <p:nvPr/>
        </p:nvGrpSpPr>
        <p:grpSpPr>
          <a:xfrm>
            <a:off x="1846874" y="3068268"/>
            <a:ext cx="332729" cy="372518"/>
            <a:chOff x="3079916" y="2744477"/>
            <a:chExt cx="332729" cy="372518"/>
          </a:xfrm>
        </p:grpSpPr>
        <p:sp>
          <p:nvSpPr>
            <p:cNvPr id="641" name="Google Shape;641;p47"/>
            <p:cNvSpPr/>
            <p:nvPr/>
          </p:nvSpPr>
          <p:spPr>
            <a:xfrm>
              <a:off x="3079916" y="2840504"/>
              <a:ext cx="313454" cy="276491"/>
            </a:xfrm>
            <a:custGeom>
              <a:avLst/>
              <a:gdLst/>
              <a:ahLst/>
              <a:cxnLst/>
              <a:rect l="l" t="t" r="r" b="b"/>
              <a:pathLst>
                <a:path w="9871" h="8707" extrusionOk="0">
                  <a:moveTo>
                    <a:pt x="2993" y="1"/>
                  </a:moveTo>
                  <a:cubicBezTo>
                    <a:pt x="2768" y="1"/>
                    <a:pt x="2560" y="25"/>
                    <a:pt x="2370" y="74"/>
                  </a:cubicBezTo>
                  <a:cubicBezTo>
                    <a:pt x="1739" y="241"/>
                    <a:pt x="1179" y="646"/>
                    <a:pt x="750" y="1205"/>
                  </a:cubicBezTo>
                  <a:cubicBezTo>
                    <a:pt x="250" y="1860"/>
                    <a:pt x="0" y="2694"/>
                    <a:pt x="0" y="3622"/>
                  </a:cubicBezTo>
                  <a:cubicBezTo>
                    <a:pt x="0" y="4575"/>
                    <a:pt x="429" y="5825"/>
                    <a:pt x="1120" y="6896"/>
                  </a:cubicBezTo>
                  <a:cubicBezTo>
                    <a:pt x="1882" y="8039"/>
                    <a:pt x="2751" y="8706"/>
                    <a:pt x="3525" y="8706"/>
                  </a:cubicBezTo>
                  <a:cubicBezTo>
                    <a:pt x="3846" y="8706"/>
                    <a:pt x="4156" y="8670"/>
                    <a:pt x="4441" y="8575"/>
                  </a:cubicBezTo>
                  <a:cubicBezTo>
                    <a:pt x="4596" y="8534"/>
                    <a:pt x="4760" y="8513"/>
                    <a:pt x="4924" y="8513"/>
                  </a:cubicBezTo>
                  <a:cubicBezTo>
                    <a:pt x="5087" y="8513"/>
                    <a:pt x="5251" y="8534"/>
                    <a:pt x="5406" y="8575"/>
                  </a:cubicBezTo>
                  <a:cubicBezTo>
                    <a:pt x="5703" y="8670"/>
                    <a:pt x="6013" y="8706"/>
                    <a:pt x="6311" y="8706"/>
                  </a:cubicBezTo>
                  <a:cubicBezTo>
                    <a:pt x="7085" y="8706"/>
                    <a:pt x="7978" y="8051"/>
                    <a:pt x="8728" y="6896"/>
                  </a:cubicBezTo>
                  <a:cubicBezTo>
                    <a:pt x="9418" y="5837"/>
                    <a:pt x="9835" y="4587"/>
                    <a:pt x="9835" y="3622"/>
                  </a:cubicBezTo>
                  <a:cubicBezTo>
                    <a:pt x="9871" y="2920"/>
                    <a:pt x="9716" y="2301"/>
                    <a:pt x="9454" y="1753"/>
                  </a:cubicBezTo>
                  <a:cubicBezTo>
                    <a:pt x="9420" y="1677"/>
                    <a:pt x="9351" y="1637"/>
                    <a:pt x="9275" y="1637"/>
                  </a:cubicBezTo>
                  <a:cubicBezTo>
                    <a:pt x="9244" y="1637"/>
                    <a:pt x="9211" y="1644"/>
                    <a:pt x="9180" y="1658"/>
                  </a:cubicBezTo>
                  <a:cubicBezTo>
                    <a:pt x="9085" y="1705"/>
                    <a:pt x="9049" y="1824"/>
                    <a:pt x="9097" y="1932"/>
                  </a:cubicBezTo>
                  <a:cubicBezTo>
                    <a:pt x="9347" y="2420"/>
                    <a:pt x="9466" y="3003"/>
                    <a:pt x="9466" y="3622"/>
                  </a:cubicBezTo>
                  <a:cubicBezTo>
                    <a:pt x="9466" y="4503"/>
                    <a:pt x="9061" y="5682"/>
                    <a:pt x="8406" y="6670"/>
                  </a:cubicBezTo>
                  <a:cubicBezTo>
                    <a:pt x="7739" y="7694"/>
                    <a:pt x="6966" y="8313"/>
                    <a:pt x="6323" y="8313"/>
                  </a:cubicBezTo>
                  <a:cubicBezTo>
                    <a:pt x="6061" y="8313"/>
                    <a:pt x="5775" y="8266"/>
                    <a:pt x="5525" y="8194"/>
                  </a:cubicBezTo>
                  <a:cubicBezTo>
                    <a:pt x="5328" y="8135"/>
                    <a:pt x="5126" y="8105"/>
                    <a:pt x="4925" y="8105"/>
                  </a:cubicBezTo>
                  <a:cubicBezTo>
                    <a:pt x="4724" y="8105"/>
                    <a:pt x="4525" y="8135"/>
                    <a:pt x="4334" y="8194"/>
                  </a:cubicBezTo>
                  <a:cubicBezTo>
                    <a:pt x="4084" y="8266"/>
                    <a:pt x="3798" y="8313"/>
                    <a:pt x="3525" y="8313"/>
                  </a:cubicBezTo>
                  <a:cubicBezTo>
                    <a:pt x="2894" y="8313"/>
                    <a:pt x="2120" y="7694"/>
                    <a:pt x="1441" y="6670"/>
                  </a:cubicBezTo>
                  <a:cubicBezTo>
                    <a:pt x="786" y="5682"/>
                    <a:pt x="393" y="4503"/>
                    <a:pt x="393" y="3622"/>
                  </a:cubicBezTo>
                  <a:cubicBezTo>
                    <a:pt x="393" y="2789"/>
                    <a:pt x="631" y="2039"/>
                    <a:pt x="1060" y="1443"/>
                  </a:cubicBezTo>
                  <a:cubicBezTo>
                    <a:pt x="1429" y="955"/>
                    <a:pt x="1941" y="598"/>
                    <a:pt x="2453" y="467"/>
                  </a:cubicBezTo>
                  <a:cubicBezTo>
                    <a:pt x="2608" y="425"/>
                    <a:pt x="2783" y="405"/>
                    <a:pt x="2975" y="405"/>
                  </a:cubicBezTo>
                  <a:cubicBezTo>
                    <a:pt x="3270" y="405"/>
                    <a:pt x="3605" y="452"/>
                    <a:pt x="3965" y="539"/>
                  </a:cubicBezTo>
                  <a:cubicBezTo>
                    <a:pt x="4025" y="550"/>
                    <a:pt x="4096" y="574"/>
                    <a:pt x="4156" y="586"/>
                  </a:cubicBezTo>
                  <a:cubicBezTo>
                    <a:pt x="4165" y="587"/>
                    <a:pt x="4174" y="588"/>
                    <a:pt x="4183" y="588"/>
                  </a:cubicBezTo>
                  <a:cubicBezTo>
                    <a:pt x="4278" y="588"/>
                    <a:pt x="4361" y="529"/>
                    <a:pt x="4394" y="431"/>
                  </a:cubicBezTo>
                  <a:cubicBezTo>
                    <a:pt x="4406" y="336"/>
                    <a:pt x="4346" y="229"/>
                    <a:pt x="4239" y="193"/>
                  </a:cubicBezTo>
                  <a:lnTo>
                    <a:pt x="4060" y="158"/>
                  </a:lnTo>
                  <a:cubicBezTo>
                    <a:pt x="3674" y="52"/>
                    <a:pt x="3316" y="1"/>
                    <a:pt x="299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7"/>
            <p:cNvSpPr/>
            <p:nvPr/>
          </p:nvSpPr>
          <p:spPr>
            <a:xfrm>
              <a:off x="3244375" y="2840250"/>
              <a:ext cx="124416" cy="45727"/>
            </a:xfrm>
            <a:custGeom>
              <a:avLst/>
              <a:gdLst/>
              <a:ahLst/>
              <a:cxnLst/>
              <a:rect l="l" t="t" r="r" b="b"/>
              <a:pathLst>
                <a:path w="3918" h="1440" extrusionOk="0">
                  <a:moveTo>
                    <a:pt x="1721" y="0"/>
                  </a:moveTo>
                  <a:cubicBezTo>
                    <a:pt x="1391" y="0"/>
                    <a:pt x="1027" y="53"/>
                    <a:pt x="632" y="154"/>
                  </a:cubicBezTo>
                  <a:cubicBezTo>
                    <a:pt x="477" y="189"/>
                    <a:pt x="334" y="213"/>
                    <a:pt x="191" y="237"/>
                  </a:cubicBezTo>
                  <a:cubicBezTo>
                    <a:pt x="96" y="249"/>
                    <a:pt x="1" y="356"/>
                    <a:pt x="12" y="463"/>
                  </a:cubicBezTo>
                  <a:cubicBezTo>
                    <a:pt x="35" y="563"/>
                    <a:pt x="120" y="643"/>
                    <a:pt x="218" y="643"/>
                  </a:cubicBezTo>
                  <a:cubicBezTo>
                    <a:pt x="225" y="643"/>
                    <a:pt x="232" y="643"/>
                    <a:pt x="239" y="642"/>
                  </a:cubicBezTo>
                  <a:cubicBezTo>
                    <a:pt x="405" y="630"/>
                    <a:pt x="572" y="582"/>
                    <a:pt x="727" y="547"/>
                  </a:cubicBezTo>
                  <a:cubicBezTo>
                    <a:pt x="1080" y="460"/>
                    <a:pt x="1412" y="413"/>
                    <a:pt x="1708" y="413"/>
                  </a:cubicBezTo>
                  <a:cubicBezTo>
                    <a:pt x="1901" y="413"/>
                    <a:pt x="2079" y="433"/>
                    <a:pt x="2239" y="475"/>
                  </a:cubicBezTo>
                  <a:cubicBezTo>
                    <a:pt x="2727" y="606"/>
                    <a:pt x="3203" y="928"/>
                    <a:pt x="3561" y="1368"/>
                  </a:cubicBezTo>
                  <a:cubicBezTo>
                    <a:pt x="3608" y="1416"/>
                    <a:pt x="3668" y="1439"/>
                    <a:pt x="3703" y="1439"/>
                  </a:cubicBezTo>
                  <a:cubicBezTo>
                    <a:pt x="3751" y="1439"/>
                    <a:pt x="3799" y="1428"/>
                    <a:pt x="3822" y="1404"/>
                  </a:cubicBezTo>
                  <a:cubicBezTo>
                    <a:pt x="3918" y="1309"/>
                    <a:pt x="3918" y="1189"/>
                    <a:pt x="3858" y="1106"/>
                  </a:cubicBezTo>
                  <a:cubicBezTo>
                    <a:pt x="3441" y="594"/>
                    <a:pt x="2894" y="225"/>
                    <a:pt x="2322" y="70"/>
                  </a:cubicBezTo>
                  <a:cubicBezTo>
                    <a:pt x="2138" y="23"/>
                    <a:pt x="1937" y="0"/>
                    <a:pt x="17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7"/>
            <p:cNvSpPr/>
            <p:nvPr/>
          </p:nvSpPr>
          <p:spPr>
            <a:xfrm>
              <a:off x="3198267" y="2744477"/>
              <a:ext cx="214378" cy="145279"/>
            </a:xfrm>
            <a:custGeom>
              <a:avLst/>
              <a:gdLst/>
              <a:ahLst/>
              <a:cxnLst/>
              <a:rect l="l" t="t" r="r" b="b"/>
              <a:pathLst>
                <a:path w="6751" h="4575" extrusionOk="0">
                  <a:moveTo>
                    <a:pt x="4113" y="1"/>
                  </a:moveTo>
                  <a:cubicBezTo>
                    <a:pt x="3977" y="1"/>
                    <a:pt x="3841" y="10"/>
                    <a:pt x="3703" y="26"/>
                  </a:cubicBezTo>
                  <a:cubicBezTo>
                    <a:pt x="3060" y="74"/>
                    <a:pt x="2500" y="407"/>
                    <a:pt x="2060" y="1026"/>
                  </a:cubicBezTo>
                  <a:cubicBezTo>
                    <a:pt x="1786" y="1407"/>
                    <a:pt x="1643" y="1777"/>
                    <a:pt x="1607" y="1884"/>
                  </a:cubicBezTo>
                  <a:lnTo>
                    <a:pt x="1083" y="2693"/>
                  </a:lnTo>
                  <a:cubicBezTo>
                    <a:pt x="929" y="2241"/>
                    <a:pt x="786" y="1955"/>
                    <a:pt x="774" y="1943"/>
                  </a:cubicBezTo>
                  <a:cubicBezTo>
                    <a:pt x="742" y="1871"/>
                    <a:pt x="666" y="1837"/>
                    <a:pt x="595" y="1837"/>
                  </a:cubicBezTo>
                  <a:cubicBezTo>
                    <a:pt x="560" y="1837"/>
                    <a:pt x="527" y="1844"/>
                    <a:pt x="500" y="1860"/>
                  </a:cubicBezTo>
                  <a:cubicBezTo>
                    <a:pt x="393" y="1896"/>
                    <a:pt x="369" y="2039"/>
                    <a:pt x="417" y="2122"/>
                  </a:cubicBezTo>
                  <a:cubicBezTo>
                    <a:pt x="417" y="2134"/>
                    <a:pt x="869" y="3015"/>
                    <a:pt x="964" y="4158"/>
                  </a:cubicBezTo>
                  <a:cubicBezTo>
                    <a:pt x="810" y="4146"/>
                    <a:pt x="667" y="4098"/>
                    <a:pt x="560" y="4063"/>
                  </a:cubicBezTo>
                  <a:cubicBezTo>
                    <a:pt x="429" y="4003"/>
                    <a:pt x="381" y="3944"/>
                    <a:pt x="381" y="3920"/>
                  </a:cubicBezTo>
                  <a:cubicBezTo>
                    <a:pt x="381" y="3824"/>
                    <a:pt x="286" y="3729"/>
                    <a:pt x="191" y="3729"/>
                  </a:cubicBezTo>
                  <a:cubicBezTo>
                    <a:pt x="83" y="3729"/>
                    <a:pt x="0" y="3824"/>
                    <a:pt x="0" y="3920"/>
                  </a:cubicBezTo>
                  <a:cubicBezTo>
                    <a:pt x="0" y="4039"/>
                    <a:pt x="60" y="4265"/>
                    <a:pt x="393" y="4432"/>
                  </a:cubicBezTo>
                  <a:cubicBezTo>
                    <a:pt x="607" y="4515"/>
                    <a:pt x="893" y="4575"/>
                    <a:pt x="1191" y="4575"/>
                  </a:cubicBezTo>
                  <a:cubicBezTo>
                    <a:pt x="1488" y="4575"/>
                    <a:pt x="1750" y="4515"/>
                    <a:pt x="1976" y="4432"/>
                  </a:cubicBezTo>
                  <a:cubicBezTo>
                    <a:pt x="2334" y="4265"/>
                    <a:pt x="2381" y="4039"/>
                    <a:pt x="2381" y="3920"/>
                  </a:cubicBezTo>
                  <a:cubicBezTo>
                    <a:pt x="2381" y="3824"/>
                    <a:pt x="2286" y="3729"/>
                    <a:pt x="2179" y="3729"/>
                  </a:cubicBezTo>
                  <a:cubicBezTo>
                    <a:pt x="2084" y="3729"/>
                    <a:pt x="1988" y="3824"/>
                    <a:pt x="1988" y="3920"/>
                  </a:cubicBezTo>
                  <a:cubicBezTo>
                    <a:pt x="1988" y="3944"/>
                    <a:pt x="1941" y="4003"/>
                    <a:pt x="1810" y="4063"/>
                  </a:cubicBezTo>
                  <a:cubicBezTo>
                    <a:pt x="1691" y="4122"/>
                    <a:pt x="1548" y="4146"/>
                    <a:pt x="1381" y="4158"/>
                  </a:cubicBezTo>
                  <a:cubicBezTo>
                    <a:pt x="1345" y="3801"/>
                    <a:pt x="1286" y="3479"/>
                    <a:pt x="1226" y="3193"/>
                  </a:cubicBezTo>
                  <a:lnTo>
                    <a:pt x="1917" y="2158"/>
                  </a:lnTo>
                  <a:cubicBezTo>
                    <a:pt x="1941" y="2158"/>
                    <a:pt x="1976" y="2169"/>
                    <a:pt x="2048" y="2181"/>
                  </a:cubicBezTo>
                  <a:cubicBezTo>
                    <a:pt x="2167" y="2229"/>
                    <a:pt x="2334" y="2312"/>
                    <a:pt x="2512" y="2420"/>
                  </a:cubicBezTo>
                  <a:cubicBezTo>
                    <a:pt x="2977" y="2693"/>
                    <a:pt x="3584" y="3027"/>
                    <a:pt x="4251" y="3027"/>
                  </a:cubicBezTo>
                  <a:cubicBezTo>
                    <a:pt x="4477" y="3027"/>
                    <a:pt x="4715" y="2991"/>
                    <a:pt x="4953" y="2896"/>
                  </a:cubicBezTo>
                  <a:cubicBezTo>
                    <a:pt x="6441" y="2312"/>
                    <a:pt x="6739" y="431"/>
                    <a:pt x="6739" y="348"/>
                  </a:cubicBezTo>
                  <a:cubicBezTo>
                    <a:pt x="6751" y="312"/>
                    <a:pt x="6727" y="229"/>
                    <a:pt x="6644" y="193"/>
                  </a:cubicBezTo>
                  <a:cubicBezTo>
                    <a:pt x="6614" y="169"/>
                    <a:pt x="6578" y="157"/>
                    <a:pt x="6541" y="157"/>
                  </a:cubicBezTo>
                  <a:cubicBezTo>
                    <a:pt x="6504" y="157"/>
                    <a:pt x="6465" y="169"/>
                    <a:pt x="6429" y="193"/>
                  </a:cubicBezTo>
                  <a:cubicBezTo>
                    <a:pt x="6298" y="275"/>
                    <a:pt x="6157" y="307"/>
                    <a:pt x="5995" y="307"/>
                  </a:cubicBezTo>
                  <a:cubicBezTo>
                    <a:pt x="5805" y="307"/>
                    <a:pt x="5586" y="263"/>
                    <a:pt x="5322" y="205"/>
                  </a:cubicBezTo>
                  <a:cubicBezTo>
                    <a:pt x="5274" y="193"/>
                    <a:pt x="5239" y="193"/>
                    <a:pt x="5191" y="169"/>
                  </a:cubicBezTo>
                  <a:cubicBezTo>
                    <a:pt x="5177" y="166"/>
                    <a:pt x="5163" y="165"/>
                    <a:pt x="5149" y="165"/>
                  </a:cubicBezTo>
                  <a:cubicBezTo>
                    <a:pt x="5057" y="165"/>
                    <a:pt x="4974" y="231"/>
                    <a:pt x="4953" y="324"/>
                  </a:cubicBezTo>
                  <a:cubicBezTo>
                    <a:pt x="4917" y="431"/>
                    <a:pt x="5001" y="526"/>
                    <a:pt x="5096" y="562"/>
                  </a:cubicBezTo>
                  <a:cubicBezTo>
                    <a:pt x="5144" y="574"/>
                    <a:pt x="5191" y="574"/>
                    <a:pt x="5239" y="586"/>
                  </a:cubicBezTo>
                  <a:cubicBezTo>
                    <a:pt x="5513" y="648"/>
                    <a:pt x="5761" y="703"/>
                    <a:pt x="6002" y="703"/>
                  </a:cubicBezTo>
                  <a:cubicBezTo>
                    <a:pt x="6085" y="703"/>
                    <a:pt x="6168" y="697"/>
                    <a:pt x="6251" y="681"/>
                  </a:cubicBezTo>
                  <a:lnTo>
                    <a:pt x="6251" y="681"/>
                  </a:lnTo>
                  <a:cubicBezTo>
                    <a:pt x="6096" y="1217"/>
                    <a:pt x="5691" y="2217"/>
                    <a:pt x="4786" y="2550"/>
                  </a:cubicBezTo>
                  <a:cubicBezTo>
                    <a:pt x="4600" y="2622"/>
                    <a:pt x="4417" y="2652"/>
                    <a:pt x="4237" y="2652"/>
                  </a:cubicBezTo>
                  <a:cubicBezTo>
                    <a:pt x="3671" y="2652"/>
                    <a:pt x="3146" y="2351"/>
                    <a:pt x="2703" y="2098"/>
                  </a:cubicBezTo>
                  <a:cubicBezTo>
                    <a:pt x="2465" y="1955"/>
                    <a:pt x="2262" y="1836"/>
                    <a:pt x="2084" y="1777"/>
                  </a:cubicBezTo>
                  <a:cubicBezTo>
                    <a:pt x="2286" y="1336"/>
                    <a:pt x="2810" y="503"/>
                    <a:pt x="3727" y="431"/>
                  </a:cubicBezTo>
                  <a:cubicBezTo>
                    <a:pt x="3850" y="420"/>
                    <a:pt x="3970" y="415"/>
                    <a:pt x="4092" y="415"/>
                  </a:cubicBezTo>
                  <a:cubicBezTo>
                    <a:pt x="4241" y="415"/>
                    <a:pt x="4391" y="423"/>
                    <a:pt x="4548" y="443"/>
                  </a:cubicBezTo>
                  <a:cubicBezTo>
                    <a:pt x="4556" y="444"/>
                    <a:pt x="4564" y="444"/>
                    <a:pt x="4571" y="444"/>
                  </a:cubicBezTo>
                  <a:cubicBezTo>
                    <a:pt x="4670" y="444"/>
                    <a:pt x="4763" y="375"/>
                    <a:pt x="4774" y="264"/>
                  </a:cubicBezTo>
                  <a:cubicBezTo>
                    <a:pt x="4786" y="157"/>
                    <a:pt x="4715" y="50"/>
                    <a:pt x="4596" y="38"/>
                  </a:cubicBezTo>
                  <a:cubicBezTo>
                    <a:pt x="4430" y="13"/>
                    <a:pt x="4271" y="1"/>
                    <a:pt x="41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4" name="Google Shape;644;p47"/>
          <p:cNvGrpSpPr/>
          <p:nvPr/>
        </p:nvGrpSpPr>
        <p:grpSpPr>
          <a:xfrm>
            <a:off x="6579311" y="3067937"/>
            <a:ext cx="380393" cy="363118"/>
            <a:chOff x="4126815" y="2760704"/>
            <a:chExt cx="380393" cy="363118"/>
          </a:xfrm>
        </p:grpSpPr>
        <p:sp>
          <p:nvSpPr>
            <p:cNvPr id="645" name="Google Shape;645;p47"/>
            <p:cNvSpPr/>
            <p:nvPr/>
          </p:nvSpPr>
          <p:spPr>
            <a:xfrm>
              <a:off x="4219825" y="2822435"/>
              <a:ext cx="103267" cy="29056"/>
            </a:xfrm>
            <a:custGeom>
              <a:avLst/>
              <a:gdLst/>
              <a:ahLst/>
              <a:cxnLst/>
              <a:rect l="l" t="t" r="r" b="b"/>
              <a:pathLst>
                <a:path w="3252" h="915" extrusionOk="0">
                  <a:moveTo>
                    <a:pt x="1620" y="0"/>
                  </a:moveTo>
                  <a:cubicBezTo>
                    <a:pt x="1025" y="0"/>
                    <a:pt x="477" y="215"/>
                    <a:pt x="60" y="631"/>
                  </a:cubicBezTo>
                  <a:cubicBezTo>
                    <a:pt x="1" y="691"/>
                    <a:pt x="1" y="810"/>
                    <a:pt x="60" y="869"/>
                  </a:cubicBezTo>
                  <a:cubicBezTo>
                    <a:pt x="90" y="899"/>
                    <a:pt x="132" y="914"/>
                    <a:pt x="175" y="914"/>
                  </a:cubicBezTo>
                  <a:cubicBezTo>
                    <a:pt x="218" y="914"/>
                    <a:pt x="263" y="899"/>
                    <a:pt x="298" y="869"/>
                  </a:cubicBezTo>
                  <a:cubicBezTo>
                    <a:pt x="656" y="512"/>
                    <a:pt x="1120" y="322"/>
                    <a:pt x="1620" y="322"/>
                  </a:cubicBezTo>
                  <a:cubicBezTo>
                    <a:pt x="2132" y="322"/>
                    <a:pt x="2596" y="512"/>
                    <a:pt x="2953" y="869"/>
                  </a:cubicBezTo>
                  <a:cubicBezTo>
                    <a:pt x="2983" y="899"/>
                    <a:pt x="3028" y="914"/>
                    <a:pt x="3073" y="914"/>
                  </a:cubicBezTo>
                  <a:cubicBezTo>
                    <a:pt x="3117" y="914"/>
                    <a:pt x="3162" y="899"/>
                    <a:pt x="3192" y="869"/>
                  </a:cubicBezTo>
                  <a:cubicBezTo>
                    <a:pt x="3251" y="810"/>
                    <a:pt x="3251" y="691"/>
                    <a:pt x="3192" y="631"/>
                  </a:cubicBezTo>
                  <a:cubicBezTo>
                    <a:pt x="2775" y="215"/>
                    <a:pt x="2215" y="0"/>
                    <a:pt x="16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7"/>
            <p:cNvSpPr/>
            <p:nvPr/>
          </p:nvSpPr>
          <p:spPr>
            <a:xfrm>
              <a:off x="4126815" y="2760704"/>
              <a:ext cx="380393" cy="363118"/>
            </a:xfrm>
            <a:custGeom>
              <a:avLst/>
              <a:gdLst/>
              <a:ahLst/>
              <a:cxnLst/>
              <a:rect l="l" t="t" r="r" b="b"/>
              <a:pathLst>
                <a:path w="11979" h="11435" extrusionOk="0">
                  <a:moveTo>
                    <a:pt x="7621" y="6921"/>
                  </a:moveTo>
                  <a:lnTo>
                    <a:pt x="8061" y="7373"/>
                  </a:lnTo>
                  <a:lnTo>
                    <a:pt x="7787" y="7659"/>
                  </a:lnTo>
                  <a:lnTo>
                    <a:pt x="7335" y="7207"/>
                  </a:lnTo>
                  <a:cubicBezTo>
                    <a:pt x="7442" y="7123"/>
                    <a:pt x="7526" y="7016"/>
                    <a:pt x="7621" y="6921"/>
                  </a:cubicBezTo>
                  <a:close/>
                  <a:moveTo>
                    <a:pt x="4552" y="328"/>
                  </a:moveTo>
                  <a:cubicBezTo>
                    <a:pt x="5525" y="328"/>
                    <a:pt x="6496" y="700"/>
                    <a:pt x="7228" y="1444"/>
                  </a:cubicBezTo>
                  <a:cubicBezTo>
                    <a:pt x="8645" y="2861"/>
                    <a:pt x="8704" y="5076"/>
                    <a:pt x="7466" y="6564"/>
                  </a:cubicBezTo>
                  <a:cubicBezTo>
                    <a:pt x="7311" y="6766"/>
                    <a:pt x="7156" y="6909"/>
                    <a:pt x="6978" y="7064"/>
                  </a:cubicBezTo>
                  <a:cubicBezTo>
                    <a:pt x="6279" y="7651"/>
                    <a:pt x="5417" y="7944"/>
                    <a:pt x="4554" y="7944"/>
                  </a:cubicBezTo>
                  <a:cubicBezTo>
                    <a:pt x="3579" y="7944"/>
                    <a:pt x="2603" y="7571"/>
                    <a:pt x="1858" y="6826"/>
                  </a:cubicBezTo>
                  <a:cubicBezTo>
                    <a:pt x="370" y="5338"/>
                    <a:pt x="370" y="2921"/>
                    <a:pt x="1858" y="1444"/>
                  </a:cubicBezTo>
                  <a:cubicBezTo>
                    <a:pt x="2602" y="700"/>
                    <a:pt x="3579" y="328"/>
                    <a:pt x="4552" y="328"/>
                  </a:cubicBezTo>
                  <a:close/>
                  <a:moveTo>
                    <a:pt x="8518" y="7440"/>
                  </a:moveTo>
                  <a:cubicBezTo>
                    <a:pt x="8550" y="7440"/>
                    <a:pt x="8580" y="7453"/>
                    <a:pt x="8597" y="7481"/>
                  </a:cubicBezTo>
                  <a:lnTo>
                    <a:pt x="9061" y="7897"/>
                  </a:lnTo>
                  <a:lnTo>
                    <a:pt x="8276" y="8683"/>
                  </a:lnTo>
                  <a:lnTo>
                    <a:pt x="7883" y="8195"/>
                  </a:lnTo>
                  <a:cubicBezTo>
                    <a:pt x="7847" y="8135"/>
                    <a:pt x="7847" y="8052"/>
                    <a:pt x="7883" y="8016"/>
                  </a:cubicBezTo>
                  <a:lnTo>
                    <a:pt x="8418" y="7481"/>
                  </a:lnTo>
                  <a:cubicBezTo>
                    <a:pt x="8444" y="7456"/>
                    <a:pt x="8482" y="7440"/>
                    <a:pt x="8518" y="7440"/>
                  </a:cubicBezTo>
                  <a:close/>
                  <a:moveTo>
                    <a:pt x="9335" y="8100"/>
                  </a:moveTo>
                  <a:lnTo>
                    <a:pt x="11252" y="9779"/>
                  </a:lnTo>
                  <a:cubicBezTo>
                    <a:pt x="11574" y="10064"/>
                    <a:pt x="11597" y="10576"/>
                    <a:pt x="11276" y="10886"/>
                  </a:cubicBezTo>
                  <a:cubicBezTo>
                    <a:pt x="11128" y="11033"/>
                    <a:pt x="10940" y="11105"/>
                    <a:pt x="10752" y="11105"/>
                  </a:cubicBezTo>
                  <a:cubicBezTo>
                    <a:pt x="10544" y="11105"/>
                    <a:pt x="10336" y="11018"/>
                    <a:pt x="10181" y="10850"/>
                  </a:cubicBezTo>
                  <a:lnTo>
                    <a:pt x="8514" y="8921"/>
                  </a:lnTo>
                  <a:lnTo>
                    <a:pt x="9335" y="8100"/>
                  </a:lnTo>
                  <a:close/>
                  <a:moveTo>
                    <a:pt x="4543" y="1"/>
                  </a:moveTo>
                  <a:cubicBezTo>
                    <a:pt x="3483" y="1"/>
                    <a:pt x="2424" y="402"/>
                    <a:pt x="1620" y="1206"/>
                  </a:cubicBezTo>
                  <a:cubicBezTo>
                    <a:pt x="1" y="2837"/>
                    <a:pt x="1" y="5457"/>
                    <a:pt x="1620" y="7064"/>
                  </a:cubicBezTo>
                  <a:cubicBezTo>
                    <a:pt x="2431" y="7875"/>
                    <a:pt x="3489" y="8272"/>
                    <a:pt x="4543" y="8272"/>
                  </a:cubicBezTo>
                  <a:cubicBezTo>
                    <a:pt x="5440" y="8272"/>
                    <a:pt x="6334" y="7985"/>
                    <a:pt x="7073" y="7421"/>
                  </a:cubicBezTo>
                  <a:lnTo>
                    <a:pt x="7561" y="7909"/>
                  </a:lnTo>
                  <a:cubicBezTo>
                    <a:pt x="7490" y="8076"/>
                    <a:pt x="7502" y="8278"/>
                    <a:pt x="7633" y="8409"/>
                  </a:cubicBezTo>
                  <a:lnTo>
                    <a:pt x="9954" y="11064"/>
                  </a:lnTo>
                  <a:cubicBezTo>
                    <a:pt x="10171" y="11312"/>
                    <a:pt x="10471" y="11434"/>
                    <a:pt x="10771" y="11434"/>
                  </a:cubicBezTo>
                  <a:cubicBezTo>
                    <a:pt x="11049" y="11434"/>
                    <a:pt x="11326" y="11330"/>
                    <a:pt x="11538" y="11124"/>
                  </a:cubicBezTo>
                  <a:cubicBezTo>
                    <a:pt x="11978" y="10671"/>
                    <a:pt x="11955" y="9945"/>
                    <a:pt x="11478" y="9540"/>
                  </a:cubicBezTo>
                  <a:lnTo>
                    <a:pt x="8823" y="7219"/>
                  </a:lnTo>
                  <a:cubicBezTo>
                    <a:pt x="8737" y="7139"/>
                    <a:pt x="8629" y="7104"/>
                    <a:pt x="8522" y="7104"/>
                  </a:cubicBezTo>
                  <a:cubicBezTo>
                    <a:pt x="8453" y="7104"/>
                    <a:pt x="8384" y="7119"/>
                    <a:pt x="8323" y="7147"/>
                  </a:cubicBezTo>
                  <a:lnTo>
                    <a:pt x="7823" y="6659"/>
                  </a:lnTo>
                  <a:cubicBezTo>
                    <a:pt x="9073" y="5052"/>
                    <a:pt x="8978" y="2694"/>
                    <a:pt x="7466" y="1206"/>
                  </a:cubicBezTo>
                  <a:cubicBezTo>
                    <a:pt x="6662" y="402"/>
                    <a:pt x="5603" y="1"/>
                    <a:pt x="45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7"/>
            <p:cNvSpPr/>
            <p:nvPr/>
          </p:nvSpPr>
          <p:spPr>
            <a:xfrm>
              <a:off x="4278826" y="2791379"/>
              <a:ext cx="103998" cy="201962"/>
            </a:xfrm>
            <a:custGeom>
              <a:avLst/>
              <a:gdLst/>
              <a:ahLst/>
              <a:cxnLst/>
              <a:rect l="l" t="t" r="r" b="b"/>
              <a:pathLst>
                <a:path w="3275" h="6360" extrusionOk="0">
                  <a:moveTo>
                    <a:pt x="191" y="0"/>
                  </a:moveTo>
                  <a:cubicBezTo>
                    <a:pt x="106" y="0"/>
                    <a:pt x="35" y="59"/>
                    <a:pt x="24" y="157"/>
                  </a:cubicBezTo>
                  <a:cubicBezTo>
                    <a:pt x="0" y="264"/>
                    <a:pt x="60" y="335"/>
                    <a:pt x="167" y="347"/>
                  </a:cubicBezTo>
                  <a:cubicBezTo>
                    <a:pt x="798" y="442"/>
                    <a:pt x="1345" y="716"/>
                    <a:pt x="1786" y="1169"/>
                  </a:cubicBezTo>
                  <a:cubicBezTo>
                    <a:pt x="2905" y="2288"/>
                    <a:pt x="2905" y="4110"/>
                    <a:pt x="1786" y="5229"/>
                  </a:cubicBezTo>
                  <a:cubicBezTo>
                    <a:pt x="1345" y="5645"/>
                    <a:pt x="774" y="5931"/>
                    <a:pt x="167" y="6015"/>
                  </a:cubicBezTo>
                  <a:cubicBezTo>
                    <a:pt x="83" y="6038"/>
                    <a:pt x="24" y="6122"/>
                    <a:pt x="24" y="6217"/>
                  </a:cubicBezTo>
                  <a:cubicBezTo>
                    <a:pt x="36" y="6300"/>
                    <a:pt x="107" y="6360"/>
                    <a:pt x="179" y="6360"/>
                  </a:cubicBezTo>
                  <a:lnTo>
                    <a:pt x="214" y="6360"/>
                  </a:lnTo>
                  <a:cubicBezTo>
                    <a:pt x="917" y="6253"/>
                    <a:pt x="1536" y="5943"/>
                    <a:pt x="2024" y="5455"/>
                  </a:cubicBezTo>
                  <a:cubicBezTo>
                    <a:pt x="3274" y="4205"/>
                    <a:pt x="3274" y="2169"/>
                    <a:pt x="2024" y="919"/>
                  </a:cubicBezTo>
                  <a:cubicBezTo>
                    <a:pt x="1536" y="419"/>
                    <a:pt x="917" y="109"/>
                    <a:pt x="214" y="2"/>
                  </a:cubicBezTo>
                  <a:cubicBezTo>
                    <a:pt x="206" y="1"/>
                    <a:pt x="198" y="0"/>
                    <a:pt x="1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7"/>
            <p:cNvSpPr/>
            <p:nvPr/>
          </p:nvSpPr>
          <p:spPr>
            <a:xfrm>
              <a:off x="4159332" y="2791379"/>
              <a:ext cx="105903" cy="201962"/>
            </a:xfrm>
            <a:custGeom>
              <a:avLst/>
              <a:gdLst/>
              <a:ahLst/>
              <a:cxnLst/>
              <a:rect l="l" t="t" r="r" b="b"/>
              <a:pathLst>
                <a:path w="3335" h="6360" extrusionOk="0">
                  <a:moveTo>
                    <a:pt x="3162" y="1"/>
                  </a:moveTo>
                  <a:cubicBezTo>
                    <a:pt x="3156" y="1"/>
                    <a:pt x="3150" y="1"/>
                    <a:pt x="3144" y="2"/>
                  </a:cubicBezTo>
                  <a:cubicBezTo>
                    <a:pt x="2430" y="61"/>
                    <a:pt x="1775" y="383"/>
                    <a:pt x="1251" y="895"/>
                  </a:cubicBezTo>
                  <a:cubicBezTo>
                    <a:pt x="1" y="2145"/>
                    <a:pt x="1" y="4193"/>
                    <a:pt x="1251" y="5443"/>
                  </a:cubicBezTo>
                  <a:cubicBezTo>
                    <a:pt x="1775" y="5955"/>
                    <a:pt x="2430" y="6277"/>
                    <a:pt x="3144" y="6360"/>
                  </a:cubicBezTo>
                  <a:lnTo>
                    <a:pt x="3156" y="6360"/>
                  </a:lnTo>
                  <a:cubicBezTo>
                    <a:pt x="3251" y="6360"/>
                    <a:pt x="3311" y="6300"/>
                    <a:pt x="3323" y="6217"/>
                  </a:cubicBezTo>
                  <a:cubicBezTo>
                    <a:pt x="3334" y="6122"/>
                    <a:pt x="3263" y="6038"/>
                    <a:pt x="3168" y="6038"/>
                  </a:cubicBezTo>
                  <a:cubicBezTo>
                    <a:pt x="2537" y="5955"/>
                    <a:pt x="1941" y="5681"/>
                    <a:pt x="1477" y="5217"/>
                  </a:cubicBezTo>
                  <a:cubicBezTo>
                    <a:pt x="358" y="4098"/>
                    <a:pt x="358" y="2264"/>
                    <a:pt x="1477" y="1157"/>
                  </a:cubicBezTo>
                  <a:cubicBezTo>
                    <a:pt x="1941" y="692"/>
                    <a:pt x="2513" y="407"/>
                    <a:pt x="3168" y="335"/>
                  </a:cubicBezTo>
                  <a:cubicBezTo>
                    <a:pt x="3263" y="311"/>
                    <a:pt x="3334" y="240"/>
                    <a:pt x="3323" y="157"/>
                  </a:cubicBezTo>
                  <a:cubicBezTo>
                    <a:pt x="3312" y="68"/>
                    <a:pt x="3239" y="1"/>
                    <a:pt x="31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9" name="Google Shape;649;p47"/>
          <p:cNvGrpSpPr/>
          <p:nvPr/>
        </p:nvGrpSpPr>
        <p:grpSpPr>
          <a:xfrm>
            <a:off x="6481648" y="1496948"/>
            <a:ext cx="381346" cy="368644"/>
            <a:chOff x="4675986" y="2745684"/>
            <a:chExt cx="381346" cy="368644"/>
          </a:xfrm>
        </p:grpSpPr>
        <p:sp>
          <p:nvSpPr>
            <p:cNvPr id="650" name="Google Shape;650;p47"/>
            <p:cNvSpPr/>
            <p:nvPr/>
          </p:nvSpPr>
          <p:spPr>
            <a:xfrm>
              <a:off x="4828918" y="2895345"/>
              <a:ext cx="69226" cy="69258"/>
            </a:xfrm>
            <a:custGeom>
              <a:avLst/>
              <a:gdLst/>
              <a:ahLst/>
              <a:cxnLst/>
              <a:rect l="l" t="t" r="r" b="b"/>
              <a:pathLst>
                <a:path w="2180" h="2181" extrusionOk="0">
                  <a:moveTo>
                    <a:pt x="1100" y="1"/>
                  </a:moveTo>
                  <a:cubicBezTo>
                    <a:pt x="535" y="1"/>
                    <a:pt x="1" y="443"/>
                    <a:pt x="1" y="1098"/>
                  </a:cubicBezTo>
                  <a:cubicBezTo>
                    <a:pt x="1" y="1705"/>
                    <a:pt x="501" y="2181"/>
                    <a:pt x="1096" y="2181"/>
                  </a:cubicBezTo>
                  <a:cubicBezTo>
                    <a:pt x="1703" y="2181"/>
                    <a:pt x="2180" y="1693"/>
                    <a:pt x="2180" y="1098"/>
                  </a:cubicBezTo>
                  <a:cubicBezTo>
                    <a:pt x="2180" y="1014"/>
                    <a:pt x="2180" y="955"/>
                    <a:pt x="2168" y="895"/>
                  </a:cubicBezTo>
                  <a:cubicBezTo>
                    <a:pt x="2146" y="819"/>
                    <a:pt x="2074" y="763"/>
                    <a:pt x="1989" y="763"/>
                  </a:cubicBezTo>
                  <a:cubicBezTo>
                    <a:pt x="1981" y="763"/>
                    <a:pt x="1973" y="763"/>
                    <a:pt x="1965" y="764"/>
                  </a:cubicBezTo>
                  <a:cubicBezTo>
                    <a:pt x="1882" y="776"/>
                    <a:pt x="1822" y="871"/>
                    <a:pt x="1834" y="955"/>
                  </a:cubicBezTo>
                  <a:cubicBezTo>
                    <a:pt x="1915" y="1442"/>
                    <a:pt x="1524" y="1834"/>
                    <a:pt x="1092" y="1834"/>
                  </a:cubicBezTo>
                  <a:cubicBezTo>
                    <a:pt x="954" y="1834"/>
                    <a:pt x="812" y="1794"/>
                    <a:pt x="679" y="1705"/>
                  </a:cubicBezTo>
                  <a:cubicBezTo>
                    <a:pt x="60" y="1288"/>
                    <a:pt x="358" y="336"/>
                    <a:pt x="1096" y="336"/>
                  </a:cubicBezTo>
                  <a:cubicBezTo>
                    <a:pt x="1251" y="336"/>
                    <a:pt x="1418" y="395"/>
                    <a:pt x="1548" y="502"/>
                  </a:cubicBezTo>
                  <a:cubicBezTo>
                    <a:pt x="1581" y="525"/>
                    <a:pt x="1615" y="536"/>
                    <a:pt x="1649" y="536"/>
                  </a:cubicBezTo>
                  <a:cubicBezTo>
                    <a:pt x="1701" y="536"/>
                    <a:pt x="1750" y="510"/>
                    <a:pt x="1787" y="466"/>
                  </a:cubicBezTo>
                  <a:cubicBezTo>
                    <a:pt x="1846" y="395"/>
                    <a:pt x="1834" y="288"/>
                    <a:pt x="1763" y="228"/>
                  </a:cubicBezTo>
                  <a:cubicBezTo>
                    <a:pt x="1558" y="72"/>
                    <a:pt x="1327" y="1"/>
                    <a:pt x="11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7"/>
            <p:cNvSpPr/>
            <p:nvPr/>
          </p:nvSpPr>
          <p:spPr>
            <a:xfrm>
              <a:off x="4675986" y="2745684"/>
              <a:ext cx="381346" cy="368644"/>
            </a:xfrm>
            <a:custGeom>
              <a:avLst/>
              <a:gdLst/>
              <a:ahLst/>
              <a:cxnLst/>
              <a:rect l="l" t="t" r="r" b="b"/>
              <a:pathLst>
                <a:path w="12009" h="11609" extrusionOk="0">
                  <a:moveTo>
                    <a:pt x="1049" y="2188"/>
                  </a:moveTo>
                  <a:cubicBezTo>
                    <a:pt x="1173" y="2188"/>
                    <a:pt x="1299" y="2229"/>
                    <a:pt x="1411" y="2322"/>
                  </a:cubicBezTo>
                  <a:cubicBezTo>
                    <a:pt x="1650" y="2512"/>
                    <a:pt x="1697" y="2846"/>
                    <a:pt x="1531" y="3096"/>
                  </a:cubicBezTo>
                  <a:cubicBezTo>
                    <a:pt x="1413" y="3272"/>
                    <a:pt x="1231" y="3354"/>
                    <a:pt x="1049" y="3354"/>
                  </a:cubicBezTo>
                  <a:cubicBezTo>
                    <a:pt x="791" y="3354"/>
                    <a:pt x="534" y="3188"/>
                    <a:pt x="471" y="2893"/>
                  </a:cubicBezTo>
                  <a:cubicBezTo>
                    <a:pt x="401" y="2493"/>
                    <a:pt x="714" y="2188"/>
                    <a:pt x="1049" y="2188"/>
                  </a:cubicBezTo>
                  <a:close/>
                  <a:moveTo>
                    <a:pt x="4317" y="3036"/>
                  </a:moveTo>
                  <a:cubicBezTo>
                    <a:pt x="4400" y="3084"/>
                    <a:pt x="5472" y="3703"/>
                    <a:pt x="5567" y="3751"/>
                  </a:cubicBezTo>
                  <a:lnTo>
                    <a:pt x="4317" y="4465"/>
                  </a:lnTo>
                  <a:lnTo>
                    <a:pt x="4317" y="3036"/>
                  </a:lnTo>
                  <a:close/>
                  <a:moveTo>
                    <a:pt x="7496" y="3036"/>
                  </a:moveTo>
                  <a:lnTo>
                    <a:pt x="7496" y="4465"/>
                  </a:lnTo>
                  <a:lnTo>
                    <a:pt x="6245" y="3751"/>
                  </a:lnTo>
                  <a:lnTo>
                    <a:pt x="7496" y="3036"/>
                  </a:lnTo>
                  <a:close/>
                  <a:moveTo>
                    <a:pt x="9246" y="2262"/>
                  </a:moveTo>
                  <a:cubicBezTo>
                    <a:pt x="10115" y="2262"/>
                    <a:pt x="10829" y="2965"/>
                    <a:pt x="10829" y="3858"/>
                  </a:cubicBezTo>
                  <a:cubicBezTo>
                    <a:pt x="10829" y="4429"/>
                    <a:pt x="10520" y="4953"/>
                    <a:pt x="10032" y="5239"/>
                  </a:cubicBezTo>
                  <a:lnTo>
                    <a:pt x="9448" y="5572"/>
                  </a:lnTo>
                  <a:cubicBezTo>
                    <a:pt x="9270" y="5477"/>
                    <a:pt x="8055" y="4775"/>
                    <a:pt x="7841" y="4656"/>
                  </a:cubicBezTo>
                  <a:lnTo>
                    <a:pt x="7841" y="2834"/>
                  </a:lnTo>
                  <a:cubicBezTo>
                    <a:pt x="8305" y="2596"/>
                    <a:pt x="8627" y="2262"/>
                    <a:pt x="9246" y="2262"/>
                  </a:cubicBezTo>
                  <a:close/>
                  <a:moveTo>
                    <a:pt x="2565" y="2283"/>
                  </a:moveTo>
                  <a:cubicBezTo>
                    <a:pt x="2837" y="2283"/>
                    <a:pt x="3111" y="2352"/>
                    <a:pt x="3364" y="2489"/>
                  </a:cubicBezTo>
                  <a:cubicBezTo>
                    <a:pt x="3745" y="2715"/>
                    <a:pt x="3602" y="2620"/>
                    <a:pt x="3971" y="2846"/>
                  </a:cubicBezTo>
                  <a:lnTo>
                    <a:pt x="3971" y="4656"/>
                  </a:lnTo>
                  <a:lnTo>
                    <a:pt x="2352" y="5584"/>
                  </a:lnTo>
                  <a:lnTo>
                    <a:pt x="1769" y="5251"/>
                  </a:lnTo>
                  <a:cubicBezTo>
                    <a:pt x="1400" y="5049"/>
                    <a:pt x="1126" y="4703"/>
                    <a:pt x="1030" y="4287"/>
                  </a:cubicBezTo>
                  <a:cubicBezTo>
                    <a:pt x="971" y="4096"/>
                    <a:pt x="947" y="3882"/>
                    <a:pt x="983" y="3691"/>
                  </a:cubicBezTo>
                  <a:lnTo>
                    <a:pt x="983" y="3691"/>
                  </a:lnTo>
                  <a:cubicBezTo>
                    <a:pt x="1005" y="3693"/>
                    <a:pt x="1027" y="3694"/>
                    <a:pt x="1049" y="3694"/>
                  </a:cubicBezTo>
                  <a:cubicBezTo>
                    <a:pt x="1694" y="3694"/>
                    <a:pt x="2153" y="3028"/>
                    <a:pt x="1900" y="2429"/>
                  </a:cubicBezTo>
                  <a:cubicBezTo>
                    <a:pt x="2111" y="2332"/>
                    <a:pt x="2337" y="2283"/>
                    <a:pt x="2565" y="2283"/>
                  </a:cubicBezTo>
                  <a:close/>
                  <a:moveTo>
                    <a:pt x="7841" y="5060"/>
                  </a:moveTo>
                  <a:cubicBezTo>
                    <a:pt x="8008" y="5156"/>
                    <a:pt x="8960" y="5703"/>
                    <a:pt x="9127" y="5787"/>
                  </a:cubicBezTo>
                  <a:lnTo>
                    <a:pt x="7841" y="6513"/>
                  </a:lnTo>
                  <a:lnTo>
                    <a:pt x="7841" y="5060"/>
                  </a:lnTo>
                  <a:close/>
                  <a:moveTo>
                    <a:pt x="3971" y="5060"/>
                  </a:moveTo>
                  <a:lnTo>
                    <a:pt x="3971" y="6525"/>
                  </a:lnTo>
                  <a:lnTo>
                    <a:pt x="2697" y="5787"/>
                  </a:lnTo>
                  <a:lnTo>
                    <a:pt x="3971" y="5060"/>
                  </a:lnTo>
                  <a:close/>
                  <a:moveTo>
                    <a:pt x="5900" y="3965"/>
                  </a:moveTo>
                  <a:lnTo>
                    <a:pt x="7496" y="4870"/>
                  </a:lnTo>
                  <a:lnTo>
                    <a:pt x="7496" y="6715"/>
                  </a:lnTo>
                  <a:lnTo>
                    <a:pt x="5900" y="7620"/>
                  </a:lnTo>
                  <a:lnTo>
                    <a:pt x="4317" y="6715"/>
                  </a:lnTo>
                  <a:lnTo>
                    <a:pt x="4317" y="4870"/>
                  </a:lnTo>
                  <a:lnTo>
                    <a:pt x="5900" y="3965"/>
                  </a:lnTo>
                  <a:close/>
                  <a:moveTo>
                    <a:pt x="4317" y="7120"/>
                  </a:moveTo>
                  <a:lnTo>
                    <a:pt x="5567" y="7835"/>
                  </a:lnTo>
                  <a:lnTo>
                    <a:pt x="4317" y="8549"/>
                  </a:lnTo>
                  <a:lnTo>
                    <a:pt x="4317" y="7120"/>
                  </a:lnTo>
                  <a:close/>
                  <a:moveTo>
                    <a:pt x="7496" y="7108"/>
                  </a:moveTo>
                  <a:lnTo>
                    <a:pt x="7496" y="8549"/>
                  </a:lnTo>
                  <a:cubicBezTo>
                    <a:pt x="7412" y="8501"/>
                    <a:pt x="6341" y="7870"/>
                    <a:pt x="6245" y="7835"/>
                  </a:cubicBezTo>
                  <a:lnTo>
                    <a:pt x="7496" y="7108"/>
                  </a:lnTo>
                  <a:close/>
                  <a:moveTo>
                    <a:pt x="9484" y="5965"/>
                  </a:moveTo>
                  <a:lnTo>
                    <a:pt x="10055" y="6299"/>
                  </a:lnTo>
                  <a:cubicBezTo>
                    <a:pt x="10436" y="6501"/>
                    <a:pt x="10698" y="6846"/>
                    <a:pt x="10806" y="7263"/>
                  </a:cubicBezTo>
                  <a:cubicBezTo>
                    <a:pt x="10853" y="7442"/>
                    <a:pt x="10865" y="7620"/>
                    <a:pt x="10865" y="7799"/>
                  </a:cubicBezTo>
                  <a:cubicBezTo>
                    <a:pt x="10859" y="7799"/>
                    <a:pt x="10853" y="7799"/>
                    <a:pt x="10847" y="7799"/>
                  </a:cubicBezTo>
                  <a:cubicBezTo>
                    <a:pt x="10143" y="7799"/>
                    <a:pt x="9677" y="8506"/>
                    <a:pt x="9972" y="9120"/>
                  </a:cubicBezTo>
                  <a:cubicBezTo>
                    <a:pt x="9748" y="9235"/>
                    <a:pt x="9502" y="9295"/>
                    <a:pt x="9253" y="9295"/>
                  </a:cubicBezTo>
                  <a:cubicBezTo>
                    <a:pt x="8987" y="9295"/>
                    <a:pt x="8718" y="9226"/>
                    <a:pt x="8472" y="9085"/>
                  </a:cubicBezTo>
                  <a:cubicBezTo>
                    <a:pt x="8079" y="8859"/>
                    <a:pt x="8234" y="8942"/>
                    <a:pt x="7853" y="8728"/>
                  </a:cubicBezTo>
                  <a:lnTo>
                    <a:pt x="7853" y="6894"/>
                  </a:lnTo>
                  <a:lnTo>
                    <a:pt x="9484" y="5965"/>
                  </a:lnTo>
                  <a:close/>
                  <a:moveTo>
                    <a:pt x="10799" y="8158"/>
                  </a:moveTo>
                  <a:cubicBezTo>
                    <a:pt x="10910" y="8158"/>
                    <a:pt x="11021" y="8189"/>
                    <a:pt x="11115" y="8251"/>
                  </a:cubicBezTo>
                  <a:cubicBezTo>
                    <a:pt x="11568" y="8549"/>
                    <a:pt x="11413" y="9216"/>
                    <a:pt x="10913" y="9299"/>
                  </a:cubicBezTo>
                  <a:cubicBezTo>
                    <a:pt x="10869" y="9308"/>
                    <a:pt x="10827" y="9312"/>
                    <a:pt x="10786" y="9312"/>
                  </a:cubicBezTo>
                  <a:cubicBezTo>
                    <a:pt x="10343" y="9312"/>
                    <a:pt x="10056" y="8809"/>
                    <a:pt x="10317" y="8406"/>
                  </a:cubicBezTo>
                  <a:cubicBezTo>
                    <a:pt x="10429" y="8243"/>
                    <a:pt x="10614" y="8158"/>
                    <a:pt x="10799" y="8158"/>
                  </a:cubicBezTo>
                  <a:close/>
                  <a:moveTo>
                    <a:pt x="5900" y="8025"/>
                  </a:moveTo>
                  <a:cubicBezTo>
                    <a:pt x="6103" y="8144"/>
                    <a:pt x="7305" y="8823"/>
                    <a:pt x="7496" y="8930"/>
                  </a:cubicBezTo>
                  <a:lnTo>
                    <a:pt x="7496" y="9644"/>
                  </a:lnTo>
                  <a:cubicBezTo>
                    <a:pt x="7496" y="10525"/>
                    <a:pt x="6781" y="11240"/>
                    <a:pt x="5900" y="11240"/>
                  </a:cubicBezTo>
                  <a:cubicBezTo>
                    <a:pt x="5031" y="11240"/>
                    <a:pt x="4317" y="10525"/>
                    <a:pt x="4317" y="9644"/>
                  </a:cubicBezTo>
                  <a:lnTo>
                    <a:pt x="4317" y="8930"/>
                  </a:lnTo>
                  <a:lnTo>
                    <a:pt x="5900" y="8025"/>
                  </a:lnTo>
                  <a:close/>
                  <a:moveTo>
                    <a:pt x="5900" y="0"/>
                  </a:moveTo>
                  <a:cubicBezTo>
                    <a:pt x="4829" y="0"/>
                    <a:pt x="3971" y="869"/>
                    <a:pt x="3971" y="1941"/>
                  </a:cubicBezTo>
                  <a:lnTo>
                    <a:pt x="3971" y="2441"/>
                  </a:lnTo>
                  <a:cubicBezTo>
                    <a:pt x="3686" y="2274"/>
                    <a:pt x="3793" y="2334"/>
                    <a:pt x="3519" y="2191"/>
                  </a:cubicBezTo>
                  <a:cubicBezTo>
                    <a:pt x="3219" y="2016"/>
                    <a:pt x="2890" y="1933"/>
                    <a:pt x="2564" y="1933"/>
                  </a:cubicBezTo>
                  <a:cubicBezTo>
                    <a:pt x="2268" y="1933"/>
                    <a:pt x="1975" y="2001"/>
                    <a:pt x="1709" y="2131"/>
                  </a:cubicBezTo>
                  <a:cubicBezTo>
                    <a:pt x="1515" y="1930"/>
                    <a:pt x="1277" y="1842"/>
                    <a:pt x="1045" y="1842"/>
                  </a:cubicBezTo>
                  <a:cubicBezTo>
                    <a:pt x="508" y="1842"/>
                    <a:pt x="1" y="2313"/>
                    <a:pt x="126" y="2953"/>
                  </a:cubicBezTo>
                  <a:cubicBezTo>
                    <a:pt x="185" y="3251"/>
                    <a:pt x="388" y="3489"/>
                    <a:pt x="638" y="3608"/>
                  </a:cubicBezTo>
                  <a:cubicBezTo>
                    <a:pt x="530" y="4358"/>
                    <a:pt x="888" y="5156"/>
                    <a:pt x="1590" y="5549"/>
                  </a:cubicBezTo>
                  <a:cubicBezTo>
                    <a:pt x="1828" y="5691"/>
                    <a:pt x="1757" y="5644"/>
                    <a:pt x="1995" y="5787"/>
                  </a:cubicBezTo>
                  <a:lnTo>
                    <a:pt x="1590" y="6025"/>
                  </a:lnTo>
                  <a:cubicBezTo>
                    <a:pt x="995" y="6370"/>
                    <a:pt x="626" y="7025"/>
                    <a:pt x="626" y="7716"/>
                  </a:cubicBezTo>
                  <a:cubicBezTo>
                    <a:pt x="626" y="8704"/>
                    <a:pt x="1400" y="9537"/>
                    <a:pt x="2388" y="9632"/>
                  </a:cubicBezTo>
                  <a:lnTo>
                    <a:pt x="2412" y="9632"/>
                  </a:lnTo>
                  <a:cubicBezTo>
                    <a:pt x="2495" y="9632"/>
                    <a:pt x="2566" y="9573"/>
                    <a:pt x="2566" y="9478"/>
                  </a:cubicBezTo>
                  <a:cubicBezTo>
                    <a:pt x="2590" y="9394"/>
                    <a:pt x="2507" y="9299"/>
                    <a:pt x="2424" y="9299"/>
                  </a:cubicBezTo>
                  <a:cubicBezTo>
                    <a:pt x="1602" y="9228"/>
                    <a:pt x="959" y="8549"/>
                    <a:pt x="959" y="7727"/>
                  </a:cubicBezTo>
                  <a:cubicBezTo>
                    <a:pt x="959" y="7144"/>
                    <a:pt x="1281" y="6620"/>
                    <a:pt x="1769" y="6346"/>
                  </a:cubicBezTo>
                  <a:lnTo>
                    <a:pt x="2352" y="6013"/>
                  </a:lnTo>
                  <a:lnTo>
                    <a:pt x="3971" y="6942"/>
                  </a:lnTo>
                  <a:lnTo>
                    <a:pt x="3971" y="8763"/>
                  </a:lnTo>
                  <a:cubicBezTo>
                    <a:pt x="3436" y="9061"/>
                    <a:pt x="3305" y="9168"/>
                    <a:pt x="3031" y="9263"/>
                  </a:cubicBezTo>
                  <a:cubicBezTo>
                    <a:pt x="2947" y="9287"/>
                    <a:pt x="2900" y="9382"/>
                    <a:pt x="2912" y="9466"/>
                  </a:cubicBezTo>
                  <a:cubicBezTo>
                    <a:pt x="2943" y="9549"/>
                    <a:pt x="3011" y="9587"/>
                    <a:pt x="3091" y="9587"/>
                  </a:cubicBezTo>
                  <a:cubicBezTo>
                    <a:pt x="3103" y="9587"/>
                    <a:pt x="3114" y="9586"/>
                    <a:pt x="3126" y="9585"/>
                  </a:cubicBezTo>
                  <a:cubicBezTo>
                    <a:pt x="3436" y="9501"/>
                    <a:pt x="3578" y="9359"/>
                    <a:pt x="3959" y="9168"/>
                  </a:cubicBezTo>
                  <a:lnTo>
                    <a:pt x="3959" y="9680"/>
                  </a:lnTo>
                  <a:cubicBezTo>
                    <a:pt x="3959" y="10752"/>
                    <a:pt x="4817" y="11609"/>
                    <a:pt x="5888" y="11609"/>
                  </a:cubicBezTo>
                  <a:cubicBezTo>
                    <a:pt x="6960" y="11609"/>
                    <a:pt x="7829" y="10752"/>
                    <a:pt x="7829" y="9680"/>
                  </a:cubicBezTo>
                  <a:lnTo>
                    <a:pt x="7829" y="9168"/>
                  </a:lnTo>
                  <a:cubicBezTo>
                    <a:pt x="8317" y="9454"/>
                    <a:pt x="8627" y="9680"/>
                    <a:pt x="9222" y="9680"/>
                  </a:cubicBezTo>
                  <a:cubicBezTo>
                    <a:pt x="9555" y="9680"/>
                    <a:pt x="9865" y="9597"/>
                    <a:pt x="10151" y="9442"/>
                  </a:cubicBezTo>
                  <a:cubicBezTo>
                    <a:pt x="10315" y="9597"/>
                    <a:pt x="10543" y="9696"/>
                    <a:pt x="10788" y="9696"/>
                  </a:cubicBezTo>
                  <a:cubicBezTo>
                    <a:pt x="10845" y="9696"/>
                    <a:pt x="10902" y="9691"/>
                    <a:pt x="10960" y="9680"/>
                  </a:cubicBezTo>
                  <a:cubicBezTo>
                    <a:pt x="11865" y="9466"/>
                    <a:pt x="12008" y="8263"/>
                    <a:pt x="11175" y="7894"/>
                  </a:cubicBezTo>
                  <a:cubicBezTo>
                    <a:pt x="11246" y="7156"/>
                    <a:pt x="10889" y="6406"/>
                    <a:pt x="10210" y="6013"/>
                  </a:cubicBezTo>
                  <a:cubicBezTo>
                    <a:pt x="9972" y="5882"/>
                    <a:pt x="10044" y="5918"/>
                    <a:pt x="9805" y="5775"/>
                  </a:cubicBezTo>
                  <a:lnTo>
                    <a:pt x="10210" y="5537"/>
                  </a:lnTo>
                  <a:cubicBezTo>
                    <a:pt x="11127" y="5001"/>
                    <a:pt x="11460" y="3810"/>
                    <a:pt x="10925" y="2882"/>
                  </a:cubicBezTo>
                  <a:cubicBezTo>
                    <a:pt x="10579" y="2286"/>
                    <a:pt x="9924" y="1917"/>
                    <a:pt x="9246" y="1917"/>
                  </a:cubicBezTo>
                  <a:cubicBezTo>
                    <a:pt x="8531" y="1917"/>
                    <a:pt x="8139" y="2286"/>
                    <a:pt x="7841" y="2429"/>
                  </a:cubicBezTo>
                  <a:cubicBezTo>
                    <a:pt x="7829" y="2012"/>
                    <a:pt x="7865" y="1810"/>
                    <a:pt x="7793" y="1489"/>
                  </a:cubicBezTo>
                  <a:cubicBezTo>
                    <a:pt x="7783" y="1408"/>
                    <a:pt x="7704" y="1352"/>
                    <a:pt x="7629" y="1352"/>
                  </a:cubicBezTo>
                  <a:cubicBezTo>
                    <a:pt x="7616" y="1352"/>
                    <a:pt x="7603" y="1354"/>
                    <a:pt x="7591" y="1358"/>
                  </a:cubicBezTo>
                  <a:cubicBezTo>
                    <a:pt x="7496" y="1369"/>
                    <a:pt x="7436" y="1477"/>
                    <a:pt x="7448" y="1560"/>
                  </a:cubicBezTo>
                  <a:cubicBezTo>
                    <a:pt x="7507" y="1834"/>
                    <a:pt x="7484" y="1989"/>
                    <a:pt x="7496" y="2620"/>
                  </a:cubicBezTo>
                  <a:lnTo>
                    <a:pt x="5900" y="3525"/>
                  </a:lnTo>
                  <a:lnTo>
                    <a:pt x="4317" y="2620"/>
                  </a:lnTo>
                  <a:lnTo>
                    <a:pt x="4317" y="1941"/>
                  </a:lnTo>
                  <a:cubicBezTo>
                    <a:pt x="4317" y="1060"/>
                    <a:pt x="5031" y="346"/>
                    <a:pt x="5900" y="346"/>
                  </a:cubicBezTo>
                  <a:cubicBezTo>
                    <a:pt x="6424" y="346"/>
                    <a:pt x="6912" y="596"/>
                    <a:pt x="7210" y="1024"/>
                  </a:cubicBezTo>
                  <a:cubicBezTo>
                    <a:pt x="7246" y="1075"/>
                    <a:pt x="7301" y="1100"/>
                    <a:pt x="7354" y="1100"/>
                  </a:cubicBezTo>
                  <a:cubicBezTo>
                    <a:pt x="7388" y="1100"/>
                    <a:pt x="7420" y="1090"/>
                    <a:pt x="7448" y="1072"/>
                  </a:cubicBezTo>
                  <a:cubicBezTo>
                    <a:pt x="7531" y="1012"/>
                    <a:pt x="7543" y="905"/>
                    <a:pt x="7496" y="834"/>
                  </a:cubicBezTo>
                  <a:cubicBezTo>
                    <a:pt x="7138" y="310"/>
                    <a:pt x="6543" y="0"/>
                    <a:pt x="59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43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JUSTIFICACIÓN</a:t>
            </a:r>
            <a:endParaRPr dirty="0"/>
          </a:p>
        </p:txBody>
      </p:sp>
      <p:sp>
        <p:nvSpPr>
          <p:cNvPr id="555" name="Google Shape;555;p43"/>
          <p:cNvSpPr txBox="1">
            <a:spLocks noGrp="1"/>
          </p:cNvSpPr>
          <p:nvPr>
            <p:ph type="body" idx="1"/>
          </p:nvPr>
        </p:nvSpPr>
        <p:spPr>
          <a:xfrm>
            <a:off x="499723" y="1477559"/>
            <a:ext cx="8430991" cy="21883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algn="l">
              <a:buNone/>
            </a:pPr>
            <a:r>
              <a:rPr lang="es-ES" sz="1800" dirty="0"/>
              <a:t>A partir del actual problema de la empresa, se identifica la necesidad de realizar un sistema de información enfocado en las ventas y servicios, que servirá como apoyo en el área administrativa de la empresa con el objetivo de mejorar la gestión de la información, organizar eficazmente los procesos de ventas y servicios y automatizar procesos operativos y administrativos, lo cual beneficiará a la empresa, a sus funcionarios y a sus clientes.</a:t>
            </a:r>
          </a:p>
          <a:p>
            <a:pPr marL="139700" indent="0" algn="l">
              <a:buNone/>
            </a:pPr>
            <a:br>
              <a:rPr lang="es-ES" sz="1800" dirty="0"/>
            </a:br>
            <a:endParaRPr sz="1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55"/>
          <p:cNvSpPr txBox="1">
            <a:spLocks noGrp="1"/>
          </p:cNvSpPr>
          <p:nvPr>
            <p:ph type="title"/>
          </p:nvPr>
        </p:nvSpPr>
        <p:spPr>
          <a:xfrm>
            <a:off x="2710300" y="1748078"/>
            <a:ext cx="3648000" cy="86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¡</a:t>
            </a:r>
            <a:r>
              <a:rPr lang="es-CO" dirty="0"/>
              <a:t>Gracias!</a:t>
            </a:r>
            <a:endParaRPr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352F9C4-98A9-44A2-B9B9-09E462A2C2B9}"/>
              </a:ext>
            </a:extLst>
          </p:cNvPr>
          <p:cNvSpPr/>
          <p:nvPr/>
        </p:nvSpPr>
        <p:spPr>
          <a:xfrm>
            <a:off x="2853369" y="3514381"/>
            <a:ext cx="3504931" cy="779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al Project Proposa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292C35"/>
      </a:accent1>
      <a:accent2>
        <a:srgbClr val="475972"/>
      </a:accent2>
      <a:accent3>
        <a:srgbClr val="E9E2C9"/>
      </a:accent3>
      <a:accent4>
        <a:srgbClr val="FFDD6B"/>
      </a:accent4>
      <a:accent5>
        <a:srgbClr val="DCAE52"/>
      </a:accent5>
      <a:accent6>
        <a:srgbClr val="AF7132"/>
      </a:accent6>
      <a:hlink>
        <a:srgbClr val="DCAE5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288</Words>
  <Application>Microsoft Office PowerPoint</Application>
  <PresentationFormat>Presentación en pantalla (16:9)</PresentationFormat>
  <Paragraphs>32</Paragraphs>
  <Slides>7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4" baseType="lpstr">
      <vt:lpstr>Rubik Light</vt:lpstr>
      <vt:lpstr>Livvic</vt:lpstr>
      <vt:lpstr>Montserrat</vt:lpstr>
      <vt:lpstr>Arial</vt:lpstr>
      <vt:lpstr>Abel</vt:lpstr>
      <vt:lpstr>Roboto Condensed Light</vt:lpstr>
      <vt:lpstr>Custal Project Proposal by Slidesgo</vt:lpstr>
      <vt:lpstr>Sistema de información para la gestión de ventas y servicios orientada a la web.</vt:lpstr>
      <vt:lpstr>OBJETIVO GENERAL</vt:lpstr>
      <vt:lpstr>Objetivos específicos:</vt:lpstr>
      <vt:lpstr>Planteamiento del problema</vt:lpstr>
      <vt:lpstr>Alcance del proyecto</vt:lpstr>
      <vt:lpstr>JUSTIFICACIÓN</vt:lpstr>
      <vt:lpstr>¡Gracias!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Limpieza Sandblasting SAS</dc:title>
  <dc:creator>User</dc:creator>
  <cp:lastModifiedBy>Jhon Yara</cp:lastModifiedBy>
  <cp:revision>24</cp:revision>
  <dcterms:modified xsi:type="dcterms:W3CDTF">2021-09-27T03:13:00Z</dcterms:modified>
</cp:coreProperties>
</file>