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256" r:id="rId2"/>
    <p:sldId id="262" r:id="rId3"/>
    <p:sldId id="258" r:id="rId4"/>
    <p:sldId id="257" r:id="rId5"/>
    <p:sldId id="274" r:id="rId6"/>
    <p:sldId id="270" r:id="rId7"/>
    <p:sldId id="282" r:id="rId8"/>
  </p:sldIdLst>
  <p:sldSz cx="9144000" cy="5143500" type="screen16x9"/>
  <p:notesSz cx="6858000" cy="9144000"/>
  <p:embeddedFontLst>
    <p:embeddedFont>
      <p:font typeface="Abel" panose="020B0604020202020204" charset="0"/>
      <p:regular r:id="rId10"/>
    </p:embeddedFont>
    <p:embeddedFont>
      <p:font typeface="Montserrat" panose="020B0604020202020204" charset="0"/>
      <p:regular r:id="rId11"/>
      <p:bold r:id="rId12"/>
      <p:italic r:id="rId13"/>
      <p:boldItalic r:id="rId14"/>
    </p:embeddedFont>
    <p:embeddedFont>
      <p:font typeface="Rubik Light" panose="020B0604020202020204" charset="-79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F8A936-932C-42B2-BC38-AE68DB24857C}">
  <a:tblStyle styleId="{8EF8A936-932C-42B2-BC38-AE68DB2485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98d72262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98d722621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9aea31311b_6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9aea31311b_6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9aea31311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9aea31311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9b0aa8567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9b0aa8567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6"/>
          <p:cNvGrpSpPr/>
          <p:nvPr/>
        </p:nvGrpSpPr>
        <p:grpSpPr>
          <a:xfrm>
            <a:off x="-2896958" y="-2624952"/>
            <a:ext cx="13462914" cy="10123374"/>
            <a:chOff x="-2896958" y="-2624952"/>
            <a:chExt cx="13462914" cy="10123374"/>
          </a:xfrm>
        </p:grpSpPr>
        <p:grpSp>
          <p:nvGrpSpPr>
            <p:cNvPr id="306" name="Google Shape;306;p26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307" name="Google Shape;307;p26"/>
              <p:cNvSpPr/>
              <p:nvPr/>
            </p:nvSpPr>
            <p:spPr>
              <a:xfrm rot="9285662" flipH="1">
                <a:off x="5806126" y="2835956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 rot="9285662" flipH="1">
                <a:off x="-2275832" y="-2073377"/>
                <a:ext cx="3410358" cy="3676910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 rot="9285662" flipH="1">
                <a:off x="-1152704" y="-1788187"/>
                <a:ext cx="3325502" cy="4032164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 rot="9285662" flipH="1">
                <a:off x="-1644474" y="-1680548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 rot="9369735" flipH="1">
                <a:off x="6184762" y="2639811"/>
                <a:ext cx="3378707" cy="364278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 rot="9369735" flipH="1">
                <a:off x="6604611" y="2002120"/>
                <a:ext cx="3294638" cy="3994742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" name="Google Shape;313;p26"/>
            <p:cNvGrpSpPr/>
            <p:nvPr/>
          </p:nvGrpSpPr>
          <p:grpSpPr>
            <a:xfrm rot="5400000">
              <a:off x="1874510" y="-229218"/>
              <a:ext cx="5394990" cy="4302857"/>
              <a:chOff x="404670" y="406050"/>
              <a:chExt cx="8334605" cy="4331445"/>
            </a:xfrm>
          </p:grpSpPr>
          <p:sp>
            <p:nvSpPr>
              <p:cNvPr id="314" name="Google Shape;314;p26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avLst/>
                <a:gdLst/>
                <a:ahLst/>
                <a:cxnLst/>
                <a:rect l="l" t="t" r="r" b="b"/>
                <a:pathLst>
                  <a:path w="47852" h="71534" extrusionOk="0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6" name="Google Shape;316;p26"/>
          <p:cNvSpPr txBox="1">
            <a:spLocks noGrp="1"/>
          </p:cNvSpPr>
          <p:nvPr>
            <p:ph type="subTitle" idx="1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subTitle" idx="2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8" name="Google Shape;318;p26"/>
          <p:cNvSpPr txBox="1"/>
          <p:nvPr/>
        </p:nvSpPr>
        <p:spPr>
          <a:xfrm>
            <a:off x="2785700" y="3454625"/>
            <a:ext cx="35727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26"/>
          <p:cNvSpPr txBox="1">
            <a:spLocks noGrp="1"/>
          </p:cNvSpPr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5"/>
          <p:cNvGrpSpPr/>
          <p:nvPr/>
        </p:nvGrpSpPr>
        <p:grpSpPr>
          <a:xfrm rot="10800000" flipH="1"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46" name="Google Shape;46;p5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1572325" y="2586704"/>
            <a:ext cx="2599200" cy="12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2"/>
          </p:nvPr>
        </p:nvSpPr>
        <p:spPr>
          <a:xfrm>
            <a:off x="4972523" y="2586704"/>
            <a:ext cx="2599200" cy="12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3"/>
          </p:nvPr>
        </p:nvSpPr>
        <p:spPr>
          <a:xfrm>
            <a:off x="1551500" y="2382475"/>
            <a:ext cx="25992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4"/>
          </p:nvPr>
        </p:nvSpPr>
        <p:spPr>
          <a:xfrm>
            <a:off x="4972525" y="2382475"/>
            <a:ext cx="25992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83" name="Google Shape;8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subTitle" idx="1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45" name="Google Shape;145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2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 idx="3" hasCustomPrompt="1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>
            <a:spLocks noGrp="1"/>
          </p:cNvSpPr>
          <p:nvPr>
            <p:ph type="subTitle" idx="4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5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title" idx="6" hasCustomPrompt="1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7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8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 idx="9" hasCustomPrompt="1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3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14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title" idx="15" hasCustomPrompt="1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16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17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title" idx="18" hasCustomPrompt="1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19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20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21" hasCustomPrompt="1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text">
  <p:cSld name="CUSTOM_3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1"/>
          <p:cNvGrpSpPr/>
          <p:nvPr/>
        </p:nvGrpSpPr>
        <p:grpSpPr>
          <a:xfrm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239" name="Google Shape;239;p21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1"/>
          <p:cNvSpPr txBox="1">
            <a:spLocks noGrp="1"/>
          </p:cNvSpPr>
          <p:nvPr>
            <p:ph type="subTitle" idx="1"/>
          </p:nvPr>
        </p:nvSpPr>
        <p:spPr>
          <a:xfrm>
            <a:off x="625650" y="1048041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>
            <a:spLocks noGrp="1"/>
          </p:cNvSpPr>
          <p:nvPr>
            <p:ph type="subTitle" idx="1"/>
          </p:nvPr>
        </p:nvSpPr>
        <p:spPr>
          <a:xfrm>
            <a:off x="3397475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9" name="Google Shape;269;p24"/>
          <p:cNvSpPr txBox="1">
            <a:spLocks noGrp="1"/>
          </p:cNvSpPr>
          <p:nvPr>
            <p:ph type="subTitle" idx="2"/>
          </p:nvPr>
        </p:nvSpPr>
        <p:spPr>
          <a:xfrm>
            <a:off x="3397475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0" name="Google Shape;270;p24"/>
          <p:cNvSpPr txBox="1">
            <a:spLocks noGrp="1"/>
          </p:cNvSpPr>
          <p:nvPr>
            <p:ph type="subTitle" idx="3"/>
          </p:nvPr>
        </p:nvSpPr>
        <p:spPr>
          <a:xfrm>
            <a:off x="819875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1" name="Google Shape;271;p24"/>
          <p:cNvSpPr txBox="1">
            <a:spLocks noGrp="1"/>
          </p:cNvSpPr>
          <p:nvPr>
            <p:ph type="subTitle" idx="4"/>
          </p:nvPr>
        </p:nvSpPr>
        <p:spPr>
          <a:xfrm>
            <a:off x="819875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subTitle" idx="5"/>
          </p:nvPr>
        </p:nvSpPr>
        <p:spPr>
          <a:xfrm>
            <a:off x="5975075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6"/>
          </p:nvPr>
        </p:nvSpPr>
        <p:spPr>
          <a:xfrm>
            <a:off x="5975075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7"/>
          </p:nvPr>
        </p:nvSpPr>
        <p:spPr>
          <a:xfrm>
            <a:off x="3397475" y="343679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subTitle" idx="8"/>
          </p:nvPr>
        </p:nvSpPr>
        <p:spPr>
          <a:xfrm>
            <a:off x="3397475" y="36302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6" name="Google Shape;276;p24"/>
          <p:cNvSpPr txBox="1">
            <a:spLocks noGrp="1"/>
          </p:cNvSpPr>
          <p:nvPr>
            <p:ph type="subTitle" idx="9"/>
          </p:nvPr>
        </p:nvSpPr>
        <p:spPr>
          <a:xfrm>
            <a:off x="819875" y="343679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7" name="Google Shape;277;p24"/>
          <p:cNvSpPr txBox="1">
            <a:spLocks noGrp="1"/>
          </p:cNvSpPr>
          <p:nvPr>
            <p:ph type="subTitle" idx="13"/>
          </p:nvPr>
        </p:nvSpPr>
        <p:spPr>
          <a:xfrm>
            <a:off x="819875" y="36302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8" name="Google Shape;278;p24"/>
          <p:cNvSpPr txBox="1">
            <a:spLocks noGrp="1"/>
          </p:cNvSpPr>
          <p:nvPr>
            <p:ph type="subTitle" idx="14"/>
          </p:nvPr>
        </p:nvSpPr>
        <p:spPr>
          <a:xfrm>
            <a:off x="5975075" y="343679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9" name="Google Shape;279;p24"/>
          <p:cNvSpPr txBox="1">
            <a:spLocks noGrp="1"/>
          </p:cNvSpPr>
          <p:nvPr>
            <p:ph type="subTitle" idx="15"/>
          </p:nvPr>
        </p:nvSpPr>
        <p:spPr>
          <a:xfrm>
            <a:off x="5975075" y="36302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0" name="Google Shape;280;p2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281" name="Google Shape;281;p24"/>
          <p:cNvGrpSpPr/>
          <p:nvPr/>
        </p:nvGrpSpPr>
        <p:grpSpPr>
          <a:xfrm>
            <a:off x="-1944548" y="-2078751"/>
            <a:ext cx="12510594" cy="8501586"/>
            <a:chOff x="-1944548" y="-2078751"/>
            <a:chExt cx="12510594" cy="8501586"/>
          </a:xfrm>
        </p:grpSpPr>
        <p:sp>
          <p:nvSpPr>
            <p:cNvPr id="282" name="Google Shape;282;p24"/>
            <p:cNvSpPr/>
            <p:nvPr/>
          </p:nvSpPr>
          <p:spPr>
            <a:xfrm rot="-1514522" flipH="1">
              <a:off x="-1358416" y="-1677542"/>
              <a:ext cx="2459868" cy="2582326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 rot="-1514455" flipH="1">
              <a:off x="8677413" y="4441916"/>
              <a:ext cx="1597641" cy="1722512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 rot="-1514455" flipH="1">
              <a:off x="8191049" y="4141902"/>
              <a:ext cx="1557889" cy="1888937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 rot="-1514455" flipH="1">
              <a:off x="8178446" y="4089912"/>
              <a:ext cx="1800860" cy="1890511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 rot="-1430168" flipH="1">
              <a:off x="-1303062" y="-1300746"/>
              <a:ext cx="2162115" cy="233110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 rot="-1430168" flipH="1">
              <a:off x="-1517927" y="-1117903"/>
              <a:ext cx="2108318" cy="255633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8" r:id="rId4"/>
    <p:sldLayoutId id="2147483659" r:id="rId5"/>
    <p:sldLayoutId id="2147483660" r:id="rId6"/>
    <p:sldLayoutId id="2147483661" r:id="rId7"/>
    <p:sldLayoutId id="2147483667" r:id="rId8"/>
    <p:sldLayoutId id="2147483670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0" dirty="0"/>
              <a:t>Limpieza</a:t>
            </a:r>
            <a:r>
              <a:rPr lang="en" sz="8000" dirty="0"/>
              <a:t> </a:t>
            </a:r>
            <a:r>
              <a:rPr lang="es-CO" sz="3000" dirty="0"/>
              <a:t>Sandblasting SAS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title"/>
          </p:nvPr>
        </p:nvSpPr>
        <p:spPr>
          <a:xfrm>
            <a:off x="2716500" y="1378041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OBJETIVO GENERAL</a:t>
            </a:r>
            <a:endParaRPr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1"/>
          </p:nvPr>
        </p:nvSpPr>
        <p:spPr>
          <a:xfrm>
            <a:off x="1762717" y="2323075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2000" dirty="0">
                <a:latin typeface="Abel" panose="020B0604020202020204" charset="0"/>
              </a:rPr>
              <a:t>Diseñar un sistema de información orientado a la web para la parte administrativa de la empresa Limpieza Sandblasting SAS con el fin de optimizar la administración de sus ventas y servicios.</a:t>
            </a:r>
          </a:p>
          <a:p>
            <a:br>
              <a:rPr lang="es-ES" dirty="0"/>
            </a:b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CO" dirty="0"/>
              <a:t>Objetivos específicos: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386513" y="1420629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s-ES" sz="1200" dirty="0"/>
              <a:t>Desarrollar una interfaz</a:t>
            </a:r>
          </a:p>
          <a:p>
            <a:pPr fontAlgn="base"/>
            <a:r>
              <a:rPr lang="es-ES" sz="1200" dirty="0"/>
              <a:t>de acuerdo a las</a:t>
            </a:r>
          </a:p>
          <a:p>
            <a:pPr fontAlgn="base"/>
            <a:r>
              <a:rPr lang="es-ES" sz="1200" dirty="0"/>
              <a:t>necesidades de la</a:t>
            </a:r>
          </a:p>
          <a:p>
            <a:pPr fontAlgn="base"/>
            <a:r>
              <a:rPr lang="es-ES" sz="1200" dirty="0"/>
              <a:t>empresa y de sus</a:t>
            </a:r>
          </a:p>
          <a:p>
            <a:pPr fontAlgn="base"/>
            <a:r>
              <a:rPr lang="es-ES" sz="1200" dirty="0"/>
              <a:t>usuarios.</a:t>
            </a:r>
          </a:p>
        </p:txBody>
      </p:sp>
      <p:sp>
        <p:nvSpPr>
          <p:cNvPr id="343" name="Google Shape;343;p31"/>
          <p:cNvSpPr txBox="1">
            <a:spLocks noGrp="1"/>
          </p:cNvSpPr>
          <p:nvPr>
            <p:ph type="title" idx="3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345" name="Google Shape;345;p31"/>
          <p:cNvSpPr txBox="1">
            <a:spLocks noGrp="1"/>
          </p:cNvSpPr>
          <p:nvPr>
            <p:ph type="subTitle" idx="5"/>
          </p:nvPr>
        </p:nvSpPr>
        <p:spPr>
          <a:xfrm>
            <a:off x="1573800" y="2619022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s-ES" sz="1200" dirty="0"/>
              <a:t>Automatizar procesos operativos de la empresa mediante el nuevo diseño del sistema.</a:t>
            </a:r>
            <a:endParaRPr sz="1200" dirty="0"/>
          </a:p>
        </p:txBody>
      </p:sp>
      <p:sp>
        <p:nvSpPr>
          <p:cNvPr id="346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</p:txBody>
      </p:sp>
      <p:sp>
        <p:nvSpPr>
          <p:cNvPr id="348" name="Google Shape;348;p31"/>
          <p:cNvSpPr txBox="1">
            <a:spLocks noGrp="1"/>
          </p:cNvSpPr>
          <p:nvPr>
            <p:ph type="subTitle" idx="8"/>
          </p:nvPr>
        </p:nvSpPr>
        <p:spPr>
          <a:xfrm>
            <a:off x="1386513" y="3712349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s-ES" sz="1200" dirty="0"/>
              <a:t>Generar facturas y recibos</a:t>
            </a:r>
          </a:p>
          <a:p>
            <a:pPr fontAlgn="base"/>
            <a:r>
              <a:rPr lang="es-ES" sz="1200" dirty="0"/>
              <a:t>para la gestión administrativa</a:t>
            </a:r>
          </a:p>
          <a:p>
            <a:pPr fontAlgn="base"/>
            <a:r>
              <a:rPr lang="es-ES" sz="1200" dirty="0"/>
              <a:t>de la empresa</a:t>
            </a:r>
          </a:p>
        </p:txBody>
      </p:sp>
      <p:sp>
        <p:nvSpPr>
          <p:cNvPr id="349" name="Google Shape;349;p31"/>
          <p:cNvSpPr txBox="1">
            <a:spLocks noGrp="1"/>
          </p:cNvSpPr>
          <p:nvPr>
            <p:ph type="title" idx="9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</p:txBody>
      </p:sp>
      <p:sp>
        <p:nvSpPr>
          <p:cNvPr id="351" name="Google Shape;351;p31"/>
          <p:cNvSpPr txBox="1">
            <a:spLocks noGrp="1"/>
          </p:cNvSpPr>
          <p:nvPr>
            <p:ph type="subTitle" idx="14"/>
          </p:nvPr>
        </p:nvSpPr>
        <p:spPr>
          <a:xfrm>
            <a:off x="5077289" y="1497642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s-ES" sz="1200" dirty="0"/>
              <a:t>Gestionar los procesos de</a:t>
            </a:r>
          </a:p>
          <a:p>
            <a:pPr fontAlgn="base"/>
            <a:r>
              <a:rPr lang="es-ES" sz="1200" dirty="0"/>
              <a:t>ventas al mayor y al detal</a:t>
            </a:r>
          </a:p>
        </p:txBody>
      </p:sp>
      <p:sp>
        <p:nvSpPr>
          <p:cNvPr id="352" name="Google Shape;352;p31"/>
          <p:cNvSpPr txBox="1">
            <a:spLocks noGrp="1"/>
          </p:cNvSpPr>
          <p:nvPr>
            <p:ph type="title" idx="15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</a:t>
            </a:r>
            <a:endParaRPr/>
          </a:p>
        </p:txBody>
      </p:sp>
      <p:sp>
        <p:nvSpPr>
          <p:cNvPr id="354" name="Google Shape;354;p31"/>
          <p:cNvSpPr txBox="1">
            <a:spLocks noGrp="1"/>
          </p:cNvSpPr>
          <p:nvPr>
            <p:ph type="subTitle" idx="17"/>
          </p:nvPr>
        </p:nvSpPr>
        <p:spPr>
          <a:xfrm>
            <a:off x="5231507" y="2447136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s-ES" sz="1200" dirty="0"/>
              <a:t>Analizar la situación de la empresa y del actual sistema de información, para así definir las prioridades y necesidades de los diferentes tipos de usuarios del sistema</a:t>
            </a:r>
            <a:br>
              <a:rPr lang="es-ES" sz="1200" dirty="0"/>
            </a:br>
            <a:endParaRPr sz="1200" dirty="0"/>
          </a:p>
        </p:txBody>
      </p:sp>
      <p:sp>
        <p:nvSpPr>
          <p:cNvPr id="355" name="Google Shape;355;p31"/>
          <p:cNvSpPr txBox="1">
            <a:spLocks noGrp="1"/>
          </p:cNvSpPr>
          <p:nvPr>
            <p:ph type="title" idx="18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>
            <a:spLocks noGrp="1"/>
          </p:cNvSpPr>
          <p:nvPr>
            <p:ph type="subTitle" idx="1"/>
          </p:nvPr>
        </p:nvSpPr>
        <p:spPr>
          <a:xfrm>
            <a:off x="625650" y="1022337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s-ES" dirty="0"/>
              <a:t>La empresa Limpieza Sandblasting SAS es una empresa que ofrece productos de sandblasting, así como de aplicación de pintura a estructuras metálicas, puentes, entre otros. </a:t>
            </a:r>
          </a:p>
          <a:p>
            <a:pPr marL="139700" indent="0">
              <a:buNone/>
            </a:pPr>
            <a:endParaRPr lang="es-ES" dirty="0"/>
          </a:p>
          <a:p>
            <a:pPr marL="139700" indent="0">
              <a:buNone/>
            </a:pPr>
            <a:r>
              <a:rPr lang="es-ES" dirty="0"/>
              <a:t>Desde que la empresa </a:t>
            </a:r>
            <a:r>
              <a:rPr lang="es-ES" dirty="0">
                <a:solidFill>
                  <a:schemeClr val="accent5"/>
                </a:solidFill>
              </a:rPr>
              <a:t>existe</a:t>
            </a:r>
            <a:r>
              <a:rPr lang="es-ES" dirty="0"/>
              <a:t>, no se han adaptado a su actual </a:t>
            </a:r>
            <a:r>
              <a:rPr lang="es-ES" dirty="0">
                <a:solidFill>
                  <a:schemeClr val="accent5"/>
                </a:solidFill>
              </a:rPr>
              <a:t>sistema</a:t>
            </a:r>
            <a:r>
              <a:rPr lang="es-ES" dirty="0"/>
              <a:t> de información, ya que además de </a:t>
            </a:r>
            <a:r>
              <a:rPr lang="es-ES" dirty="0">
                <a:solidFill>
                  <a:schemeClr val="accent5"/>
                </a:solidFill>
              </a:rPr>
              <a:t>demoras</a:t>
            </a:r>
            <a:r>
              <a:rPr lang="es-ES" dirty="0"/>
              <a:t> en sus procesos, este no les permite organizar correctamente el catálogo de sus productos, las categorías establecidas por la empresa no están correctamente determinadas y presentan inconvenientes en la compra al mayor, además de </a:t>
            </a:r>
            <a:r>
              <a:rPr lang="es-ES" dirty="0">
                <a:solidFill>
                  <a:schemeClr val="accent5"/>
                </a:solidFill>
              </a:rPr>
              <a:t>problemas </a:t>
            </a:r>
            <a:r>
              <a:rPr lang="es-ES" dirty="0"/>
              <a:t>preexistentes, tales como:</a:t>
            </a:r>
          </a:p>
          <a:p>
            <a:pPr marL="139700" indent="0">
              <a:buNone/>
            </a:pPr>
            <a:endParaRPr lang="es-ES" dirty="0"/>
          </a:p>
          <a:p>
            <a:pPr fontAlgn="base"/>
            <a:r>
              <a:rPr lang="es-ES" dirty="0"/>
              <a:t>Una </a:t>
            </a:r>
            <a:r>
              <a:rPr lang="es-ES" dirty="0">
                <a:solidFill>
                  <a:schemeClr val="accent5"/>
                </a:solidFill>
              </a:rPr>
              <a:t>carga</a:t>
            </a:r>
            <a:r>
              <a:rPr lang="es-ES" dirty="0"/>
              <a:t> demorada de su sistema de información.</a:t>
            </a:r>
          </a:p>
          <a:p>
            <a:pPr fontAlgn="base"/>
            <a:r>
              <a:rPr lang="es-ES" dirty="0"/>
              <a:t>La interfaz es </a:t>
            </a:r>
            <a:r>
              <a:rPr lang="es-ES" dirty="0">
                <a:solidFill>
                  <a:schemeClr val="accent5"/>
                </a:solidFill>
              </a:rPr>
              <a:t>confusa</a:t>
            </a:r>
            <a:r>
              <a:rPr lang="es-ES" dirty="0"/>
              <a:t> e </a:t>
            </a:r>
            <a:r>
              <a:rPr lang="es-ES" dirty="0">
                <a:solidFill>
                  <a:schemeClr val="accent5"/>
                </a:solidFill>
              </a:rPr>
              <a:t>incomprensible</a:t>
            </a:r>
            <a:r>
              <a:rPr lang="es-ES" dirty="0"/>
              <a:t>.</a:t>
            </a:r>
          </a:p>
          <a:p>
            <a:pPr fontAlgn="base"/>
            <a:r>
              <a:rPr lang="es-ES" dirty="0"/>
              <a:t>Se evidencia una </a:t>
            </a:r>
            <a:r>
              <a:rPr lang="es-ES" dirty="0">
                <a:solidFill>
                  <a:schemeClr val="accent5"/>
                </a:solidFill>
              </a:rPr>
              <a:t>necesidad</a:t>
            </a:r>
            <a:r>
              <a:rPr lang="es-ES" dirty="0"/>
              <a:t> de sintetización de información para la toma de decisiones, la cual el sistema actual no </a:t>
            </a:r>
            <a:r>
              <a:rPr lang="es-ES" dirty="0">
                <a:solidFill>
                  <a:schemeClr val="accent5"/>
                </a:solidFill>
              </a:rPr>
              <a:t>posee</a:t>
            </a:r>
            <a:r>
              <a:rPr lang="es-ES" dirty="0"/>
              <a:t>.</a:t>
            </a:r>
          </a:p>
          <a:p>
            <a:pPr fontAlgn="base"/>
            <a:r>
              <a:rPr lang="es-ES" dirty="0"/>
              <a:t>La información que genera el sistema es </a:t>
            </a:r>
            <a:r>
              <a:rPr lang="es-ES" dirty="0">
                <a:solidFill>
                  <a:schemeClr val="accent5"/>
                </a:solidFill>
              </a:rPr>
              <a:t>errónea</a:t>
            </a:r>
            <a:r>
              <a:rPr lang="es-ES" dirty="0"/>
              <a:t>.</a:t>
            </a:r>
          </a:p>
          <a:p>
            <a:pPr fontAlgn="base"/>
            <a:r>
              <a:rPr lang="es-ES" dirty="0"/>
              <a:t>La carga de datos presenta </a:t>
            </a:r>
            <a:r>
              <a:rPr lang="es-ES" dirty="0">
                <a:solidFill>
                  <a:schemeClr val="accent5"/>
                </a:solidFill>
              </a:rPr>
              <a:t>retrasos</a:t>
            </a:r>
            <a:r>
              <a:rPr lang="es-ES" dirty="0"/>
              <a:t> y </a:t>
            </a:r>
            <a:r>
              <a:rPr lang="es-ES" dirty="0">
                <a:solidFill>
                  <a:schemeClr val="accent5"/>
                </a:solidFill>
              </a:rPr>
              <a:t>errores</a:t>
            </a:r>
            <a:r>
              <a:rPr lang="es-ES" dirty="0"/>
              <a:t>.</a:t>
            </a:r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Planteamiento del problema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7"/>
          <p:cNvSpPr txBox="1">
            <a:spLocks noGrp="1"/>
          </p:cNvSpPr>
          <p:nvPr>
            <p:ph type="subTitle" idx="4"/>
          </p:nvPr>
        </p:nvSpPr>
        <p:spPr>
          <a:xfrm>
            <a:off x="807931" y="19315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s-ES" sz="1100" dirty="0"/>
              <a:t>El sistema de información se</a:t>
            </a:r>
          </a:p>
          <a:p>
            <a:pPr fontAlgn="base"/>
            <a:r>
              <a:rPr lang="es-ES" sz="1100" dirty="0"/>
              <a:t>desarrollará para la empresa</a:t>
            </a:r>
          </a:p>
          <a:p>
            <a:pPr fontAlgn="base"/>
            <a:r>
              <a:rPr lang="es-ES" sz="1100" dirty="0"/>
              <a:t>Limpieza Sandblasting SAS</a:t>
            </a:r>
          </a:p>
        </p:txBody>
      </p:sp>
      <p:sp>
        <p:nvSpPr>
          <p:cNvPr id="621" name="Google Shape;621;p4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Alcance del proyecto</a:t>
            </a:r>
            <a:endParaRPr dirty="0"/>
          </a:p>
        </p:txBody>
      </p:sp>
      <p:sp>
        <p:nvSpPr>
          <p:cNvPr id="623" name="Google Shape;623;p47"/>
          <p:cNvSpPr txBox="1">
            <a:spLocks noGrp="1"/>
          </p:cNvSpPr>
          <p:nvPr>
            <p:ph type="subTitle" idx="2"/>
          </p:nvPr>
        </p:nvSpPr>
        <p:spPr>
          <a:xfrm>
            <a:off x="3470415" y="1912088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sz="1100" dirty="0"/>
              <a:t>El tiempo de entrega del sistema de información se hará correctamente con los estándares ya estipulados con un plazo máximo de 17 meses.</a:t>
            </a:r>
            <a:endParaRPr sz="1100" dirty="0"/>
          </a:p>
        </p:txBody>
      </p:sp>
      <p:sp>
        <p:nvSpPr>
          <p:cNvPr id="626" name="Google Shape;626;p47"/>
          <p:cNvSpPr txBox="1">
            <a:spLocks noGrp="1"/>
          </p:cNvSpPr>
          <p:nvPr>
            <p:ph type="subTitle" idx="6"/>
          </p:nvPr>
        </p:nvSpPr>
        <p:spPr>
          <a:xfrm>
            <a:off x="6006569" y="1926678"/>
            <a:ext cx="2349000" cy="792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s-ES" sz="1100" dirty="0"/>
              <a:t>El área que se apoyará</a:t>
            </a:r>
          </a:p>
          <a:p>
            <a:pPr fontAlgn="base"/>
            <a:r>
              <a:rPr lang="es-ES" sz="1100" dirty="0"/>
              <a:t>del sistema de</a:t>
            </a:r>
          </a:p>
          <a:p>
            <a:pPr fontAlgn="base"/>
            <a:r>
              <a:rPr lang="es-ES" sz="1100" dirty="0"/>
              <a:t>información será la</a:t>
            </a:r>
          </a:p>
          <a:p>
            <a:pPr fontAlgn="base"/>
            <a:r>
              <a:rPr lang="es-ES" sz="1100" dirty="0"/>
              <a:t>administrativa </a:t>
            </a:r>
          </a:p>
        </p:txBody>
      </p:sp>
      <p:sp>
        <p:nvSpPr>
          <p:cNvPr id="628" name="Google Shape;628;p47"/>
          <p:cNvSpPr txBox="1">
            <a:spLocks noGrp="1"/>
          </p:cNvSpPr>
          <p:nvPr>
            <p:ph type="subTitle" idx="8"/>
          </p:nvPr>
        </p:nvSpPr>
        <p:spPr>
          <a:xfrm>
            <a:off x="5524051" y="3429840"/>
            <a:ext cx="3175584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s-ES" sz="1100" dirty="0"/>
              <a:t>Se implementan</a:t>
            </a:r>
          </a:p>
          <a:p>
            <a:pPr fontAlgn="base"/>
            <a:r>
              <a:rPr lang="es-ES" sz="1100" dirty="0"/>
              <a:t>funcionalidades como la seguridad,</a:t>
            </a:r>
          </a:p>
          <a:p>
            <a:pPr fontAlgn="base"/>
            <a:r>
              <a:rPr lang="es-ES" sz="1100" dirty="0"/>
              <a:t>exactitud, rendimiento, adaptabilidad, procesos digitales de facturas, sistema de notificaciones, informes, entre otros.</a:t>
            </a:r>
          </a:p>
        </p:txBody>
      </p:sp>
      <p:sp>
        <p:nvSpPr>
          <p:cNvPr id="630" name="Google Shape;630;p47"/>
          <p:cNvSpPr txBox="1">
            <a:spLocks noGrp="1"/>
          </p:cNvSpPr>
          <p:nvPr>
            <p:ph type="subTitle" idx="13"/>
          </p:nvPr>
        </p:nvSpPr>
        <p:spPr>
          <a:xfrm>
            <a:off x="794597" y="3429840"/>
            <a:ext cx="2445385" cy="1040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s-ES" sz="1100" dirty="0"/>
              <a:t>El sistema gestionará</a:t>
            </a:r>
          </a:p>
          <a:p>
            <a:pPr fontAlgn="base"/>
            <a:r>
              <a:rPr lang="es-ES" sz="1100" dirty="0"/>
              <a:t>procesos financieros, como</a:t>
            </a:r>
          </a:p>
          <a:p>
            <a:pPr fontAlgn="base"/>
            <a:r>
              <a:rPr lang="es-ES" sz="1100" dirty="0"/>
              <a:t>la gestión de ventas,</a:t>
            </a:r>
          </a:p>
          <a:p>
            <a:pPr fontAlgn="base"/>
            <a:r>
              <a:rPr lang="es-ES" sz="1100" dirty="0"/>
              <a:t>compras y síntesis de</a:t>
            </a:r>
          </a:p>
          <a:p>
            <a:pPr fontAlgn="base"/>
            <a:r>
              <a:rPr lang="es-ES" sz="1100" dirty="0"/>
              <a:t>información, entre otros.</a:t>
            </a:r>
          </a:p>
        </p:txBody>
      </p:sp>
      <p:grpSp>
        <p:nvGrpSpPr>
          <p:cNvPr id="633" name="Google Shape;633;p47"/>
          <p:cNvGrpSpPr/>
          <p:nvPr/>
        </p:nvGrpSpPr>
        <p:grpSpPr>
          <a:xfrm>
            <a:off x="1808913" y="1438534"/>
            <a:ext cx="370930" cy="370549"/>
            <a:chOff x="2497275" y="2744159"/>
            <a:chExt cx="370930" cy="370549"/>
          </a:xfrm>
        </p:grpSpPr>
        <p:sp>
          <p:nvSpPr>
            <p:cNvPr id="634" name="Google Shape;634;p47"/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47"/>
          <p:cNvGrpSpPr/>
          <p:nvPr/>
        </p:nvGrpSpPr>
        <p:grpSpPr>
          <a:xfrm>
            <a:off x="1842610" y="3058249"/>
            <a:ext cx="332729" cy="372518"/>
            <a:chOff x="3079916" y="2744477"/>
            <a:chExt cx="332729" cy="372518"/>
          </a:xfrm>
        </p:grpSpPr>
        <p:sp>
          <p:nvSpPr>
            <p:cNvPr id="641" name="Google Shape;641;p47"/>
            <p:cNvSpPr/>
            <p:nvPr/>
          </p:nvSpPr>
          <p:spPr>
            <a:xfrm>
              <a:off x="3079916" y="2840504"/>
              <a:ext cx="313454" cy="276491"/>
            </a:xfrm>
            <a:custGeom>
              <a:avLst/>
              <a:gdLst/>
              <a:ahLst/>
              <a:cxnLst/>
              <a:rect l="l" t="t" r="r" b="b"/>
              <a:pathLst>
                <a:path w="9871" h="8707" extrusionOk="0">
                  <a:moveTo>
                    <a:pt x="2993" y="1"/>
                  </a:moveTo>
                  <a:cubicBezTo>
                    <a:pt x="2768" y="1"/>
                    <a:pt x="2560" y="25"/>
                    <a:pt x="2370" y="74"/>
                  </a:cubicBezTo>
                  <a:cubicBezTo>
                    <a:pt x="1739" y="241"/>
                    <a:pt x="1179" y="646"/>
                    <a:pt x="750" y="1205"/>
                  </a:cubicBezTo>
                  <a:cubicBezTo>
                    <a:pt x="250" y="1860"/>
                    <a:pt x="0" y="2694"/>
                    <a:pt x="0" y="3622"/>
                  </a:cubicBezTo>
                  <a:cubicBezTo>
                    <a:pt x="0" y="4575"/>
                    <a:pt x="429" y="5825"/>
                    <a:pt x="1120" y="6896"/>
                  </a:cubicBezTo>
                  <a:cubicBezTo>
                    <a:pt x="1882" y="8039"/>
                    <a:pt x="2751" y="8706"/>
                    <a:pt x="3525" y="8706"/>
                  </a:cubicBezTo>
                  <a:cubicBezTo>
                    <a:pt x="3846" y="8706"/>
                    <a:pt x="4156" y="8670"/>
                    <a:pt x="4441" y="8575"/>
                  </a:cubicBezTo>
                  <a:cubicBezTo>
                    <a:pt x="4596" y="8534"/>
                    <a:pt x="4760" y="8513"/>
                    <a:pt x="4924" y="8513"/>
                  </a:cubicBezTo>
                  <a:cubicBezTo>
                    <a:pt x="5087" y="8513"/>
                    <a:pt x="5251" y="8534"/>
                    <a:pt x="5406" y="8575"/>
                  </a:cubicBezTo>
                  <a:cubicBezTo>
                    <a:pt x="5703" y="8670"/>
                    <a:pt x="6013" y="8706"/>
                    <a:pt x="6311" y="8706"/>
                  </a:cubicBezTo>
                  <a:cubicBezTo>
                    <a:pt x="7085" y="8706"/>
                    <a:pt x="7978" y="8051"/>
                    <a:pt x="8728" y="6896"/>
                  </a:cubicBezTo>
                  <a:cubicBezTo>
                    <a:pt x="9418" y="5837"/>
                    <a:pt x="9835" y="4587"/>
                    <a:pt x="9835" y="3622"/>
                  </a:cubicBezTo>
                  <a:cubicBezTo>
                    <a:pt x="9871" y="2920"/>
                    <a:pt x="9716" y="2301"/>
                    <a:pt x="9454" y="1753"/>
                  </a:cubicBezTo>
                  <a:cubicBezTo>
                    <a:pt x="9420" y="1677"/>
                    <a:pt x="9351" y="1637"/>
                    <a:pt x="9275" y="1637"/>
                  </a:cubicBezTo>
                  <a:cubicBezTo>
                    <a:pt x="9244" y="1637"/>
                    <a:pt x="9211" y="1644"/>
                    <a:pt x="9180" y="1658"/>
                  </a:cubicBezTo>
                  <a:cubicBezTo>
                    <a:pt x="9085" y="1705"/>
                    <a:pt x="9049" y="1824"/>
                    <a:pt x="9097" y="1932"/>
                  </a:cubicBezTo>
                  <a:cubicBezTo>
                    <a:pt x="9347" y="2420"/>
                    <a:pt x="9466" y="3003"/>
                    <a:pt x="9466" y="3622"/>
                  </a:cubicBezTo>
                  <a:cubicBezTo>
                    <a:pt x="9466" y="4503"/>
                    <a:pt x="9061" y="5682"/>
                    <a:pt x="8406" y="6670"/>
                  </a:cubicBezTo>
                  <a:cubicBezTo>
                    <a:pt x="7739" y="7694"/>
                    <a:pt x="6966" y="8313"/>
                    <a:pt x="6323" y="8313"/>
                  </a:cubicBezTo>
                  <a:cubicBezTo>
                    <a:pt x="6061" y="8313"/>
                    <a:pt x="5775" y="8266"/>
                    <a:pt x="5525" y="8194"/>
                  </a:cubicBezTo>
                  <a:cubicBezTo>
                    <a:pt x="5328" y="8135"/>
                    <a:pt x="5126" y="8105"/>
                    <a:pt x="4925" y="8105"/>
                  </a:cubicBezTo>
                  <a:cubicBezTo>
                    <a:pt x="4724" y="8105"/>
                    <a:pt x="4525" y="8135"/>
                    <a:pt x="4334" y="8194"/>
                  </a:cubicBezTo>
                  <a:cubicBezTo>
                    <a:pt x="4084" y="8266"/>
                    <a:pt x="3798" y="8313"/>
                    <a:pt x="3525" y="8313"/>
                  </a:cubicBezTo>
                  <a:cubicBezTo>
                    <a:pt x="2894" y="8313"/>
                    <a:pt x="2120" y="7694"/>
                    <a:pt x="1441" y="6670"/>
                  </a:cubicBezTo>
                  <a:cubicBezTo>
                    <a:pt x="786" y="5682"/>
                    <a:pt x="393" y="4503"/>
                    <a:pt x="393" y="3622"/>
                  </a:cubicBezTo>
                  <a:cubicBezTo>
                    <a:pt x="393" y="2789"/>
                    <a:pt x="631" y="2039"/>
                    <a:pt x="1060" y="1443"/>
                  </a:cubicBezTo>
                  <a:cubicBezTo>
                    <a:pt x="1429" y="955"/>
                    <a:pt x="1941" y="598"/>
                    <a:pt x="2453" y="467"/>
                  </a:cubicBezTo>
                  <a:cubicBezTo>
                    <a:pt x="2608" y="425"/>
                    <a:pt x="2783" y="405"/>
                    <a:pt x="2975" y="405"/>
                  </a:cubicBezTo>
                  <a:cubicBezTo>
                    <a:pt x="3270" y="405"/>
                    <a:pt x="3605" y="452"/>
                    <a:pt x="3965" y="539"/>
                  </a:cubicBezTo>
                  <a:cubicBezTo>
                    <a:pt x="4025" y="550"/>
                    <a:pt x="4096" y="574"/>
                    <a:pt x="4156" y="586"/>
                  </a:cubicBezTo>
                  <a:cubicBezTo>
                    <a:pt x="4165" y="587"/>
                    <a:pt x="4174" y="588"/>
                    <a:pt x="4183" y="588"/>
                  </a:cubicBezTo>
                  <a:cubicBezTo>
                    <a:pt x="4278" y="588"/>
                    <a:pt x="4361" y="529"/>
                    <a:pt x="4394" y="431"/>
                  </a:cubicBezTo>
                  <a:cubicBezTo>
                    <a:pt x="4406" y="336"/>
                    <a:pt x="4346" y="229"/>
                    <a:pt x="4239" y="193"/>
                  </a:cubicBezTo>
                  <a:lnTo>
                    <a:pt x="4060" y="158"/>
                  </a:lnTo>
                  <a:cubicBezTo>
                    <a:pt x="3674" y="52"/>
                    <a:pt x="3316" y="1"/>
                    <a:pt x="29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3244375" y="2840250"/>
              <a:ext cx="124416" cy="45727"/>
            </a:xfrm>
            <a:custGeom>
              <a:avLst/>
              <a:gdLst/>
              <a:ahLst/>
              <a:cxnLst/>
              <a:rect l="l" t="t" r="r" b="b"/>
              <a:pathLst>
                <a:path w="3918" h="1440" extrusionOk="0">
                  <a:moveTo>
                    <a:pt x="1721" y="0"/>
                  </a:moveTo>
                  <a:cubicBezTo>
                    <a:pt x="1391" y="0"/>
                    <a:pt x="1027" y="53"/>
                    <a:pt x="632" y="154"/>
                  </a:cubicBezTo>
                  <a:cubicBezTo>
                    <a:pt x="477" y="189"/>
                    <a:pt x="334" y="213"/>
                    <a:pt x="191" y="237"/>
                  </a:cubicBezTo>
                  <a:cubicBezTo>
                    <a:pt x="96" y="249"/>
                    <a:pt x="1" y="356"/>
                    <a:pt x="12" y="463"/>
                  </a:cubicBezTo>
                  <a:cubicBezTo>
                    <a:pt x="35" y="563"/>
                    <a:pt x="120" y="643"/>
                    <a:pt x="218" y="643"/>
                  </a:cubicBezTo>
                  <a:cubicBezTo>
                    <a:pt x="225" y="643"/>
                    <a:pt x="232" y="643"/>
                    <a:pt x="239" y="642"/>
                  </a:cubicBezTo>
                  <a:cubicBezTo>
                    <a:pt x="405" y="630"/>
                    <a:pt x="572" y="582"/>
                    <a:pt x="727" y="547"/>
                  </a:cubicBezTo>
                  <a:cubicBezTo>
                    <a:pt x="1080" y="460"/>
                    <a:pt x="1412" y="413"/>
                    <a:pt x="1708" y="413"/>
                  </a:cubicBezTo>
                  <a:cubicBezTo>
                    <a:pt x="1901" y="413"/>
                    <a:pt x="2079" y="433"/>
                    <a:pt x="2239" y="475"/>
                  </a:cubicBezTo>
                  <a:cubicBezTo>
                    <a:pt x="2727" y="606"/>
                    <a:pt x="3203" y="928"/>
                    <a:pt x="3561" y="1368"/>
                  </a:cubicBezTo>
                  <a:cubicBezTo>
                    <a:pt x="3608" y="1416"/>
                    <a:pt x="3668" y="1439"/>
                    <a:pt x="3703" y="1439"/>
                  </a:cubicBezTo>
                  <a:cubicBezTo>
                    <a:pt x="3751" y="1439"/>
                    <a:pt x="3799" y="1428"/>
                    <a:pt x="3822" y="1404"/>
                  </a:cubicBezTo>
                  <a:cubicBezTo>
                    <a:pt x="3918" y="1309"/>
                    <a:pt x="3918" y="1189"/>
                    <a:pt x="3858" y="1106"/>
                  </a:cubicBezTo>
                  <a:cubicBezTo>
                    <a:pt x="3441" y="594"/>
                    <a:pt x="2894" y="225"/>
                    <a:pt x="2322" y="70"/>
                  </a:cubicBezTo>
                  <a:cubicBezTo>
                    <a:pt x="2138" y="23"/>
                    <a:pt x="1937" y="0"/>
                    <a:pt x="17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3198267" y="2744477"/>
              <a:ext cx="214378" cy="145279"/>
            </a:xfrm>
            <a:custGeom>
              <a:avLst/>
              <a:gdLst/>
              <a:ahLst/>
              <a:cxnLst/>
              <a:rect l="l" t="t" r="r" b="b"/>
              <a:pathLst>
                <a:path w="6751" h="4575" extrusionOk="0">
                  <a:moveTo>
                    <a:pt x="4113" y="1"/>
                  </a:moveTo>
                  <a:cubicBezTo>
                    <a:pt x="3977" y="1"/>
                    <a:pt x="3841" y="10"/>
                    <a:pt x="3703" y="26"/>
                  </a:cubicBezTo>
                  <a:cubicBezTo>
                    <a:pt x="3060" y="74"/>
                    <a:pt x="2500" y="407"/>
                    <a:pt x="2060" y="1026"/>
                  </a:cubicBezTo>
                  <a:cubicBezTo>
                    <a:pt x="1786" y="1407"/>
                    <a:pt x="1643" y="1777"/>
                    <a:pt x="1607" y="1884"/>
                  </a:cubicBezTo>
                  <a:lnTo>
                    <a:pt x="1083" y="2693"/>
                  </a:lnTo>
                  <a:cubicBezTo>
                    <a:pt x="929" y="2241"/>
                    <a:pt x="786" y="1955"/>
                    <a:pt x="774" y="1943"/>
                  </a:cubicBezTo>
                  <a:cubicBezTo>
                    <a:pt x="742" y="1871"/>
                    <a:pt x="666" y="1837"/>
                    <a:pt x="595" y="1837"/>
                  </a:cubicBezTo>
                  <a:cubicBezTo>
                    <a:pt x="560" y="1837"/>
                    <a:pt x="527" y="1844"/>
                    <a:pt x="500" y="1860"/>
                  </a:cubicBezTo>
                  <a:cubicBezTo>
                    <a:pt x="393" y="1896"/>
                    <a:pt x="369" y="2039"/>
                    <a:pt x="417" y="2122"/>
                  </a:cubicBezTo>
                  <a:cubicBezTo>
                    <a:pt x="417" y="2134"/>
                    <a:pt x="869" y="3015"/>
                    <a:pt x="964" y="4158"/>
                  </a:cubicBezTo>
                  <a:cubicBezTo>
                    <a:pt x="810" y="4146"/>
                    <a:pt x="667" y="4098"/>
                    <a:pt x="560" y="4063"/>
                  </a:cubicBezTo>
                  <a:cubicBezTo>
                    <a:pt x="429" y="4003"/>
                    <a:pt x="381" y="3944"/>
                    <a:pt x="381" y="3920"/>
                  </a:cubicBezTo>
                  <a:cubicBezTo>
                    <a:pt x="381" y="3824"/>
                    <a:pt x="286" y="3729"/>
                    <a:pt x="191" y="3729"/>
                  </a:cubicBezTo>
                  <a:cubicBezTo>
                    <a:pt x="83" y="3729"/>
                    <a:pt x="0" y="3824"/>
                    <a:pt x="0" y="3920"/>
                  </a:cubicBezTo>
                  <a:cubicBezTo>
                    <a:pt x="0" y="4039"/>
                    <a:pt x="60" y="4265"/>
                    <a:pt x="393" y="4432"/>
                  </a:cubicBezTo>
                  <a:cubicBezTo>
                    <a:pt x="607" y="4515"/>
                    <a:pt x="893" y="4575"/>
                    <a:pt x="1191" y="4575"/>
                  </a:cubicBezTo>
                  <a:cubicBezTo>
                    <a:pt x="1488" y="4575"/>
                    <a:pt x="1750" y="4515"/>
                    <a:pt x="1976" y="4432"/>
                  </a:cubicBezTo>
                  <a:cubicBezTo>
                    <a:pt x="2334" y="4265"/>
                    <a:pt x="2381" y="4039"/>
                    <a:pt x="2381" y="3920"/>
                  </a:cubicBezTo>
                  <a:cubicBezTo>
                    <a:pt x="2381" y="3824"/>
                    <a:pt x="2286" y="3729"/>
                    <a:pt x="2179" y="3729"/>
                  </a:cubicBezTo>
                  <a:cubicBezTo>
                    <a:pt x="2084" y="3729"/>
                    <a:pt x="1988" y="3824"/>
                    <a:pt x="1988" y="3920"/>
                  </a:cubicBezTo>
                  <a:cubicBezTo>
                    <a:pt x="1988" y="3944"/>
                    <a:pt x="1941" y="4003"/>
                    <a:pt x="1810" y="4063"/>
                  </a:cubicBezTo>
                  <a:cubicBezTo>
                    <a:pt x="1691" y="4122"/>
                    <a:pt x="1548" y="4146"/>
                    <a:pt x="1381" y="4158"/>
                  </a:cubicBezTo>
                  <a:cubicBezTo>
                    <a:pt x="1345" y="3801"/>
                    <a:pt x="1286" y="3479"/>
                    <a:pt x="1226" y="3193"/>
                  </a:cubicBezTo>
                  <a:lnTo>
                    <a:pt x="1917" y="2158"/>
                  </a:lnTo>
                  <a:cubicBezTo>
                    <a:pt x="1941" y="2158"/>
                    <a:pt x="1976" y="2169"/>
                    <a:pt x="2048" y="2181"/>
                  </a:cubicBezTo>
                  <a:cubicBezTo>
                    <a:pt x="2167" y="2229"/>
                    <a:pt x="2334" y="2312"/>
                    <a:pt x="2512" y="2420"/>
                  </a:cubicBezTo>
                  <a:cubicBezTo>
                    <a:pt x="2977" y="2693"/>
                    <a:pt x="3584" y="3027"/>
                    <a:pt x="4251" y="3027"/>
                  </a:cubicBezTo>
                  <a:cubicBezTo>
                    <a:pt x="4477" y="3027"/>
                    <a:pt x="4715" y="2991"/>
                    <a:pt x="4953" y="2896"/>
                  </a:cubicBezTo>
                  <a:cubicBezTo>
                    <a:pt x="6441" y="2312"/>
                    <a:pt x="6739" y="431"/>
                    <a:pt x="6739" y="348"/>
                  </a:cubicBezTo>
                  <a:cubicBezTo>
                    <a:pt x="6751" y="312"/>
                    <a:pt x="6727" y="229"/>
                    <a:pt x="6644" y="193"/>
                  </a:cubicBezTo>
                  <a:cubicBezTo>
                    <a:pt x="6614" y="169"/>
                    <a:pt x="6578" y="157"/>
                    <a:pt x="6541" y="157"/>
                  </a:cubicBezTo>
                  <a:cubicBezTo>
                    <a:pt x="6504" y="157"/>
                    <a:pt x="6465" y="169"/>
                    <a:pt x="6429" y="193"/>
                  </a:cubicBezTo>
                  <a:cubicBezTo>
                    <a:pt x="6298" y="275"/>
                    <a:pt x="6157" y="307"/>
                    <a:pt x="5995" y="307"/>
                  </a:cubicBezTo>
                  <a:cubicBezTo>
                    <a:pt x="5805" y="307"/>
                    <a:pt x="5586" y="263"/>
                    <a:pt x="5322" y="205"/>
                  </a:cubicBezTo>
                  <a:cubicBezTo>
                    <a:pt x="5274" y="193"/>
                    <a:pt x="5239" y="193"/>
                    <a:pt x="5191" y="169"/>
                  </a:cubicBezTo>
                  <a:cubicBezTo>
                    <a:pt x="5177" y="166"/>
                    <a:pt x="5163" y="165"/>
                    <a:pt x="5149" y="165"/>
                  </a:cubicBezTo>
                  <a:cubicBezTo>
                    <a:pt x="5057" y="165"/>
                    <a:pt x="4974" y="231"/>
                    <a:pt x="4953" y="324"/>
                  </a:cubicBezTo>
                  <a:cubicBezTo>
                    <a:pt x="4917" y="431"/>
                    <a:pt x="5001" y="526"/>
                    <a:pt x="5096" y="562"/>
                  </a:cubicBezTo>
                  <a:cubicBezTo>
                    <a:pt x="5144" y="574"/>
                    <a:pt x="5191" y="574"/>
                    <a:pt x="5239" y="586"/>
                  </a:cubicBezTo>
                  <a:cubicBezTo>
                    <a:pt x="5513" y="648"/>
                    <a:pt x="5761" y="703"/>
                    <a:pt x="6002" y="703"/>
                  </a:cubicBezTo>
                  <a:cubicBezTo>
                    <a:pt x="6085" y="703"/>
                    <a:pt x="6168" y="697"/>
                    <a:pt x="6251" y="681"/>
                  </a:cubicBezTo>
                  <a:lnTo>
                    <a:pt x="6251" y="681"/>
                  </a:lnTo>
                  <a:cubicBezTo>
                    <a:pt x="6096" y="1217"/>
                    <a:pt x="5691" y="2217"/>
                    <a:pt x="4786" y="2550"/>
                  </a:cubicBezTo>
                  <a:cubicBezTo>
                    <a:pt x="4600" y="2622"/>
                    <a:pt x="4417" y="2652"/>
                    <a:pt x="4237" y="2652"/>
                  </a:cubicBezTo>
                  <a:cubicBezTo>
                    <a:pt x="3671" y="2652"/>
                    <a:pt x="3146" y="2351"/>
                    <a:pt x="2703" y="2098"/>
                  </a:cubicBezTo>
                  <a:cubicBezTo>
                    <a:pt x="2465" y="1955"/>
                    <a:pt x="2262" y="1836"/>
                    <a:pt x="2084" y="1777"/>
                  </a:cubicBezTo>
                  <a:cubicBezTo>
                    <a:pt x="2286" y="1336"/>
                    <a:pt x="2810" y="503"/>
                    <a:pt x="3727" y="431"/>
                  </a:cubicBezTo>
                  <a:cubicBezTo>
                    <a:pt x="3850" y="420"/>
                    <a:pt x="3970" y="415"/>
                    <a:pt x="4092" y="415"/>
                  </a:cubicBezTo>
                  <a:cubicBezTo>
                    <a:pt x="4241" y="415"/>
                    <a:pt x="4391" y="423"/>
                    <a:pt x="4548" y="443"/>
                  </a:cubicBezTo>
                  <a:cubicBezTo>
                    <a:pt x="4556" y="444"/>
                    <a:pt x="4564" y="444"/>
                    <a:pt x="4571" y="444"/>
                  </a:cubicBezTo>
                  <a:cubicBezTo>
                    <a:pt x="4670" y="444"/>
                    <a:pt x="4763" y="375"/>
                    <a:pt x="4774" y="264"/>
                  </a:cubicBezTo>
                  <a:cubicBezTo>
                    <a:pt x="4786" y="157"/>
                    <a:pt x="4715" y="50"/>
                    <a:pt x="4596" y="38"/>
                  </a:cubicBezTo>
                  <a:cubicBezTo>
                    <a:pt x="4430" y="13"/>
                    <a:pt x="4271" y="1"/>
                    <a:pt x="41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47"/>
          <p:cNvGrpSpPr/>
          <p:nvPr/>
        </p:nvGrpSpPr>
        <p:grpSpPr>
          <a:xfrm>
            <a:off x="4381777" y="1442241"/>
            <a:ext cx="380393" cy="363118"/>
            <a:chOff x="4126815" y="2760704"/>
            <a:chExt cx="380393" cy="363118"/>
          </a:xfrm>
        </p:grpSpPr>
        <p:sp>
          <p:nvSpPr>
            <p:cNvPr id="645" name="Google Shape;645;p47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" name="Google Shape;649;p47"/>
          <p:cNvGrpSpPr/>
          <p:nvPr/>
        </p:nvGrpSpPr>
        <p:grpSpPr>
          <a:xfrm>
            <a:off x="6959704" y="1472916"/>
            <a:ext cx="381346" cy="368644"/>
            <a:chOff x="4675986" y="2745684"/>
            <a:chExt cx="381346" cy="368644"/>
          </a:xfrm>
        </p:grpSpPr>
        <p:sp>
          <p:nvSpPr>
            <p:cNvPr id="650" name="Google Shape;650;p47"/>
            <p:cNvSpPr/>
            <p:nvPr/>
          </p:nvSpPr>
          <p:spPr>
            <a:xfrm>
              <a:off x="4828918" y="2895345"/>
              <a:ext cx="69226" cy="69258"/>
            </a:xfrm>
            <a:custGeom>
              <a:avLst/>
              <a:gdLst/>
              <a:ahLst/>
              <a:cxnLst/>
              <a:rect l="l" t="t" r="r" b="b"/>
              <a:pathLst>
                <a:path w="2180" h="2181" extrusionOk="0">
                  <a:moveTo>
                    <a:pt x="1100" y="1"/>
                  </a:moveTo>
                  <a:cubicBezTo>
                    <a:pt x="535" y="1"/>
                    <a:pt x="1" y="443"/>
                    <a:pt x="1" y="1098"/>
                  </a:cubicBezTo>
                  <a:cubicBezTo>
                    <a:pt x="1" y="1705"/>
                    <a:pt x="501" y="2181"/>
                    <a:pt x="1096" y="2181"/>
                  </a:cubicBezTo>
                  <a:cubicBezTo>
                    <a:pt x="1703" y="2181"/>
                    <a:pt x="2180" y="1693"/>
                    <a:pt x="2180" y="1098"/>
                  </a:cubicBezTo>
                  <a:cubicBezTo>
                    <a:pt x="2180" y="1014"/>
                    <a:pt x="2180" y="955"/>
                    <a:pt x="2168" y="895"/>
                  </a:cubicBezTo>
                  <a:cubicBezTo>
                    <a:pt x="2146" y="819"/>
                    <a:pt x="2074" y="763"/>
                    <a:pt x="1989" y="763"/>
                  </a:cubicBezTo>
                  <a:cubicBezTo>
                    <a:pt x="1981" y="763"/>
                    <a:pt x="1973" y="763"/>
                    <a:pt x="1965" y="764"/>
                  </a:cubicBezTo>
                  <a:cubicBezTo>
                    <a:pt x="1882" y="776"/>
                    <a:pt x="1822" y="871"/>
                    <a:pt x="1834" y="955"/>
                  </a:cubicBezTo>
                  <a:cubicBezTo>
                    <a:pt x="1915" y="1442"/>
                    <a:pt x="1524" y="1834"/>
                    <a:pt x="1092" y="1834"/>
                  </a:cubicBezTo>
                  <a:cubicBezTo>
                    <a:pt x="954" y="1834"/>
                    <a:pt x="812" y="1794"/>
                    <a:pt x="679" y="1705"/>
                  </a:cubicBezTo>
                  <a:cubicBezTo>
                    <a:pt x="60" y="1288"/>
                    <a:pt x="358" y="336"/>
                    <a:pt x="1096" y="336"/>
                  </a:cubicBezTo>
                  <a:cubicBezTo>
                    <a:pt x="1251" y="336"/>
                    <a:pt x="1418" y="395"/>
                    <a:pt x="1548" y="502"/>
                  </a:cubicBezTo>
                  <a:cubicBezTo>
                    <a:pt x="1581" y="525"/>
                    <a:pt x="1615" y="536"/>
                    <a:pt x="1649" y="536"/>
                  </a:cubicBezTo>
                  <a:cubicBezTo>
                    <a:pt x="1701" y="536"/>
                    <a:pt x="1750" y="510"/>
                    <a:pt x="1787" y="466"/>
                  </a:cubicBezTo>
                  <a:cubicBezTo>
                    <a:pt x="1846" y="395"/>
                    <a:pt x="1834" y="288"/>
                    <a:pt x="1763" y="228"/>
                  </a:cubicBezTo>
                  <a:cubicBezTo>
                    <a:pt x="1558" y="72"/>
                    <a:pt x="1327" y="1"/>
                    <a:pt x="1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4675986" y="2745684"/>
              <a:ext cx="381346" cy="368644"/>
            </a:xfrm>
            <a:custGeom>
              <a:avLst/>
              <a:gdLst/>
              <a:ahLst/>
              <a:cxnLst/>
              <a:rect l="l" t="t" r="r" b="b"/>
              <a:pathLst>
                <a:path w="12009" h="11609" extrusionOk="0">
                  <a:moveTo>
                    <a:pt x="1049" y="2188"/>
                  </a:moveTo>
                  <a:cubicBezTo>
                    <a:pt x="1173" y="2188"/>
                    <a:pt x="1299" y="2229"/>
                    <a:pt x="1411" y="2322"/>
                  </a:cubicBezTo>
                  <a:cubicBezTo>
                    <a:pt x="1650" y="2512"/>
                    <a:pt x="1697" y="2846"/>
                    <a:pt x="1531" y="3096"/>
                  </a:cubicBezTo>
                  <a:cubicBezTo>
                    <a:pt x="1413" y="3272"/>
                    <a:pt x="1231" y="3354"/>
                    <a:pt x="1049" y="3354"/>
                  </a:cubicBezTo>
                  <a:cubicBezTo>
                    <a:pt x="791" y="3354"/>
                    <a:pt x="534" y="3188"/>
                    <a:pt x="471" y="2893"/>
                  </a:cubicBezTo>
                  <a:cubicBezTo>
                    <a:pt x="401" y="2493"/>
                    <a:pt x="714" y="2188"/>
                    <a:pt x="1049" y="2188"/>
                  </a:cubicBezTo>
                  <a:close/>
                  <a:moveTo>
                    <a:pt x="4317" y="3036"/>
                  </a:moveTo>
                  <a:cubicBezTo>
                    <a:pt x="4400" y="3084"/>
                    <a:pt x="5472" y="3703"/>
                    <a:pt x="5567" y="3751"/>
                  </a:cubicBezTo>
                  <a:lnTo>
                    <a:pt x="4317" y="4465"/>
                  </a:lnTo>
                  <a:lnTo>
                    <a:pt x="4317" y="3036"/>
                  </a:lnTo>
                  <a:close/>
                  <a:moveTo>
                    <a:pt x="7496" y="3036"/>
                  </a:moveTo>
                  <a:lnTo>
                    <a:pt x="7496" y="4465"/>
                  </a:lnTo>
                  <a:lnTo>
                    <a:pt x="6245" y="3751"/>
                  </a:lnTo>
                  <a:lnTo>
                    <a:pt x="7496" y="3036"/>
                  </a:lnTo>
                  <a:close/>
                  <a:moveTo>
                    <a:pt x="9246" y="2262"/>
                  </a:moveTo>
                  <a:cubicBezTo>
                    <a:pt x="10115" y="2262"/>
                    <a:pt x="10829" y="2965"/>
                    <a:pt x="10829" y="3858"/>
                  </a:cubicBezTo>
                  <a:cubicBezTo>
                    <a:pt x="10829" y="4429"/>
                    <a:pt x="10520" y="4953"/>
                    <a:pt x="10032" y="5239"/>
                  </a:cubicBezTo>
                  <a:lnTo>
                    <a:pt x="9448" y="5572"/>
                  </a:lnTo>
                  <a:cubicBezTo>
                    <a:pt x="9270" y="5477"/>
                    <a:pt x="8055" y="4775"/>
                    <a:pt x="7841" y="4656"/>
                  </a:cubicBezTo>
                  <a:lnTo>
                    <a:pt x="7841" y="2834"/>
                  </a:lnTo>
                  <a:cubicBezTo>
                    <a:pt x="8305" y="2596"/>
                    <a:pt x="8627" y="2262"/>
                    <a:pt x="9246" y="2262"/>
                  </a:cubicBezTo>
                  <a:close/>
                  <a:moveTo>
                    <a:pt x="2565" y="2283"/>
                  </a:moveTo>
                  <a:cubicBezTo>
                    <a:pt x="2837" y="2283"/>
                    <a:pt x="3111" y="2352"/>
                    <a:pt x="3364" y="2489"/>
                  </a:cubicBezTo>
                  <a:cubicBezTo>
                    <a:pt x="3745" y="2715"/>
                    <a:pt x="3602" y="2620"/>
                    <a:pt x="3971" y="2846"/>
                  </a:cubicBezTo>
                  <a:lnTo>
                    <a:pt x="3971" y="4656"/>
                  </a:lnTo>
                  <a:lnTo>
                    <a:pt x="2352" y="5584"/>
                  </a:lnTo>
                  <a:lnTo>
                    <a:pt x="1769" y="5251"/>
                  </a:lnTo>
                  <a:cubicBezTo>
                    <a:pt x="1400" y="5049"/>
                    <a:pt x="1126" y="4703"/>
                    <a:pt x="1030" y="4287"/>
                  </a:cubicBezTo>
                  <a:cubicBezTo>
                    <a:pt x="971" y="4096"/>
                    <a:pt x="947" y="3882"/>
                    <a:pt x="983" y="3691"/>
                  </a:cubicBezTo>
                  <a:lnTo>
                    <a:pt x="983" y="3691"/>
                  </a:lnTo>
                  <a:cubicBezTo>
                    <a:pt x="1005" y="3693"/>
                    <a:pt x="1027" y="3694"/>
                    <a:pt x="1049" y="3694"/>
                  </a:cubicBezTo>
                  <a:cubicBezTo>
                    <a:pt x="1694" y="3694"/>
                    <a:pt x="2153" y="3028"/>
                    <a:pt x="1900" y="2429"/>
                  </a:cubicBezTo>
                  <a:cubicBezTo>
                    <a:pt x="2111" y="2332"/>
                    <a:pt x="2337" y="2283"/>
                    <a:pt x="2565" y="2283"/>
                  </a:cubicBezTo>
                  <a:close/>
                  <a:moveTo>
                    <a:pt x="7841" y="5060"/>
                  </a:moveTo>
                  <a:cubicBezTo>
                    <a:pt x="8008" y="5156"/>
                    <a:pt x="8960" y="5703"/>
                    <a:pt x="9127" y="5787"/>
                  </a:cubicBezTo>
                  <a:lnTo>
                    <a:pt x="7841" y="6513"/>
                  </a:lnTo>
                  <a:lnTo>
                    <a:pt x="7841" y="5060"/>
                  </a:lnTo>
                  <a:close/>
                  <a:moveTo>
                    <a:pt x="3971" y="5060"/>
                  </a:moveTo>
                  <a:lnTo>
                    <a:pt x="3971" y="6525"/>
                  </a:lnTo>
                  <a:lnTo>
                    <a:pt x="2697" y="5787"/>
                  </a:lnTo>
                  <a:lnTo>
                    <a:pt x="3971" y="5060"/>
                  </a:lnTo>
                  <a:close/>
                  <a:moveTo>
                    <a:pt x="5900" y="3965"/>
                  </a:moveTo>
                  <a:lnTo>
                    <a:pt x="7496" y="4870"/>
                  </a:lnTo>
                  <a:lnTo>
                    <a:pt x="7496" y="6715"/>
                  </a:lnTo>
                  <a:lnTo>
                    <a:pt x="5900" y="7620"/>
                  </a:lnTo>
                  <a:lnTo>
                    <a:pt x="4317" y="6715"/>
                  </a:lnTo>
                  <a:lnTo>
                    <a:pt x="4317" y="4870"/>
                  </a:lnTo>
                  <a:lnTo>
                    <a:pt x="5900" y="3965"/>
                  </a:lnTo>
                  <a:close/>
                  <a:moveTo>
                    <a:pt x="4317" y="7120"/>
                  </a:moveTo>
                  <a:lnTo>
                    <a:pt x="5567" y="7835"/>
                  </a:lnTo>
                  <a:lnTo>
                    <a:pt x="4317" y="8549"/>
                  </a:lnTo>
                  <a:lnTo>
                    <a:pt x="4317" y="7120"/>
                  </a:lnTo>
                  <a:close/>
                  <a:moveTo>
                    <a:pt x="7496" y="7108"/>
                  </a:moveTo>
                  <a:lnTo>
                    <a:pt x="7496" y="8549"/>
                  </a:lnTo>
                  <a:cubicBezTo>
                    <a:pt x="7412" y="8501"/>
                    <a:pt x="6341" y="7870"/>
                    <a:pt x="6245" y="7835"/>
                  </a:cubicBezTo>
                  <a:lnTo>
                    <a:pt x="7496" y="7108"/>
                  </a:lnTo>
                  <a:close/>
                  <a:moveTo>
                    <a:pt x="9484" y="5965"/>
                  </a:moveTo>
                  <a:lnTo>
                    <a:pt x="10055" y="6299"/>
                  </a:lnTo>
                  <a:cubicBezTo>
                    <a:pt x="10436" y="6501"/>
                    <a:pt x="10698" y="6846"/>
                    <a:pt x="10806" y="7263"/>
                  </a:cubicBezTo>
                  <a:cubicBezTo>
                    <a:pt x="10853" y="7442"/>
                    <a:pt x="10865" y="7620"/>
                    <a:pt x="10865" y="7799"/>
                  </a:cubicBezTo>
                  <a:cubicBezTo>
                    <a:pt x="10859" y="7799"/>
                    <a:pt x="10853" y="7799"/>
                    <a:pt x="10847" y="7799"/>
                  </a:cubicBezTo>
                  <a:cubicBezTo>
                    <a:pt x="10143" y="7799"/>
                    <a:pt x="9677" y="8506"/>
                    <a:pt x="9972" y="9120"/>
                  </a:cubicBezTo>
                  <a:cubicBezTo>
                    <a:pt x="9748" y="9235"/>
                    <a:pt x="9502" y="9295"/>
                    <a:pt x="9253" y="9295"/>
                  </a:cubicBezTo>
                  <a:cubicBezTo>
                    <a:pt x="8987" y="9295"/>
                    <a:pt x="8718" y="9226"/>
                    <a:pt x="8472" y="9085"/>
                  </a:cubicBezTo>
                  <a:cubicBezTo>
                    <a:pt x="8079" y="8859"/>
                    <a:pt x="8234" y="8942"/>
                    <a:pt x="7853" y="8728"/>
                  </a:cubicBezTo>
                  <a:lnTo>
                    <a:pt x="7853" y="6894"/>
                  </a:lnTo>
                  <a:lnTo>
                    <a:pt x="9484" y="5965"/>
                  </a:lnTo>
                  <a:close/>
                  <a:moveTo>
                    <a:pt x="10799" y="8158"/>
                  </a:moveTo>
                  <a:cubicBezTo>
                    <a:pt x="10910" y="8158"/>
                    <a:pt x="11021" y="8189"/>
                    <a:pt x="11115" y="8251"/>
                  </a:cubicBezTo>
                  <a:cubicBezTo>
                    <a:pt x="11568" y="8549"/>
                    <a:pt x="11413" y="9216"/>
                    <a:pt x="10913" y="9299"/>
                  </a:cubicBezTo>
                  <a:cubicBezTo>
                    <a:pt x="10869" y="9308"/>
                    <a:pt x="10827" y="9312"/>
                    <a:pt x="10786" y="9312"/>
                  </a:cubicBezTo>
                  <a:cubicBezTo>
                    <a:pt x="10343" y="9312"/>
                    <a:pt x="10056" y="8809"/>
                    <a:pt x="10317" y="8406"/>
                  </a:cubicBezTo>
                  <a:cubicBezTo>
                    <a:pt x="10429" y="8243"/>
                    <a:pt x="10614" y="8158"/>
                    <a:pt x="10799" y="8158"/>
                  </a:cubicBezTo>
                  <a:close/>
                  <a:moveTo>
                    <a:pt x="5900" y="8025"/>
                  </a:moveTo>
                  <a:cubicBezTo>
                    <a:pt x="6103" y="8144"/>
                    <a:pt x="7305" y="8823"/>
                    <a:pt x="7496" y="8930"/>
                  </a:cubicBezTo>
                  <a:lnTo>
                    <a:pt x="7496" y="9644"/>
                  </a:lnTo>
                  <a:cubicBezTo>
                    <a:pt x="7496" y="10525"/>
                    <a:pt x="6781" y="11240"/>
                    <a:pt x="5900" y="11240"/>
                  </a:cubicBezTo>
                  <a:cubicBezTo>
                    <a:pt x="5031" y="11240"/>
                    <a:pt x="4317" y="10525"/>
                    <a:pt x="4317" y="9644"/>
                  </a:cubicBezTo>
                  <a:lnTo>
                    <a:pt x="4317" y="8930"/>
                  </a:lnTo>
                  <a:lnTo>
                    <a:pt x="5900" y="8025"/>
                  </a:lnTo>
                  <a:close/>
                  <a:moveTo>
                    <a:pt x="5900" y="0"/>
                  </a:moveTo>
                  <a:cubicBezTo>
                    <a:pt x="4829" y="0"/>
                    <a:pt x="3971" y="869"/>
                    <a:pt x="3971" y="1941"/>
                  </a:cubicBezTo>
                  <a:lnTo>
                    <a:pt x="3971" y="2441"/>
                  </a:lnTo>
                  <a:cubicBezTo>
                    <a:pt x="3686" y="2274"/>
                    <a:pt x="3793" y="2334"/>
                    <a:pt x="3519" y="2191"/>
                  </a:cubicBezTo>
                  <a:cubicBezTo>
                    <a:pt x="3219" y="2016"/>
                    <a:pt x="2890" y="1933"/>
                    <a:pt x="2564" y="1933"/>
                  </a:cubicBezTo>
                  <a:cubicBezTo>
                    <a:pt x="2268" y="1933"/>
                    <a:pt x="1975" y="2001"/>
                    <a:pt x="1709" y="2131"/>
                  </a:cubicBezTo>
                  <a:cubicBezTo>
                    <a:pt x="1515" y="1930"/>
                    <a:pt x="1277" y="1842"/>
                    <a:pt x="1045" y="1842"/>
                  </a:cubicBezTo>
                  <a:cubicBezTo>
                    <a:pt x="508" y="1842"/>
                    <a:pt x="1" y="2313"/>
                    <a:pt x="126" y="2953"/>
                  </a:cubicBezTo>
                  <a:cubicBezTo>
                    <a:pt x="185" y="3251"/>
                    <a:pt x="388" y="3489"/>
                    <a:pt x="638" y="3608"/>
                  </a:cubicBezTo>
                  <a:cubicBezTo>
                    <a:pt x="530" y="4358"/>
                    <a:pt x="888" y="5156"/>
                    <a:pt x="1590" y="5549"/>
                  </a:cubicBezTo>
                  <a:cubicBezTo>
                    <a:pt x="1828" y="5691"/>
                    <a:pt x="1757" y="5644"/>
                    <a:pt x="1995" y="5787"/>
                  </a:cubicBezTo>
                  <a:lnTo>
                    <a:pt x="1590" y="6025"/>
                  </a:lnTo>
                  <a:cubicBezTo>
                    <a:pt x="995" y="6370"/>
                    <a:pt x="626" y="7025"/>
                    <a:pt x="626" y="7716"/>
                  </a:cubicBezTo>
                  <a:cubicBezTo>
                    <a:pt x="626" y="8704"/>
                    <a:pt x="1400" y="9537"/>
                    <a:pt x="2388" y="9632"/>
                  </a:cubicBezTo>
                  <a:lnTo>
                    <a:pt x="2412" y="9632"/>
                  </a:lnTo>
                  <a:cubicBezTo>
                    <a:pt x="2495" y="9632"/>
                    <a:pt x="2566" y="9573"/>
                    <a:pt x="2566" y="9478"/>
                  </a:cubicBezTo>
                  <a:cubicBezTo>
                    <a:pt x="2590" y="9394"/>
                    <a:pt x="2507" y="9299"/>
                    <a:pt x="2424" y="9299"/>
                  </a:cubicBezTo>
                  <a:cubicBezTo>
                    <a:pt x="1602" y="9228"/>
                    <a:pt x="959" y="8549"/>
                    <a:pt x="959" y="7727"/>
                  </a:cubicBezTo>
                  <a:cubicBezTo>
                    <a:pt x="959" y="7144"/>
                    <a:pt x="1281" y="6620"/>
                    <a:pt x="1769" y="6346"/>
                  </a:cubicBezTo>
                  <a:lnTo>
                    <a:pt x="2352" y="6013"/>
                  </a:lnTo>
                  <a:lnTo>
                    <a:pt x="3971" y="6942"/>
                  </a:lnTo>
                  <a:lnTo>
                    <a:pt x="3971" y="8763"/>
                  </a:lnTo>
                  <a:cubicBezTo>
                    <a:pt x="3436" y="9061"/>
                    <a:pt x="3305" y="9168"/>
                    <a:pt x="3031" y="9263"/>
                  </a:cubicBezTo>
                  <a:cubicBezTo>
                    <a:pt x="2947" y="9287"/>
                    <a:pt x="2900" y="9382"/>
                    <a:pt x="2912" y="9466"/>
                  </a:cubicBezTo>
                  <a:cubicBezTo>
                    <a:pt x="2943" y="9549"/>
                    <a:pt x="3011" y="9587"/>
                    <a:pt x="3091" y="9587"/>
                  </a:cubicBezTo>
                  <a:cubicBezTo>
                    <a:pt x="3103" y="9587"/>
                    <a:pt x="3114" y="9586"/>
                    <a:pt x="3126" y="9585"/>
                  </a:cubicBezTo>
                  <a:cubicBezTo>
                    <a:pt x="3436" y="9501"/>
                    <a:pt x="3578" y="9359"/>
                    <a:pt x="3959" y="9168"/>
                  </a:cubicBezTo>
                  <a:lnTo>
                    <a:pt x="3959" y="9680"/>
                  </a:lnTo>
                  <a:cubicBezTo>
                    <a:pt x="3959" y="10752"/>
                    <a:pt x="4817" y="11609"/>
                    <a:pt x="5888" y="11609"/>
                  </a:cubicBezTo>
                  <a:cubicBezTo>
                    <a:pt x="6960" y="11609"/>
                    <a:pt x="7829" y="10752"/>
                    <a:pt x="7829" y="9680"/>
                  </a:cubicBezTo>
                  <a:lnTo>
                    <a:pt x="7829" y="9168"/>
                  </a:lnTo>
                  <a:cubicBezTo>
                    <a:pt x="8317" y="9454"/>
                    <a:pt x="8627" y="9680"/>
                    <a:pt x="9222" y="9680"/>
                  </a:cubicBezTo>
                  <a:cubicBezTo>
                    <a:pt x="9555" y="9680"/>
                    <a:pt x="9865" y="9597"/>
                    <a:pt x="10151" y="9442"/>
                  </a:cubicBezTo>
                  <a:cubicBezTo>
                    <a:pt x="10315" y="9597"/>
                    <a:pt x="10543" y="9696"/>
                    <a:pt x="10788" y="9696"/>
                  </a:cubicBezTo>
                  <a:cubicBezTo>
                    <a:pt x="10845" y="9696"/>
                    <a:pt x="10902" y="9691"/>
                    <a:pt x="10960" y="9680"/>
                  </a:cubicBezTo>
                  <a:cubicBezTo>
                    <a:pt x="11865" y="9466"/>
                    <a:pt x="12008" y="8263"/>
                    <a:pt x="11175" y="7894"/>
                  </a:cubicBezTo>
                  <a:cubicBezTo>
                    <a:pt x="11246" y="7156"/>
                    <a:pt x="10889" y="6406"/>
                    <a:pt x="10210" y="6013"/>
                  </a:cubicBezTo>
                  <a:cubicBezTo>
                    <a:pt x="9972" y="5882"/>
                    <a:pt x="10044" y="5918"/>
                    <a:pt x="9805" y="5775"/>
                  </a:cubicBezTo>
                  <a:lnTo>
                    <a:pt x="10210" y="5537"/>
                  </a:lnTo>
                  <a:cubicBezTo>
                    <a:pt x="11127" y="5001"/>
                    <a:pt x="11460" y="3810"/>
                    <a:pt x="10925" y="2882"/>
                  </a:cubicBezTo>
                  <a:cubicBezTo>
                    <a:pt x="10579" y="2286"/>
                    <a:pt x="9924" y="1917"/>
                    <a:pt x="9246" y="1917"/>
                  </a:cubicBezTo>
                  <a:cubicBezTo>
                    <a:pt x="8531" y="1917"/>
                    <a:pt x="8139" y="2286"/>
                    <a:pt x="7841" y="2429"/>
                  </a:cubicBezTo>
                  <a:cubicBezTo>
                    <a:pt x="7829" y="2012"/>
                    <a:pt x="7865" y="1810"/>
                    <a:pt x="7793" y="1489"/>
                  </a:cubicBezTo>
                  <a:cubicBezTo>
                    <a:pt x="7783" y="1408"/>
                    <a:pt x="7704" y="1352"/>
                    <a:pt x="7629" y="1352"/>
                  </a:cubicBezTo>
                  <a:cubicBezTo>
                    <a:pt x="7616" y="1352"/>
                    <a:pt x="7603" y="1354"/>
                    <a:pt x="7591" y="1358"/>
                  </a:cubicBezTo>
                  <a:cubicBezTo>
                    <a:pt x="7496" y="1369"/>
                    <a:pt x="7436" y="1477"/>
                    <a:pt x="7448" y="1560"/>
                  </a:cubicBezTo>
                  <a:cubicBezTo>
                    <a:pt x="7507" y="1834"/>
                    <a:pt x="7484" y="1989"/>
                    <a:pt x="7496" y="2620"/>
                  </a:cubicBezTo>
                  <a:lnTo>
                    <a:pt x="5900" y="3525"/>
                  </a:lnTo>
                  <a:lnTo>
                    <a:pt x="4317" y="2620"/>
                  </a:lnTo>
                  <a:lnTo>
                    <a:pt x="4317" y="1941"/>
                  </a:lnTo>
                  <a:cubicBezTo>
                    <a:pt x="4317" y="1060"/>
                    <a:pt x="5031" y="346"/>
                    <a:pt x="5900" y="346"/>
                  </a:cubicBezTo>
                  <a:cubicBezTo>
                    <a:pt x="6424" y="346"/>
                    <a:pt x="6912" y="596"/>
                    <a:pt x="7210" y="1024"/>
                  </a:cubicBezTo>
                  <a:cubicBezTo>
                    <a:pt x="7246" y="1075"/>
                    <a:pt x="7301" y="1100"/>
                    <a:pt x="7354" y="1100"/>
                  </a:cubicBezTo>
                  <a:cubicBezTo>
                    <a:pt x="7388" y="1100"/>
                    <a:pt x="7420" y="1090"/>
                    <a:pt x="7448" y="1072"/>
                  </a:cubicBezTo>
                  <a:cubicBezTo>
                    <a:pt x="7531" y="1012"/>
                    <a:pt x="7543" y="905"/>
                    <a:pt x="7496" y="834"/>
                  </a:cubicBezTo>
                  <a:cubicBezTo>
                    <a:pt x="7138" y="310"/>
                    <a:pt x="6543" y="0"/>
                    <a:pt x="5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47"/>
          <p:cNvGrpSpPr/>
          <p:nvPr/>
        </p:nvGrpSpPr>
        <p:grpSpPr>
          <a:xfrm>
            <a:off x="6962213" y="2987341"/>
            <a:ext cx="374709" cy="374010"/>
            <a:chOff x="1421638" y="4125629"/>
            <a:chExt cx="374709" cy="374010"/>
          </a:xfrm>
        </p:grpSpPr>
        <p:sp>
          <p:nvSpPr>
            <p:cNvPr id="654" name="Google Shape;654;p47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JUSTIFICACIÓN</a:t>
            </a:r>
            <a:endParaRPr dirty="0"/>
          </a:p>
        </p:txBody>
      </p:sp>
      <p:sp>
        <p:nvSpPr>
          <p:cNvPr id="555" name="Google Shape;555;p43"/>
          <p:cNvSpPr txBox="1">
            <a:spLocks noGrp="1"/>
          </p:cNvSpPr>
          <p:nvPr>
            <p:ph type="body" idx="1"/>
          </p:nvPr>
        </p:nvSpPr>
        <p:spPr>
          <a:xfrm>
            <a:off x="598875" y="1359050"/>
            <a:ext cx="8430991" cy="1280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r>
              <a:rPr lang="es-ES" sz="1800" dirty="0"/>
              <a:t>A partir del estudio del actual problema de la empresa, se identifica una profunda necesidad de diseñar y analizar un sistema de información orientada a la web enfocado en la parte operativa de la empresa para actualizar su actual sistema de información y mejorar el rendimiento y calidad de sus servicios ofrecidos, también permitirá automatizar procesos operativos con fines administrativos lo cual beneficiará a la empresa, a sus funcionarios y sus clientes desarrollando una mejor optimización en la administración de ventas y servicios.</a:t>
            </a:r>
          </a:p>
          <a:p>
            <a:pPr marL="139700" indent="0" algn="l">
              <a:buNone/>
            </a:pPr>
            <a:br>
              <a:rPr lang="es-ES" sz="1800" dirty="0"/>
            </a:b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55"/>
          <p:cNvSpPr txBox="1">
            <a:spLocks noGrp="1"/>
          </p:cNvSpPr>
          <p:nvPr>
            <p:ph type="title"/>
          </p:nvPr>
        </p:nvSpPr>
        <p:spPr>
          <a:xfrm>
            <a:off x="2710300" y="1748078"/>
            <a:ext cx="36480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¡</a:t>
            </a:r>
            <a:r>
              <a:rPr lang="es-CO" dirty="0"/>
              <a:t>Gracias!</a:t>
            </a:r>
            <a:endParaRPr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352F9C4-98A9-44A2-B9B9-09E462A2C2B9}"/>
              </a:ext>
            </a:extLst>
          </p:cNvPr>
          <p:cNvSpPr/>
          <p:nvPr/>
        </p:nvSpPr>
        <p:spPr>
          <a:xfrm>
            <a:off x="2853369" y="3514381"/>
            <a:ext cx="3504931" cy="779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350</Words>
  <Application>Microsoft Office PowerPoint</Application>
  <PresentationFormat>Presentación en pantalla (16:9)</PresentationFormat>
  <Paragraphs>53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Roboto Condensed Light</vt:lpstr>
      <vt:lpstr>Rubik Light</vt:lpstr>
      <vt:lpstr>Livvic</vt:lpstr>
      <vt:lpstr>Montserrat</vt:lpstr>
      <vt:lpstr>Arial</vt:lpstr>
      <vt:lpstr>Abel</vt:lpstr>
      <vt:lpstr>Custal Project Proposal by Slidesgo</vt:lpstr>
      <vt:lpstr>Limpieza Sandblasting SAS</vt:lpstr>
      <vt:lpstr>OBJETIVO GENERAL</vt:lpstr>
      <vt:lpstr>Objetivos específicos:</vt:lpstr>
      <vt:lpstr>Planteamiento del problema</vt:lpstr>
      <vt:lpstr>Alcance del proyecto</vt:lpstr>
      <vt:lpstr>JUSTIFICACIÓN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Limpieza Sandblasting SAS</dc:title>
  <dc:creator>User</dc:creator>
  <cp:lastModifiedBy>Angie Geraldine Moreno Barrera</cp:lastModifiedBy>
  <cp:revision>5</cp:revision>
  <dcterms:modified xsi:type="dcterms:W3CDTF">2021-09-16T19:08:40Z</dcterms:modified>
</cp:coreProperties>
</file>