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E4520-F625-49C3-9818-7DAD4DBA6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463BA4-CA2C-4F55-ADA5-72B3EFCCD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B53238-38A7-42B2-8BF0-18C1DFE8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86E7-A438-40AF-B586-757A4C5CB68C}" type="datetimeFigureOut">
              <a:rPr lang="es-PE" smtClean="0"/>
              <a:t>08/10/2020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ADFD41-3904-4885-9433-924D543B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94A133-BFFB-4F7A-B613-45E74582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CAE9-B070-486A-8F6E-B52224E50E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68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DDBA0-01CD-4D33-8FD2-C785ADBE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CF9370-212C-4B63-9F90-733A2025B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D0206C-93E7-46FD-9AFB-09DD6DD2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86E7-A438-40AF-B586-757A4C5CB68C}" type="datetimeFigureOut">
              <a:rPr lang="es-PE" smtClean="0"/>
              <a:t>08/10/2020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25C66E-4527-441D-BA97-5288E566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9B8898-57C0-42FA-9A95-8A133AD4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CAE9-B070-486A-8F6E-B52224E50E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495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E1A538-FE30-4946-973F-B33F98999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AB5732-80AF-475B-9294-049F138C3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4EF30-F351-4071-88BB-9B2E81C7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86E7-A438-40AF-B586-757A4C5CB68C}" type="datetimeFigureOut">
              <a:rPr lang="es-PE" smtClean="0"/>
              <a:t>08/10/2020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51844A-B52D-409A-A67A-7EA90863F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10B051-5291-40AC-94BB-4A65A6FE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CAE9-B070-486A-8F6E-B52224E50E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89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14326-471A-4BEC-9D2A-F68A7530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F5D60E-1145-4FC6-BBAE-C9417CBCE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07DA1-0B42-4835-B176-FDB4C1CB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86E7-A438-40AF-B586-757A4C5CB68C}" type="datetimeFigureOut">
              <a:rPr lang="es-PE" smtClean="0"/>
              <a:t>08/10/2020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9D7B00-4C29-4D67-819E-FC9B3B63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4D3225-99D2-4D05-9B44-E1EAB2E6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CAE9-B070-486A-8F6E-B52224E50E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914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555F1-EFFB-450C-9D1A-E8C48641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592DD6-2BA5-4AE5-A697-763A1A5DE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A20A89-C2A0-472B-8F2C-CC2E92EB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86E7-A438-40AF-B586-757A4C5CB68C}" type="datetimeFigureOut">
              <a:rPr lang="es-PE" smtClean="0"/>
              <a:t>08/10/2020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6F5D4E-6786-4717-BC4E-72D76B33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CB7F7F-9E78-48DA-8CD6-87C6A856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CAE9-B070-486A-8F6E-B52224E50E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671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8D39A-F23D-4862-B9A7-53B3A906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8381C-B6A4-46A9-AC5E-4AB94E65B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233616-C039-412A-8EAF-2B5978614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6E3654-BC8F-4781-A722-6BB26B8D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86E7-A438-40AF-B586-757A4C5CB68C}" type="datetimeFigureOut">
              <a:rPr lang="es-PE" smtClean="0"/>
              <a:t>08/10/2020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587AD2-7056-4298-A8E2-E446D6D4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D604AF-36FA-4F40-9B09-252F0B3B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CAE9-B070-486A-8F6E-B52224E50E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665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C4413-BABF-42D9-92A0-AB3ABA1C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60B15B-43AE-42E5-B293-0ABA307E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918CA2-FDEF-481B-8326-2A1A13D3A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125EBA-A5C1-42B6-A1F6-861ABCD48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17EB51-D65A-45E7-9618-0745404FD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567F2C-80D2-466B-A02D-3E541A00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86E7-A438-40AF-B586-757A4C5CB68C}" type="datetimeFigureOut">
              <a:rPr lang="es-PE" smtClean="0"/>
              <a:t>08/10/2020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E677F8-DDA8-40CC-B5E7-D558BA43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40FE84F-03B3-4287-8AAF-B116CB2A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CAE9-B070-486A-8F6E-B52224E50E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750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87614-AD80-43DC-BED4-1DF8B1E9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4D0BDF-4CC2-4361-8128-837CE8B1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86E7-A438-40AF-B586-757A4C5CB68C}" type="datetimeFigureOut">
              <a:rPr lang="es-PE" smtClean="0"/>
              <a:t>08/10/2020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9F30DB-B372-4B44-B61F-E4C261F0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402EB5-9D5E-4C6B-A8B5-3212647C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CAE9-B070-486A-8F6E-B52224E50E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862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188CF0-205F-4D26-ACC2-9DBC2F30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86E7-A438-40AF-B586-757A4C5CB68C}" type="datetimeFigureOut">
              <a:rPr lang="es-PE" smtClean="0"/>
              <a:t>08/10/2020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F53656-DCAC-4FFD-B80E-9EA8294B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8404DA-9B20-45AE-859C-AC66545C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CAE9-B070-486A-8F6E-B52224E50E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859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9C4E5-9CA7-42EC-877C-B142A7E8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906BCE-AE22-4F6B-96E7-09A182859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51EB74-88BF-4961-8E5B-F53328C86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FEF015-C203-4E9C-8E43-BBAF92A9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86E7-A438-40AF-B586-757A4C5CB68C}" type="datetimeFigureOut">
              <a:rPr lang="es-PE" smtClean="0"/>
              <a:t>08/10/2020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F5BBE4-8F8F-4681-A2D2-6A7FC577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0EBA5E-2E50-4229-A7C5-10EB2836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CAE9-B070-486A-8F6E-B52224E50E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18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E4CDC-3581-4B3D-8B50-4046AA91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93F798-4CC1-427E-94A8-B7A405A71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348A6F-BAB4-4030-80F2-752198F5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EFF91C-A0BC-4FE1-BEF8-2C3C3D2C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86E7-A438-40AF-B586-757A4C5CB68C}" type="datetimeFigureOut">
              <a:rPr lang="es-PE" smtClean="0"/>
              <a:t>08/10/2020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5A56EF-2F18-43CA-90D9-65F04205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148352-66F4-49B9-8F2D-E562B1BC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CAE9-B070-486A-8F6E-B52224E50E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469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0E6278-1F27-40CA-B353-8EA61F2D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7FD477-A796-4F13-9D4A-60470C28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3F8BFC-CB26-44FF-9093-7A0C0A27B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F86E7-A438-40AF-B586-757A4C5CB68C}" type="datetimeFigureOut">
              <a:rPr lang="es-PE" smtClean="0"/>
              <a:t>08/10/2020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0A366-128F-4BAC-B215-59D14CC0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FA18A6-DB20-4370-A274-B818BF7CE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CAE9-B070-486A-8F6E-B52224E50E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006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C76E4E8-3245-4D0B-B190-84A8E5A1A7A1}"/>
              </a:ext>
            </a:extLst>
          </p:cNvPr>
          <p:cNvSpPr/>
          <p:nvPr/>
        </p:nvSpPr>
        <p:spPr>
          <a:xfrm>
            <a:off x="575246" y="1945216"/>
            <a:ext cx="5134708" cy="236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COREOGRAFIA</a:t>
            </a:r>
            <a:r>
              <a:rPr lang="es-PE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ctr"/>
            <a:r>
              <a:rPr lang="es-PE" dirty="0">
                <a:solidFill>
                  <a:schemeClr val="tx1"/>
                </a:solidFill>
                <a:latin typeface="Arial" panose="020B0604020202020204" pitchFamily="34" charset="0"/>
              </a:rPr>
              <a:t>D</a:t>
            </a:r>
            <a:r>
              <a:rPr lang="es-PE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escribe la colaboración entre más de un servicio para lograr un objetivo común.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9D81C60-2392-4455-95AA-1414930F293B}"/>
              </a:ext>
            </a:extLst>
          </p:cNvPr>
          <p:cNvSpPr/>
          <p:nvPr/>
        </p:nvSpPr>
        <p:spPr>
          <a:xfrm>
            <a:off x="6482046" y="1945216"/>
            <a:ext cx="5134708" cy="236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ORQUESTACION</a:t>
            </a:r>
          </a:p>
          <a:p>
            <a:pPr algn="ctr"/>
            <a:r>
              <a:rPr lang="es-PE" dirty="0">
                <a:solidFill>
                  <a:schemeClr val="tx1"/>
                </a:solidFill>
                <a:latin typeface="Arial" panose="020B0604020202020204" pitchFamily="34" charset="0"/>
              </a:rPr>
              <a:t>D</a:t>
            </a:r>
            <a:r>
              <a:rPr lang="es-PE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escribe el comportamiento que el servicio principal implementa para realizar un flujo de proceso. 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D1D322F-5155-4126-AA39-13FEFC3D3841}"/>
              </a:ext>
            </a:extLst>
          </p:cNvPr>
          <p:cNvSpPr txBox="1"/>
          <p:nvPr/>
        </p:nvSpPr>
        <p:spPr>
          <a:xfrm>
            <a:off x="1394264" y="1033670"/>
            <a:ext cx="9403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800" b="1" dirty="0">
                <a:solidFill>
                  <a:srgbClr val="FF0000"/>
                </a:solidFill>
              </a:rPr>
              <a:t>¿DIFERENCIA ORQUESTACION Y COREOGRAFIA DE SERVICIOS?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C625B57-8468-451B-B9BC-722398676259}"/>
              </a:ext>
            </a:extLst>
          </p:cNvPr>
          <p:cNvSpPr/>
          <p:nvPr/>
        </p:nvSpPr>
        <p:spPr>
          <a:xfrm>
            <a:off x="6444124" y="4494628"/>
            <a:ext cx="5134708" cy="236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EJEMPLO</a:t>
            </a:r>
            <a:endParaRPr lang="es-PE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s-PE" dirty="0">
                <a:solidFill>
                  <a:schemeClr val="tx1"/>
                </a:solidFill>
              </a:rPr>
              <a:t>Coordina las llamadas entre cada una de las operaciones de los Web </a:t>
            </a:r>
            <a:r>
              <a:rPr lang="es-PE" dirty="0" err="1">
                <a:solidFill>
                  <a:schemeClr val="tx1"/>
                </a:solidFill>
              </a:rPr>
              <a:t>Services</a:t>
            </a:r>
            <a:r>
              <a:rPr lang="es-PE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F177969-37C1-4898-AFAA-0E25A2E3D056}"/>
              </a:ext>
            </a:extLst>
          </p:cNvPr>
          <p:cNvSpPr/>
          <p:nvPr/>
        </p:nvSpPr>
        <p:spPr>
          <a:xfrm>
            <a:off x="575246" y="4494628"/>
            <a:ext cx="5134708" cy="236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</a:t>
            </a:r>
            <a:r>
              <a:rPr lang="es-PE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ctr"/>
            <a:r>
              <a:rPr lang="es-PE" dirty="0">
                <a:solidFill>
                  <a:schemeClr val="tx1"/>
                </a:solidFill>
              </a:rPr>
              <a:t>Realiza una composición de Web </a:t>
            </a:r>
            <a:r>
              <a:rPr lang="es-PE" dirty="0" err="1">
                <a:solidFill>
                  <a:schemeClr val="tx1"/>
                </a:solidFill>
              </a:rPr>
              <a:t>Services</a:t>
            </a:r>
            <a:r>
              <a:rPr lang="es-PE" dirty="0">
                <a:solidFill>
                  <a:schemeClr val="tx1"/>
                </a:solidFill>
              </a:rPr>
              <a:t> de distintos Negocios.</a:t>
            </a:r>
          </a:p>
        </p:txBody>
      </p:sp>
    </p:spTree>
    <p:extLst>
      <p:ext uri="{BB962C8B-B14F-4D97-AF65-F5344CB8AC3E}">
        <p14:creationId xmlns:p14="http://schemas.microsoft.com/office/powerpoint/2010/main" val="308359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0CD63-34F8-4759-8366-8B85110C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COREOGRAFIA</a:t>
            </a:r>
          </a:p>
        </p:txBody>
      </p:sp>
      <p:pic>
        <p:nvPicPr>
          <p:cNvPr id="2050" name="Picture 2" descr="Coreografía">
            <a:extLst>
              <a:ext uri="{FF2B5EF4-FFF2-40B4-BE49-F238E27FC236}">
                <a16:creationId xmlns:a16="http://schemas.microsoft.com/office/drawing/2014/main" id="{981A5854-5EA5-401B-9004-EF9A7F73D8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096" y="1690688"/>
            <a:ext cx="5955095" cy="457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46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5E309-10DE-419A-91A5-18C47130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ORQUESTACION</a:t>
            </a:r>
          </a:p>
        </p:txBody>
      </p:sp>
      <p:pic>
        <p:nvPicPr>
          <p:cNvPr id="1026" name="Picture 2" descr="Orquestación">
            <a:extLst>
              <a:ext uri="{FF2B5EF4-FFF2-40B4-BE49-F238E27FC236}">
                <a16:creationId xmlns:a16="http://schemas.microsoft.com/office/drawing/2014/main" id="{B0F49BD6-0A80-4D65-8BE6-41C8E2359A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390" y="2013067"/>
            <a:ext cx="5478019" cy="417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277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67</Words>
  <Application>Microsoft Office PowerPoint</Application>
  <PresentationFormat>Panorámica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COREOGRAFIA</vt:lpstr>
      <vt:lpstr>ORQUESTACION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JHON A. RUPAY EUGENIO</dc:creator>
  <cp:lastModifiedBy>JHON A. RUPAY EUGENIO</cp:lastModifiedBy>
  <cp:revision>4</cp:revision>
  <dcterms:created xsi:type="dcterms:W3CDTF">2020-10-08T16:20:00Z</dcterms:created>
  <dcterms:modified xsi:type="dcterms:W3CDTF">2020-10-08T16:50:36Z</dcterms:modified>
</cp:coreProperties>
</file>