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son Adebayo" initials="JA" lastIdx="2" clrIdx="0">
    <p:extLst>
      <p:ext uri="{19B8F6BF-5375-455C-9EA6-DF929625EA0E}">
        <p15:presenceInfo xmlns:p15="http://schemas.microsoft.com/office/powerpoint/2012/main" userId="f407caf9a6188f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10CE-A524-4482-89C7-38AA4E583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4971C-8F97-4B92-B3C1-E3372DD3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AD9DA-CEFC-4C4D-B4F7-661B64C7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0568-F388-4072-87A6-247CF6AFCE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B202D-077C-4761-9333-0252B304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6FF25-4B57-4ECD-8909-08DB436C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6C81-122B-49C1-85A1-231F1002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4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7EE-8CE1-4ED9-B317-3ACE0759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A8492-9F69-4406-A5F4-81BEAA25D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B93C-44AE-4617-8D18-A4E2789A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0568-F388-4072-87A6-247CF6AFCE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71DB-E26A-4341-92D6-FC677130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B502C-57B1-40BE-BE72-4FA910A1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6C81-122B-49C1-85A1-231F1002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7DA0E-D57B-4CC8-A120-8B154784C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CA7D9-89DE-4A9D-8440-8007DF32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DBED-45F5-4E53-8137-265FE220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0568-F388-4072-87A6-247CF6AFCE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F4DF-1A4C-4AAD-BE2C-25F4CD81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0B97E-C614-461A-991C-312ADA5A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6C81-122B-49C1-85A1-231F1002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448B-1649-4958-8035-666DAF48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6829-E40C-4216-9912-8308186C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E781-2DDE-4AF3-948C-9899FB5E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0568-F388-4072-87A6-247CF6AFCE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E76ED-04C3-464E-A445-FFBAA2C3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9170-FA43-4BD0-A428-74D5F2FD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6C81-122B-49C1-85A1-231F1002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6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BCC8-CAC6-4D1E-B559-38F2D026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A873-BD4F-4ED4-9BCB-5F58C632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1CA8-790A-40FD-B044-79A610F4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0568-F388-4072-87A6-247CF6AFCE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2804-E45F-4703-A9CC-B1E3049D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287C-E601-4A0C-A2BE-FC7C2C90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6C81-122B-49C1-85A1-231F1002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8B4E-31BA-4BB8-9856-5A1BE966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A847-9A13-4CD1-A49E-6E355BC9D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80128-05B8-4EA2-9440-6487D64EB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7BD7-A5A6-49EE-9985-1BA1A669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0568-F388-4072-87A6-247CF6AFCE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2105E-4F06-4B5B-BCEC-DAEB7CF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DE85C-595D-4EE4-9AB4-1BA81024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6C81-122B-49C1-85A1-231F1002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53EF-16BD-4084-ABC1-99449514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0A64-9133-4465-9155-D5347FF1D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8244-78F8-4973-90BA-848D0D6C0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D7A8F-6581-48D9-A0B1-00C789D74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5C012-306A-462D-96F7-51192A324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C6801-BB7B-4745-AB45-5AD639FD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0568-F388-4072-87A6-247CF6AFCE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C5E57-C719-4A23-8AEC-DD7A013B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3EADF-E44C-479F-9ECE-22227A38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6C81-122B-49C1-85A1-231F1002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FF14-6016-46D0-9E3A-B77B213C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F4996-39D0-4BCF-9142-03ECEBDA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0568-F388-4072-87A6-247CF6AFCE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B6ECF-3509-4DBB-96E2-E5989277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3D90F-E064-4E44-B1DF-D49D9C8D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6C81-122B-49C1-85A1-231F1002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A1980-1275-4474-839A-278A8010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0568-F388-4072-87A6-247CF6AFCE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8D523-6A34-4BDB-B6B6-19A01C1D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09D6-D107-44CC-A2B9-ACC52FF2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6C81-122B-49C1-85A1-231F1002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DD65-4A9F-4EA1-9795-CCBBC7EA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A457-45E4-499D-9944-EB4AD9F6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CD30E-6009-4672-BAD8-22710F890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97304-3802-40A5-844E-9A68464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0568-F388-4072-87A6-247CF6AFCE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FD42D-913B-49E0-BE7C-4060E86D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B554E-8B40-475E-BA2B-4E37D83C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6C81-122B-49C1-85A1-231F1002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20A-F54A-44FF-8C21-9321B0D6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93E15-E4D9-4160-B753-8DD3EFF4E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01FF9-586B-4E0B-827B-6BF42C8F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F269D-4E06-42A6-AE4D-D39B066E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0568-F388-4072-87A6-247CF6AFCE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EDE1-4DED-4A7E-95A2-C47AA718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5E69-E6AE-46D5-9DD1-89618D5A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6C81-122B-49C1-85A1-231F1002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57D9-FE2E-49B7-9488-4531109A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2E54-40CF-414F-A868-FEFDCEF3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6E80-5871-49EE-BD26-9E9A08664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0568-F388-4072-87A6-247CF6AFCE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1510-6774-43E8-B679-D979BC9FE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4756-B434-4560-AEEE-515A22602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6C81-122B-49C1-85A1-231F1002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0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hyperlink" Target="https://en.wikipedia.org/wiki/Civil_rights_movement" TargetMode="External"/><Relationship Id="rId21" Type="http://schemas.openxmlformats.org/officeDocument/2006/relationships/image" Target="../media/image10.png"/><Relationship Id="rId42" Type="http://schemas.openxmlformats.org/officeDocument/2006/relationships/hyperlink" Target="https://en.wikipedia.org/wiki/Ivory_Coast" TargetMode="Externa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hyperlink" Target="https://en.wikipedia.org/wiki/Malawi" TargetMode="External"/><Relationship Id="rId84" Type="http://schemas.openxmlformats.org/officeDocument/2006/relationships/hyperlink" Target="https://en.wikipedia.org/wiki/Guinea-Bissau" TargetMode="External"/><Relationship Id="rId89" Type="http://schemas.openxmlformats.org/officeDocument/2006/relationships/image" Target="../media/image44.png"/><Relationship Id="rId112" Type="http://schemas.openxmlformats.org/officeDocument/2006/relationships/hyperlink" Target="https://www.history.com/topics/black-history/martin-luther-king-jr" TargetMode="External"/><Relationship Id="rId16" Type="http://schemas.openxmlformats.org/officeDocument/2006/relationships/hyperlink" Target="https://en.wikipedia.org/wiki/Tunisia" TargetMode="Externa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hyperlink" Target="https://en.wikipedia.org/wiki/Democratic_Republic_of_the_Congo" TargetMode="Externa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hyperlink" Target="https://en.wikipedia.org/wiki/Burundi" TargetMode="External"/><Relationship Id="rId74" Type="http://schemas.openxmlformats.org/officeDocument/2006/relationships/hyperlink" Target="https://en.wikipedia.org/wiki/Botswana" TargetMode="External"/><Relationship Id="rId79" Type="http://schemas.openxmlformats.org/officeDocument/2006/relationships/image" Target="../media/image39.png"/><Relationship Id="rId102" Type="http://schemas.openxmlformats.org/officeDocument/2006/relationships/hyperlink" Target="https://en.wikipedia.org/wiki/Zimbabwe" TargetMode="External"/><Relationship Id="rId123" Type="http://schemas.openxmlformats.org/officeDocument/2006/relationships/hyperlink" Target="https://en.wikipedia.org/wiki/Selma_to_Montgomery_marches" TargetMode="External"/><Relationship Id="rId128" Type="http://schemas.openxmlformats.org/officeDocument/2006/relationships/hyperlink" Target="https://en.wikipedia.org/wiki/Decolonisation_of_Africa" TargetMode="External"/><Relationship Id="rId5" Type="http://schemas.openxmlformats.org/officeDocument/2006/relationships/image" Target="../media/image2.png"/><Relationship Id="rId90" Type="http://schemas.openxmlformats.org/officeDocument/2006/relationships/hyperlink" Target="https://en.wikipedia.org/wiki/Comoros" TargetMode="External"/><Relationship Id="rId95" Type="http://schemas.openxmlformats.org/officeDocument/2006/relationships/image" Target="../media/image47.png"/><Relationship Id="rId22" Type="http://schemas.openxmlformats.org/officeDocument/2006/relationships/hyperlink" Target="https://en.wikipedia.org/wiki/Cameroon" TargetMode="Externa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hyperlink" Target="https://en.wikipedia.org/wiki/Gabon" TargetMode="External"/><Relationship Id="rId64" Type="http://schemas.openxmlformats.org/officeDocument/2006/relationships/hyperlink" Target="https://en.wikipedia.org/wiki/Uganda" TargetMode="External"/><Relationship Id="rId69" Type="http://schemas.openxmlformats.org/officeDocument/2006/relationships/image" Target="../media/image34.png"/><Relationship Id="rId113" Type="http://schemas.openxmlformats.org/officeDocument/2006/relationships/hyperlink" Target="https://en.wikipedia.org/wiki/Little_Rock_Nine" TargetMode="External"/><Relationship Id="rId118" Type="http://schemas.openxmlformats.org/officeDocument/2006/relationships/hyperlink" Target="https://en.wikipedia.org/wiki/Stand_in_the_Schoolhouse_Door" TargetMode="External"/><Relationship Id="rId80" Type="http://schemas.openxmlformats.org/officeDocument/2006/relationships/hyperlink" Target="https://en.wikipedia.org/wiki/Eswatini" TargetMode="External"/><Relationship Id="rId85" Type="http://schemas.openxmlformats.org/officeDocument/2006/relationships/image" Target="../media/image42.png"/><Relationship Id="rId12" Type="http://schemas.openxmlformats.org/officeDocument/2006/relationships/hyperlink" Target="https://en.wikipedia.org/wiki/Sudan" TargetMode="Externa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hyperlink" Target="https://en.wikipedia.org/wiki/Niger" TargetMode="Externa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hyperlink" Target="https://en.wikipedia.org/wiki/Executive_Order_9981" TargetMode="External"/><Relationship Id="rId124" Type="http://schemas.openxmlformats.org/officeDocument/2006/relationships/hyperlink" Target="https://en.wikipedia.org/wiki/Voting_Rights_Act_of_1965" TargetMode="External"/><Relationship Id="rId129" Type="http://schemas.openxmlformats.org/officeDocument/2006/relationships/hyperlink" Target="https://en.wikipedia.org/wiki/Republic_of_the_Congo" TargetMode="External"/><Relationship Id="rId54" Type="http://schemas.openxmlformats.org/officeDocument/2006/relationships/hyperlink" Target="https://en.wikipedia.org/wiki/Sierra_Leone" TargetMode="External"/><Relationship Id="rId70" Type="http://schemas.openxmlformats.org/officeDocument/2006/relationships/hyperlink" Target="https://en.wikipedia.org/wiki/Zambia" TargetMode="Externa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hyperlink" Target="https://en.wikipedia.org/wiki/Sahrawi_Arab_Democratic_Republi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Egypt" TargetMode="External"/><Relationship Id="rId23" Type="http://schemas.openxmlformats.org/officeDocument/2006/relationships/image" Target="../media/image11.png"/><Relationship Id="rId28" Type="http://schemas.openxmlformats.org/officeDocument/2006/relationships/hyperlink" Target="https://en.wikipedia.org/wiki/Mali" TargetMode="External"/><Relationship Id="rId49" Type="http://schemas.openxmlformats.org/officeDocument/2006/relationships/image" Target="../media/image24.png"/><Relationship Id="rId114" Type="http://schemas.openxmlformats.org/officeDocument/2006/relationships/hyperlink" Target="https://en.wikipedia.org/wiki/Civil_Rights_Act_of_1957" TargetMode="External"/><Relationship Id="rId119" Type="http://schemas.openxmlformats.org/officeDocument/2006/relationships/hyperlink" Target="https://www.history.com/topics/black-history/march-on-washington" TargetMode="External"/><Relationship Id="rId44" Type="http://schemas.openxmlformats.org/officeDocument/2006/relationships/hyperlink" Target="https://en.wikipedia.org/wiki/Chad" TargetMode="External"/><Relationship Id="rId60" Type="http://schemas.openxmlformats.org/officeDocument/2006/relationships/hyperlink" Target="https://en.wikipedia.org/wiki/Rwanda" TargetMode="Externa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hyperlink" Target="https://en.wikipedia.org/wiki/Mozambique" TargetMode="External"/><Relationship Id="rId130" Type="http://schemas.openxmlformats.org/officeDocument/2006/relationships/image" Target="../media/image54.png"/><Relationship Id="rId13" Type="http://schemas.openxmlformats.org/officeDocument/2006/relationships/image" Target="../media/image6.png"/><Relationship Id="rId18" Type="http://schemas.openxmlformats.org/officeDocument/2006/relationships/hyperlink" Target="https://en.wikipedia.org/wiki/Ghana" TargetMode="External"/><Relationship Id="rId39" Type="http://schemas.openxmlformats.org/officeDocument/2006/relationships/image" Target="../media/image19.png"/><Relationship Id="rId109" Type="http://schemas.openxmlformats.org/officeDocument/2006/relationships/hyperlink" Target="https://en.wikipedia.org/wiki/Brown_v._Board_of_Education" TargetMode="External"/><Relationship Id="rId34" Type="http://schemas.openxmlformats.org/officeDocument/2006/relationships/hyperlink" Target="https://en.wikipedia.org/wiki/Somalia" TargetMode="External"/><Relationship Id="rId50" Type="http://schemas.openxmlformats.org/officeDocument/2006/relationships/hyperlink" Target="https://en.wikipedia.org/wiki/Nigeria" TargetMode="External"/><Relationship Id="rId55" Type="http://schemas.openxmlformats.org/officeDocument/2006/relationships/image" Target="../media/image27.png"/><Relationship Id="rId76" Type="http://schemas.openxmlformats.org/officeDocument/2006/relationships/hyperlink" Target="https://en.wikipedia.org/wiki/Lesotho" TargetMode="External"/><Relationship Id="rId97" Type="http://schemas.openxmlformats.org/officeDocument/2006/relationships/image" Target="../media/image48.png"/><Relationship Id="rId104" Type="http://schemas.openxmlformats.org/officeDocument/2006/relationships/hyperlink" Target="https://en.wikipedia.org/wiki/Namibia" TargetMode="External"/><Relationship Id="rId120" Type="http://schemas.openxmlformats.org/officeDocument/2006/relationships/hyperlink" Target="https://en.wikipedia.org/wiki/16th_Street_Baptist_Church_bombing" TargetMode="External"/><Relationship Id="rId125" Type="http://schemas.openxmlformats.org/officeDocument/2006/relationships/hyperlink" Target="https://www.history.com/topics/black-history/martin-luther-king-jr-assassination" TargetMode="Externa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hyperlink" Target="https://en.wikipedia.org/wiki/S%C3%A3o_Tom%C3%A9_and_Pr%C3%ADncipe" TargetMode="External"/><Relationship Id="rId2" Type="http://schemas.openxmlformats.org/officeDocument/2006/relationships/hyperlink" Target="https://en.wikipedia.org/wiki/South_Africa" TargetMode="External"/><Relationship Id="rId29" Type="http://schemas.openxmlformats.org/officeDocument/2006/relationships/image" Target="../media/image14.png"/><Relationship Id="rId24" Type="http://schemas.openxmlformats.org/officeDocument/2006/relationships/hyperlink" Target="https://en.wikipedia.org/wiki/Senegal" TargetMode="External"/><Relationship Id="rId40" Type="http://schemas.openxmlformats.org/officeDocument/2006/relationships/hyperlink" Target="https://en.wikipedia.org/wiki/Burkina_Faso" TargetMode="External"/><Relationship Id="rId45" Type="http://schemas.openxmlformats.org/officeDocument/2006/relationships/image" Target="../media/image22.png"/><Relationship Id="rId66" Type="http://schemas.openxmlformats.org/officeDocument/2006/relationships/hyperlink" Target="https://en.wikipedia.org/wiki/Kenya" TargetMode="External"/><Relationship Id="rId87" Type="http://schemas.openxmlformats.org/officeDocument/2006/relationships/image" Target="../media/image43.png"/><Relationship Id="rId110" Type="http://schemas.openxmlformats.org/officeDocument/2006/relationships/hyperlink" Target="https://www.history.com/this-day-in-history/the-death-of-emmett-till" TargetMode="External"/><Relationship Id="rId115" Type="http://schemas.openxmlformats.org/officeDocument/2006/relationships/hyperlink" Target="https://www.history.com/topics/black-history/the-greensboro-sit-in" TargetMode="External"/><Relationship Id="rId61" Type="http://schemas.openxmlformats.org/officeDocument/2006/relationships/image" Target="../media/image30.png"/><Relationship Id="rId82" Type="http://schemas.openxmlformats.org/officeDocument/2006/relationships/hyperlink" Target="https://en.wikipedia.org/wiki/Equatorial_Guinea" TargetMode="External"/><Relationship Id="rId19" Type="http://schemas.openxmlformats.org/officeDocument/2006/relationships/image" Target="../media/image9.png"/><Relationship Id="rId14" Type="http://schemas.openxmlformats.org/officeDocument/2006/relationships/hyperlink" Target="https://en.wikipedia.org/wiki/Morocco" TargetMode="External"/><Relationship Id="rId30" Type="http://schemas.openxmlformats.org/officeDocument/2006/relationships/hyperlink" Target="https://en.wikipedia.org/wiki/Madagascar" TargetMode="External"/><Relationship Id="rId35" Type="http://schemas.openxmlformats.org/officeDocument/2006/relationships/image" Target="../media/image17.png"/><Relationship Id="rId56" Type="http://schemas.openxmlformats.org/officeDocument/2006/relationships/hyperlink" Target="https://en.wikipedia.org/wiki/Tanzania" TargetMode="External"/><Relationship Id="rId77" Type="http://schemas.openxmlformats.org/officeDocument/2006/relationships/image" Target="../media/image38.png"/><Relationship Id="rId100" Type="http://schemas.openxmlformats.org/officeDocument/2006/relationships/hyperlink" Target="https://en.wikipedia.org/wiki/Djibouti" TargetMode="External"/><Relationship Id="rId105" Type="http://schemas.openxmlformats.org/officeDocument/2006/relationships/image" Target="../media/image52.png"/><Relationship Id="rId126" Type="http://schemas.openxmlformats.org/officeDocument/2006/relationships/hyperlink" Target="https://en.wikipedia.org/wiki/Civil_Rights_Act_of_1968" TargetMode="External"/><Relationship Id="rId8" Type="http://schemas.openxmlformats.org/officeDocument/2006/relationships/hyperlink" Target="https://en.wikipedia.org/wiki/Ethiopia" TargetMode="External"/><Relationship Id="rId51" Type="http://schemas.openxmlformats.org/officeDocument/2006/relationships/image" Target="../media/image25.png"/><Relationship Id="rId72" Type="http://schemas.openxmlformats.org/officeDocument/2006/relationships/hyperlink" Target="https://en.wikipedia.org/wiki/Gambia" TargetMode="External"/><Relationship Id="rId93" Type="http://schemas.openxmlformats.org/officeDocument/2006/relationships/image" Target="../media/image46.png"/><Relationship Id="rId98" Type="http://schemas.openxmlformats.org/officeDocument/2006/relationships/hyperlink" Target="https://en.wikipedia.org/wiki/Seychelles" TargetMode="External"/><Relationship Id="rId121" Type="http://schemas.openxmlformats.org/officeDocument/2006/relationships/hyperlink" Target="https://en.wikipedia.org/wiki/Civil_Rights_Act_of_1964" TargetMode="Externa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hyperlink" Target="https://en.wikipedia.org/wiki/Central_African_Republic" TargetMode="External"/><Relationship Id="rId67" Type="http://schemas.openxmlformats.org/officeDocument/2006/relationships/image" Target="../media/image33.png"/><Relationship Id="rId116" Type="http://schemas.openxmlformats.org/officeDocument/2006/relationships/hyperlink" Target="https://en.wikipedia.org/wiki/Ruby_Bridges" TargetMode="External"/><Relationship Id="rId20" Type="http://schemas.openxmlformats.org/officeDocument/2006/relationships/hyperlink" Target="https://en.wikipedia.org/wiki/Guinea" TargetMode="External"/><Relationship Id="rId41" Type="http://schemas.openxmlformats.org/officeDocument/2006/relationships/image" Target="../media/image20.png"/><Relationship Id="rId62" Type="http://schemas.openxmlformats.org/officeDocument/2006/relationships/hyperlink" Target="https://en.wikipedia.org/wiki/Algeria" TargetMode="External"/><Relationship Id="rId83" Type="http://schemas.openxmlformats.org/officeDocument/2006/relationships/image" Target="../media/image41.png"/><Relationship Id="rId88" Type="http://schemas.openxmlformats.org/officeDocument/2006/relationships/hyperlink" Target="https://en.wikipedia.org/wiki/Cape_Verde" TargetMode="External"/><Relationship Id="rId111" Type="http://schemas.openxmlformats.org/officeDocument/2006/relationships/hyperlink" Target="https://www.history.com/this-day-in-history/rosa-parks-ignites-bus-boycot" TargetMode="External"/><Relationship Id="rId15" Type="http://schemas.openxmlformats.org/officeDocument/2006/relationships/image" Target="../media/image7.png"/><Relationship Id="rId36" Type="http://schemas.openxmlformats.org/officeDocument/2006/relationships/hyperlink" Target="https://en.wikipedia.org/wiki/Benin" TargetMode="External"/><Relationship Id="rId57" Type="http://schemas.openxmlformats.org/officeDocument/2006/relationships/image" Target="../media/image28.png"/><Relationship Id="rId106" Type="http://schemas.openxmlformats.org/officeDocument/2006/relationships/hyperlink" Target="https://en.wikipedia.org/wiki/Eritrea" TargetMode="External"/><Relationship Id="rId127" Type="http://schemas.openxmlformats.org/officeDocument/2006/relationships/hyperlink" Target="https://www.history.com/topics/civil-rights-movement/civil-rights-movement-timeline" TargetMode="External"/><Relationship Id="rId10" Type="http://schemas.openxmlformats.org/officeDocument/2006/relationships/hyperlink" Target="https://en.wikipedia.org/wiki/Libya" TargetMode="External"/><Relationship Id="rId31" Type="http://schemas.openxmlformats.org/officeDocument/2006/relationships/image" Target="../media/image15.png"/><Relationship Id="rId52" Type="http://schemas.openxmlformats.org/officeDocument/2006/relationships/hyperlink" Target="https://en.wikipedia.org/wiki/Mauritania" TargetMode="External"/><Relationship Id="rId73" Type="http://schemas.openxmlformats.org/officeDocument/2006/relationships/image" Target="../media/image36.png"/><Relationship Id="rId78" Type="http://schemas.openxmlformats.org/officeDocument/2006/relationships/hyperlink" Target="https://en.wikipedia.org/wiki/Mauritius" TargetMode="External"/><Relationship Id="rId94" Type="http://schemas.openxmlformats.org/officeDocument/2006/relationships/hyperlink" Target="https://en.wikipedia.org/wiki/Angola" TargetMode="Externa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hyperlink" Target="https://en.wikipedia.org/wiki/Malcolm_X" TargetMode="External"/><Relationship Id="rId4" Type="http://schemas.openxmlformats.org/officeDocument/2006/relationships/hyperlink" Target="https://en.wikipedia.org/wiki/Liberia" TargetMode="External"/><Relationship Id="rId9" Type="http://schemas.openxmlformats.org/officeDocument/2006/relationships/image" Target="../media/image4.png"/><Relationship Id="rId26" Type="http://schemas.openxmlformats.org/officeDocument/2006/relationships/hyperlink" Target="https://en.wikipedia.org/wiki/Togo" TargetMode="Externa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hyperlink" Target="https://en.wikipedia.org/wiki/Civil_rights_movement" TargetMode="External"/><Relationship Id="rId21" Type="http://schemas.openxmlformats.org/officeDocument/2006/relationships/image" Target="../media/image10.png"/><Relationship Id="rId42" Type="http://schemas.openxmlformats.org/officeDocument/2006/relationships/hyperlink" Target="https://en.wikipedia.org/wiki/Ivory_Coast" TargetMode="Externa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hyperlink" Target="https://en.wikipedia.org/wiki/Malawi" TargetMode="External"/><Relationship Id="rId84" Type="http://schemas.openxmlformats.org/officeDocument/2006/relationships/hyperlink" Target="https://en.wikipedia.org/wiki/Guinea-Bissau" TargetMode="External"/><Relationship Id="rId89" Type="http://schemas.openxmlformats.org/officeDocument/2006/relationships/image" Target="../media/image44.png"/><Relationship Id="rId112" Type="http://schemas.openxmlformats.org/officeDocument/2006/relationships/hyperlink" Target="https://www.history.com/topics/black-history/martin-luther-king-jr" TargetMode="External"/><Relationship Id="rId16" Type="http://schemas.openxmlformats.org/officeDocument/2006/relationships/hyperlink" Target="https://en.wikipedia.org/wiki/Tunisia" TargetMode="Externa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hyperlink" Target="https://en.wikipedia.org/wiki/Democratic_Republic_of_the_Congo" TargetMode="Externa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hyperlink" Target="https://en.wikipedia.org/wiki/Burundi" TargetMode="External"/><Relationship Id="rId74" Type="http://schemas.openxmlformats.org/officeDocument/2006/relationships/hyperlink" Target="https://en.wikipedia.org/wiki/Botswana" TargetMode="External"/><Relationship Id="rId79" Type="http://schemas.openxmlformats.org/officeDocument/2006/relationships/image" Target="../media/image39.png"/><Relationship Id="rId102" Type="http://schemas.openxmlformats.org/officeDocument/2006/relationships/hyperlink" Target="https://en.wikipedia.org/wiki/Zimbabwe" TargetMode="External"/><Relationship Id="rId123" Type="http://schemas.openxmlformats.org/officeDocument/2006/relationships/hyperlink" Target="https://en.wikipedia.org/wiki/Selma_to_Montgomery_marches" TargetMode="External"/><Relationship Id="rId128" Type="http://schemas.openxmlformats.org/officeDocument/2006/relationships/hyperlink" Target="https://en.wikipedia.org/wiki/Decolonisation_of_Africa" TargetMode="External"/><Relationship Id="rId5" Type="http://schemas.openxmlformats.org/officeDocument/2006/relationships/image" Target="../media/image2.png"/><Relationship Id="rId90" Type="http://schemas.openxmlformats.org/officeDocument/2006/relationships/hyperlink" Target="https://en.wikipedia.org/wiki/Comoros" TargetMode="External"/><Relationship Id="rId95" Type="http://schemas.openxmlformats.org/officeDocument/2006/relationships/image" Target="../media/image47.png"/><Relationship Id="rId22" Type="http://schemas.openxmlformats.org/officeDocument/2006/relationships/hyperlink" Target="https://en.wikipedia.org/wiki/Cameroon" TargetMode="Externa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hyperlink" Target="https://en.wikipedia.org/wiki/Gabon" TargetMode="External"/><Relationship Id="rId64" Type="http://schemas.openxmlformats.org/officeDocument/2006/relationships/hyperlink" Target="https://en.wikipedia.org/wiki/Uganda" TargetMode="External"/><Relationship Id="rId69" Type="http://schemas.openxmlformats.org/officeDocument/2006/relationships/image" Target="../media/image34.png"/><Relationship Id="rId113" Type="http://schemas.openxmlformats.org/officeDocument/2006/relationships/hyperlink" Target="https://en.wikipedia.org/wiki/Little_Rock_Nine" TargetMode="External"/><Relationship Id="rId118" Type="http://schemas.openxmlformats.org/officeDocument/2006/relationships/hyperlink" Target="https://en.wikipedia.org/wiki/Stand_in_the_Schoolhouse_Door" TargetMode="External"/><Relationship Id="rId80" Type="http://schemas.openxmlformats.org/officeDocument/2006/relationships/hyperlink" Target="https://en.wikipedia.org/wiki/Eswatini" TargetMode="External"/><Relationship Id="rId85" Type="http://schemas.openxmlformats.org/officeDocument/2006/relationships/image" Target="../media/image42.png"/><Relationship Id="rId12" Type="http://schemas.openxmlformats.org/officeDocument/2006/relationships/hyperlink" Target="https://en.wikipedia.org/wiki/Sudan" TargetMode="Externa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hyperlink" Target="https://en.wikipedia.org/wiki/Niger" TargetMode="Externa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hyperlink" Target="https://en.wikipedia.org/wiki/Executive_Order_9981" TargetMode="External"/><Relationship Id="rId124" Type="http://schemas.openxmlformats.org/officeDocument/2006/relationships/hyperlink" Target="https://en.wikipedia.org/wiki/Voting_Rights_Act_of_1965" TargetMode="External"/><Relationship Id="rId129" Type="http://schemas.openxmlformats.org/officeDocument/2006/relationships/hyperlink" Target="https://en.wikipedia.org/wiki/Republic_of_the_Congo" TargetMode="External"/><Relationship Id="rId54" Type="http://schemas.openxmlformats.org/officeDocument/2006/relationships/hyperlink" Target="https://en.wikipedia.org/wiki/Sierra_Leone" TargetMode="External"/><Relationship Id="rId70" Type="http://schemas.openxmlformats.org/officeDocument/2006/relationships/hyperlink" Target="https://en.wikipedia.org/wiki/Zambia" TargetMode="Externa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hyperlink" Target="https://en.wikipedia.org/wiki/Sahrawi_Arab_Democratic_Republi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Egypt" TargetMode="External"/><Relationship Id="rId23" Type="http://schemas.openxmlformats.org/officeDocument/2006/relationships/image" Target="../media/image11.png"/><Relationship Id="rId28" Type="http://schemas.openxmlformats.org/officeDocument/2006/relationships/hyperlink" Target="https://en.wikipedia.org/wiki/Mali" TargetMode="External"/><Relationship Id="rId49" Type="http://schemas.openxmlformats.org/officeDocument/2006/relationships/image" Target="../media/image24.png"/><Relationship Id="rId114" Type="http://schemas.openxmlformats.org/officeDocument/2006/relationships/hyperlink" Target="https://en.wikipedia.org/wiki/Civil_Rights_Act_of_1957" TargetMode="External"/><Relationship Id="rId119" Type="http://schemas.openxmlformats.org/officeDocument/2006/relationships/hyperlink" Target="https://www.history.com/topics/black-history/march-on-washington" TargetMode="External"/><Relationship Id="rId44" Type="http://schemas.openxmlformats.org/officeDocument/2006/relationships/hyperlink" Target="https://en.wikipedia.org/wiki/Chad" TargetMode="External"/><Relationship Id="rId60" Type="http://schemas.openxmlformats.org/officeDocument/2006/relationships/hyperlink" Target="https://en.wikipedia.org/wiki/Rwanda" TargetMode="Externa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hyperlink" Target="https://en.wikipedia.org/wiki/Mozambique" TargetMode="External"/><Relationship Id="rId130" Type="http://schemas.openxmlformats.org/officeDocument/2006/relationships/image" Target="../media/image54.png"/><Relationship Id="rId13" Type="http://schemas.openxmlformats.org/officeDocument/2006/relationships/image" Target="../media/image6.png"/><Relationship Id="rId18" Type="http://schemas.openxmlformats.org/officeDocument/2006/relationships/hyperlink" Target="https://en.wikipedia.org/wiki/Ghana" TargetMode="External"/><Relationship Id="rId39" Type="http://schemas.openxmlformats.org/officeDocument/2006/relationships/image" Target="../media/image19.png"/><Relationship Id="rId109" Type="http://schemas.openxmlformats.org/officeDocument/2006/relationships/hyperlink" Target="https://en.wikipedia.org/wiki/Brown_v._Board_of_Education" TargetMode="External"/><Relationship Id="rId34" Type="http://schemas.openxmlformats.org/officeDocument/2006/relationships/hyperlink" Target="https://en.wikipedia.org/wiki/Somalia" TargetMode="External"/><Relationship Id="rId50" Type="http://schemas.openxmlformats.org/officeDocument/2006/relationships/hyperlink" Target="https://en.wikipedia.org/wiki/Nigeria" TargetMode="External"/><Relationship Id="rId55" Type="http://schemas.openxmlformats.org/officeDocument/2006/relationships/image" Target="../media/image27.png"/><Relationship Id="rId76" Type="http://schemas.openxmlformats.org/officeDocument/2006/relationships/hyperlink" Target="https://en.wikipedia.org/wiki/Lesotho" TargetMode="External"/><Relationship Id="rId97" Type="http://schemas.openxmlformats.org/officeDocument/2006/relationships/image" Target="../media/image48.png"/><Relationship Id="rId104" Type="http://schemas.openxmlformats.org/officeDocument/2006/relationships/hyperlink" Target="https://en.wikipedia.org/wiki/Namibia" TargetMode="External"/><Relationship Id="rId120" Type="http://schemas.openxmlformats.org/officeDocument/2006/relationships/hyperlink" Target="https://en.wikipedia.org/wiki/16th_Street_Baptist_Church_bombing" TargetMode="External"/><Relationship Id="rId125" Type="http://schemas.openxmlformats.org/officeDocument/2006/relationships/hyperlink" Target="https://www.history.com/topics/black-history/martin-luther-king-jr-assassination" TargetMode="Externa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hyperlink" Target="https://en.wikipedia.org/wiki/S%C3%A3o_Tom%C3%A9_and_Pr%C3%ADncipe" TargetMode="External"/><Relationship Id="rId2" Type="http://schemas.openxmlformats.org/officeDocument/2006/relationships/hyperlink" Target="https://en.wikipedia.org/wiki/South_Africa" TargetMode="External"/><Relationship Id="rId29" Type="http://schemas.openxmlformats.org/officeDocument/2006/relationships/image" Target="../media/image14.png"/><Relationship Id="rId24" Type="http://schemas.openxmlformats.org/officeDocument/2006/relationships/hyperlink" Target="https://en.wikipedia.org/wiki/Senegal" TargetMode="External"/><Relationship Id="rId40" Type="http://schemas.openxmlformats.org/officeDocument/2006/relationships/hyperlink" Target="https://en.wikipedia.org/wiki/Burkina_Faso" TargetMode="External"/><Relationship Id="rId45" Type="http://schemas.openxmlformats.org/officeDocument/2006/relationships/image" Target="../media/image22.png"/><Relationship Id="rId66" Type="http://schemas.openxmlformats.org/officeDocument/2006/relationships/hyperlink" Target="https://en.wikipedia.org/wiki/Kenya" TargetMode="External"/><Relationship Id="rId87" Type="http://schemas.openxmlformats.org/officeDocument/2006/relationships/image" Target="../media/image43.png"/><Relationship Id="rId110" Type="http://schemas.openxmlformats.org/officeDocument/2006/relationships/hyperlink" Target="https://www.history.com/this-day-in-history/the-death-of-emmett-till" TargetMode="External"/><Relationship Id="rId115" Type="http://schemas.openxmlformats.org/officeDocument/2006/relationships/hyperlink" Target="https://www.history.com/topics/black-history/the-greensboro-sit-in" TargetMode="External"/><Relationship Id="rId61" Type="http://schemas.openxmlformats.org/officeDocument/2006/relationships/image" Target="../media/image30.png"/><Relationship Id="rId82" Type="http://schemas.openxmlformats.org/officeDocument/2006/relationships/hyperlink" Target="https://en.wikipedia.org/wiki/Equatorial_Guinea" TargetMode="External"/><Relationship Id="rId19" Type="http://schemas.openxmlformats.org/officeDocument/2006/relationships/image" Target="../media/image9.png"/><Relationship Id="rId14" Type="http://schemas.openxmlformats.org/officeDocument/2006/relationships/hyperlink" Target="https://en.wikipedia.org/wiki/Morocco" TargetMode="External"/><Relationship Id="rId30" Type="http://schemas.openxmlformats.org/officeDocument/2006/relationships/hyperlink" Target="https://en.wikipedia.org/wiki/Madagascar" TargetMode="External"/><Relationship Id="rId35" Type="http://schemas.openxmlformats.org/officeDocument/2006/relationships/image" Target="../media/image17.png"/><Relationship Id="rId56" Type="http://schemas.openxmlformats.org/officeDocument/2006/relationships/hyperlink" Target="https://en.wikipedia.org/wiki/Tanzania" TargetMode="External"/><Relationship Id="rId77" Type="http://schemas.openxmlformats.org/officeDocument/2006/relationships/image" Target="../media/image38.png"/><Relationship Id="rId100" Type="http://schemas.openxmlformats.org/officeDocument/2006/relationships/hyperlink" Target="https://en.wikipedia.org/wiki/Djibouti" TargetMode="External"/><Relationship Id="rId105" Type="http://schemas.openxmlformats.org/officeDocument/2006/relationships/image" Target="../media/image52.png"/><Relationship Id="rId126" Type="http://schemas.openxmlformats.org/officeDocument/2006/relationships/hyperlink" Target="https://en.wikipedia.org/wiki/Civil_Rights_Act_of_1968" TargetMode="External"/><Relationship Id="rId8" Type="http://schemas.openxmlformats.org/officeDocument/2006/relationships/hyperlink" Target="https://en.wikipedia.org/wiki/Ethiopia" TargetMode="External"/><Relationship Id="rId51" Type="http://schemas.openxmlformats.org/officeDocument/2006/relationships/image" Target="../media/image25.png"/><Relationship Id="rId72" Type="http://schemas.openxmlformats.org/officeDocument/2006/relationships/hyperlink" Target="https://en.wikipedia.org/wiki/Gambia" TargetMode="External"/><Relationship Id="rId93" Type="http://schemas.openxmlformats.org/officeDocument/2006/relationships/image" Target="../media/image46.png"/><Relationship Id="rId98" Type="http://schemas.openxmlformats.org/officeDocument/2006/relationships/hyperlink" Target="https://en.wikipedia.org/wiki/Seychelles" TargetMode="External"/><Relationship Id="rId121" Type="http://schemas.openxmlformats.org/officeDocument/2006/relationships/hyperlink" Target="https://en.wikipedia.org/wiki/Civil_Rights_Act_of_1964" TargetMode="Externa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hyperlink" Target="https://en.wikipedia.org/wiki/Central_African_Republic" TargetMode="External"/><Relationship Id="rId67" Type="http://schemas.openxmlformats.org/officeDocument/2006/relationships/image" Target="../media/image33.png"/><Relationship Id="rId116" Type="http://schemas.openxmlformats.org/officeDocument/2006/relationships/hyperlink" Target="https://en.wikipedia.org/wiki/Ruby_Bridges" TargetMode="External"/><Relationship Id="rId20" Type="http://schemas.openxmlformats.org/officeDocument/2006/relationships/hyperlink" Target="https://en.wikipedia.org/wiki/Guinea" TargetMode="External"/><Relationship Id="rId41" Type="http://schemas.openxmlformats.org/officeDocument/2006/relationships/image" Target="../media/image20.png"/><Relationship Id="rId62" Type="http://schemas.openxmlformats.org/officeDocument/2006/relationships/hyperlink" Target="https://en.wikipedia.org/wiki/Algeria" TargetMode="External"/><Relationship Id="rId83" Type="http://schemas.openxmlformats.org/officeDocument/2006/relationships/image" Target="../media/image41.png"/><Relationship Id="rId88" Type="http://schemas.openxmlformats.org/officeDocument/2006/relationships/hyperlink" Target="https://en.wikipedia.org/wiki/Cape_Verde" TargetMode="External"/><Relationship Id="rId111" Type="http://schemas.openxmlformats.org/officeDocument/2006/relationships/hyperlink" Target="https://www.history.com/this-day-in-history/rosa-parks-ignites-bus-boycot" TargetMode="External"/><Relationship Id="rId15" Type="http://schemas.openxmlformats.org/officeDocument/2006/relationships/image" Target="../media/image7.png"/><Relationship Id="rId36" Type="http://schemas.openxmlformats.org/officeDocument/2006/relationships/hyperlink" Target="https://en.wikipedia.org/wiki/Benin" TargetMode="External"/><Relationship Id="rId57" Type="http://schemas.openxmlformats.org/officeDocument/2006/relationships/image" Target="../media/image28.png"/><Relationship Id="rId106" Type="http://schemas.openxmlformats.org/officeDocument/2006/relationships/hyperlink" Target="https://en.wikipedia.org/wiki/Eritrea" TargetMode="External"/><Relationship Id="rId127" Type="http://schemas.openxmlformats.org/officeDocument/2006/relationships/hyperlink" Target="https://www.history.com/topics/civil-rights-movement/civil-rights-movement-timeline" TargetMode="External"/><Relationship Id="rId10" Type="http://schemas.openxmlformats.org/officeDocument/2006/relationships/hyperlink" Target="https://en.wikipedia.org/wiki/Libya" TargetMode="External"/><Relationship Id="rId31" Type="http://schemas.openxmlformats.org/officeDocument/2006/relationships/image" Target="../media/image15.png"/><Relationship Id="rId52" Type="http://schemas.openxmlformats.org/officeDocument/2006/relationships/hyperlink" Target="https://en.wikipedia.org/wiki/Mauritania" TargetMode="External"/><Relationship Id="rId73" Type="http://schemas.openxmlformats.org/officeDocument/2006/relationships/image" Target="../media/image36.png"/><Relationship Id="rId78" Type="http://schemas.openxmlformats.org/officeDocument/2006/relationships/hyperlink" Target="https://en.wikipedia.org/wiki/Mauritius" TargetMode="External"/><Relationship Id="rId94" Type="http://schemas.openxmlformats.org/officeDocument/2006/relationships/hyperlink" Target="https://en.wikipedia.org/wiki/Angola" TargetMode="Externa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hyperlink" Target="https://en.wikipedia.org/wiki/Malcolm_X" TargetMode="External"/><Relationship Id="rId4" Type="http://schemas.openxmlformats.org/officeDocument/2006/relationships/hyperlink" Target="https://en.wikipedia.org/wiki/Liberia" TargetMode="External"/><Relationship Id="rId9" Type="http://schemas.openxmlformats.org/officeDocument/2006/relationships/image" Target="../media/image4.png"/><Relationship Id="rId26" Type="http://schemas.openxmlformats.org/officeDocument/2006/relationships/hyperlink" Target="https://en.wikipedia.org/wiki/To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16F172-8BAF-4B8F-9858-6E72CA139BDE}"/>
              </a:ext>
            </a:extLst>
          </p:cNvPr>
          <p:cNvGrpSpPr/>
          <p:nvPr/>
        </p:nvGrpSpPr>
        <p:grpSpPr>
          <a:xfrm>
            <a:off x="-41616" y="6628"/>
            <a:ext cx="12191763" cy="6825497"/>
            <a:chOff x="-41616" y="6628"/>
            <a:chExt cx="12191763" cy="682549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BB30DC-B2FE-4BB2-AC3F-D0BC60850E84}"/>
                </a:ext>
              </a:extLst>
            </p:cNvPr>
            <p:cNvCxnSpPr>
              <a:cxnSpLocks/>
            </p:cNvCxnSpPr>
            <p:nvPr/>
          </p:nvCxnSpPr>
          <p:spPr>
            <a:xfrm>
              <a:off x="367519" y="4430601"/>
              <a:ext cx="11486770" cy="30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9E3670-0902-41FD-A7AA-9BF2168ACBD6}"/>
                </a:ext>
              </a:extLst>
            </p:cNvPr>
            <p:cNvSpPr txBox="1"/>
            <p:nvPr/>
          </p:nvSpPr>
          <p:spPr>
            <a:xfrm>
              <a:off x="329280" y="4423041"/>
              <a:ext cx="516841" cy="275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1847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C91F61-9F00-4B7A-B4B0-FDA879379D46}"/>
                </a:ext>
              </a:extLst>
            </p:cNvPr>
            <p:cNvSpPr txBox="1"/>
            <p:nvPr/>
          </p:nvSpPr>
          <p:spPr>
            <a:xfrm>
              <a:off x="766827" y="4428250"/>
              <a:ext cx="715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1910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B0E28D-966A-4699-BDA1-87F0A2E8D2CF}"/>
                </a:ext>
              </a:extLst>
            </p:cNvPr>
            <p:cNvSpPr txBox="1"/>
            <p:nvPr/>
          </p:nvSpPr>
          <p:spPr>
            <a:xfrm>
              <a:off x="1131249" y="443487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1922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E94E82-B6CE-43F5-986C-68BAFB0FDB1D}"/>
                </a:ext>
              </a:extLst>
            </p:cNvPr>
            <p:cNvSpPr txBox="1"/>
            <p:nvPr/>
          </p:nvSpPr>
          <p:spPr>
            <a:xfrm>
              <a:off x="1495688" y="441499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1941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C239A5-E9BD-4F38-BFF5-A803955BE31A}"/>
                </a:ext>
              </a:extLst>
            </p:cNvPr>
            <p:cNvSpPr txBox="1"/>
            <p:nvPr/>
          </p:nvSpPr>
          <p:spPr>
            <a:xfrm>
              <a:off x="1879997" y="441499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1948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54A4A8-A446-42FB-99E2-A137F0C6D9B1}"/>
                </a:ext>
              </a:extLst>
            </p:cNvPr>
            <p:cNvSpPr txBox="1"/>
            <p:nvPr/>
          </p:nvSpPr>
          <p:spPr>
            <a:xfrm>
              <a:off x="2264308" y="441499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1951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298550-1AEA-45B3-97A4-7AFFF4BAA330}"/>
                </a:ext>
              </a:extLst>
            </p:cNvPr>
            <p:cNvSpPr txBox="1"/>
            <p:nvPr/>
          </p:nvSpPr>
          <p:spPr>
            <a:xfrm>
              <a:off x="2635370" y="441499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1954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151EEE-447A-43CD-942D-AAA9F81F413B}"/>
                </a:ext>
              </a:extLst>
            </p:cNvPr>
            <p:cNvSpPr txBox="1"/>
            <p:nvPr/>
          </p:nvSpPr>
          <p:spPr>
            <a:xfrm>
              <a:off x="3019685" y="4428250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1955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77BAF7-FE35-47C5-9C09-7C107715D56A}"/>
                </a:ext>
              </a:extLst>
            </p:cNvPr>
            <p:cNvSpPr txBox="1"/>
            <p:nvPr/>
          </p:nvSpPr>
          <p:spPr>
            <a:xfrm>
              <a:off x="3487125" y="4428250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1956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86FBEB-43DF-4B25-B873-8C551B140288}"/>
                </a:ext>
              </a:extLst>
            </p:cNvPr>
            <p:cNvSpPr txBox="1"/>
            <p:nvPr/>
          </p:nvSpPr>
          <p:spPr>
            <a:xfrm>
              <a:off x="3857584" y="441499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1957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892D65-2622-4337-AB85-16906CCA051C}"/>
                </a:ext>
              </a:extLst>
            </p:cNvPr>
            <p:cNvSpPr txBox="1"/>
            <p:nvPr/>
          </p:nvSpPr>
          <p:spPr>
            <a:xfrm>
              <a:off x="4283466" y="4408732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1958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5591DC-A8FB-41EB-9B21-F77FBF61AD9E}"/>
                </a:ext>
              </a:extLst>
            </p:cNvPr>
            <p:cNvSpPr txBox="1"/>
            <p:nvPr/>
          </p:nvSpPr>
          <p:spPr>
            <a:xfrm>
              <a:off x="4653319" y="4401746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F3FEB8-E8E5-4B2E-8966-EFEA7B69E9A7}"/>
                </a:ext>
              </a:extLst>
            </p:cNvPr>
            <p:cNvSpPr txBox="1"/>
            <p:nvPr/>
          </p:nvSpPr>
          <p:spPr>
            <a:xfrm>
              <a:off x="5146658" y="440837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1961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9277940-C3CE-45E2-A623-F1ECBB078CAB}"/>
                </a:ext>
              </a:extLst>
            </p:cNvPr>
            <p:cNvSpPr txBox="1"/>
            <p:nvPr/>
          </p:nvSpPr>
          <p:spPr>
            <a:xfrm>
              <a:off x="5650237" y="440837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1962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2F83CEF-BC42-4CEC-9D22-D3FE21A07F00}"/>
                </a:ext>
              </a:extLst>
            </p:cNvPr>
            <p:cNvSpPr txBox="1"/>
            <p:nvPr/>
          </p:nvSpPr>
          <p:spPr>
            <a:xfrm>
              <a:off x="6206829" y="440837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1963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3B4C77-9AAB-415D-9E39-4E0C33B90534}"/>
                </a:ext>
              </a:extLst>
            </p:cNvPr>
            <p:cNvSpPr txBox="1"/>
            <p:nvPr/>
          </p:nvSpPr>
          <p:spPr>
            <a:xfrm>
              <a:off x="6736920" y="440837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1964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1572F8-5D87-4511-B9A2-F106B51368C6}"/>
                </a:ext>
              </a:extLst>
            </p:cNvPr>
            <p:cNvSpPr txBox="1"/>
            <p:nvPr/>
          </p:nvSpPr>
          <p:spPr>
            <a:xfrm>
              <a:off x="7240501" y="440837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1965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59D0E-460C-46E4-B008-1537EC782C5B}"/>
                </a:ext>
              </a:extLst>
            </p:cNvPr>
            <p:cNvSpPr txBox="1"/>
            <p:nvPr/>
          </p:nvSpPr>
          <p:spPr>
            <a:xfrm>
              <a:off x="7701992" y="440752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1966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E68EEE-8AAB-4D43-B801-8FD34C7AC8B8}"/>
                </a:ext>
              </a:extLst>
            </p:cNvPr>
            <p:cNvSpPr txBox="1"/>
            <p:nvPr/>
          </p:nvSpPr>
          <p:spPr>
            <a:xfrm>
              <a:off x="8209181" y="4397472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1968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8B26B0-43FB-4EB3-BE4B-893CC8F94743}"/>
                </a:ext>
              </a:extLst>
            </p:cNvPr>
            <p:cNvSpPr txBox="1"/>
            <p:nvPr/>
          </p:nvSpPr>
          <p:spPr>
            <a:xfrm>
              <a:off x="8716370" y="4402213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1969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8D9CF24-6CAF-494D-AF4C-84034A21F614}"/>
                </a:ext>
              </a:extLst>
            </p:cNvPr>
            <p:cNvSpPr txBox="1"/>
            <p:nvPr/>
          </p:nvSpPr>
          <p:spPr>
            <a:xfrm>
              <a:off x="9128015" y="4387630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1973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39DD4FE-89EB-478B-AD00-4024E8CB5A9F}"/>
                </a:ext>
              </a:extLst>
            </p:cNvPr>
            <p:cNvSpPr txBox="1"/>
            <p:nvPr/>
          </p:nvSpPr>
          <p:spPr>
            <a:xfrm>
              <a:off x="9565061" y="441270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1975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CE3EFF9-74A5-4A8D-B61B-AE91015C258E}"/>
                </a:ext>
              </a:extLst>
            </p:cNvPr>
            <p:cNvSpPr txBox="1"/>
            <p:nvPr/>
          </p:nvSpPr>
          <p:spPr>
            <a:xfrm>
              <a:off x="9950621" y="4400882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1976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F2538A-3B38-472D-BDBA-599833313BCB}"/>
                </a:ext>
              </a:extLst>
            </p:cNvPr>
            <p:cNvSpPr txBox="1"/>
            <p:nvPr/>
          </p:nvSpPr>
          <p:spPr>
            <a:xfrm>
              <a:off x="10312222" y="4400612"/>
              <a:ext cx="613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1977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A3E46C-D818-4E9E-8CA8-9BA64331D2FF}"/>
                </a:ext>
              </a:extLst>
            </p:cNvPr>
            <p:cNvSpPr txBox="1"/>
            <p:nvPr/>
          </p:nvSpPr>
          <p:spPr>
            <a:xfrm>
              <a:off x="10666362" y="4402073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96426C-5A4A-4DD0-84BA-8D7F680D10C3}"/>
                </a:ext>
              </a:extLst>
            </p:cNvPr>
            <p:cNvSpPr txBox="1"/>
            <p:nvPr/>
          </p:nvSpPr>
          <p:spPr>
            <a:xfrm>
              <a:off x="11018157" y="4421269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1990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BE22DA-E17C-4635-AE0F-6A263D76F94D}"/>
                </a:ext>
              </a:extLst>
            </p:cNvPr>
            <p:cNvSpPr txBox="1"/>
            <p:nvPr/>
          </p:nvSpPr>
          <p:spPr>
            <a:xfrm>
              <a:off x="11428194" y="4408375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1993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BA663CA-B270-4890-971E-720FBC506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505" y="4174439"/>
              <a:ext cx="11458859" cy="1362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041A83-348A-4301-8CB1-DDDC53443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164" y="3919607"/>
              <a:ext cx="11489551" cy="1476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01CA147-669C-4948-80A4-104BC6546F1D}"/>
                </a:ext>
              </a:extLst>
            </p:cNvPr>
            <p:cNvCxnSpPr>
              <a:cxnSpLocks/>
            </p:cNvCxnSpPr>
            <p:nvPr/>
          </p:nvCxnSpPr>
          <p:spPr>
            <a:xfrm>
              <a:off x="427164" y="3697315"/>
              <a:ext cx="114895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EF7F1E-652B-4B0E-9228-67EA6D5AC748}"/>
                </a:ext>
              </a:extLst>
            </p:cNvPr>
            <p:cNvCxnSpPr>
              <a:cxnSpLocks/>
            </p:cNvCxnSpPr>
            <p:nvPr/>
          </p:nvCxnSpPr>
          <p:spPr>
            <a:xfrm>
              <a:off x="445505" y="3459200"/>
              <a:ext cx="11458859" cy="16183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459CCA-2D94-4BF9-9216-11F215FA2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505" y="3228578"/>
              <a:ext cx="11471210" cy="3879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A5609B7-AF7F-4937-89D3-70D94E6B8CA4}"/>
                </a:ext>
              </a:extLst>
            </p:cNvPr>
            <p:cNvCxnSpPr>
              <a:cxnSpLocks/>
            </p:cNvCxnSpPr>
            <p:nvPr/>
          </p:nvCxnSpPr>
          <p:spPr>
            <a:xfrm>
              <a:off x="445505" y="3008245"/>
              <a:ext cx="11458859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2A6E65-C24F-44B2-8ACC-F24A6E9CF07B}"/>
                </a:ext>
              </a:extLst>
            </p:cNvPr>
            <p:cNvCxnSpPr>
              <a:cxnSpLocks/>
            </p:cNvCxnSpPr>
            <p:nvPr/>
          </p:nvCxnSpPr>
          <p:spPr>
            <a:xfrm>
              <a:off x="445505" y="673712"/>
              <a:ext cx="11471210" cy="4006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D4C885D-58EE-43E8-A957-3D6C53E79D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505" y="2769714"/>
              <a:ext cx="11481544" cy="3312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E4DEED5-9F27-4D74-9C4D-F3E807432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505" y="2531174"/>
              <a:ext cx="11471210" cy="4325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DC4C7C2-AD69-49BF-8D46-33D28928C950}"/>
                </a:ext>
              </a:extLst>
            </p:cNvPr>
            <p:cNvCxnSpPr>
              <a:cxnSpLocks/>
            </p:cNvCxnSpPr>
            <p:nvPr/>
          </p:nvCxnSpPr>
          <p:spPr>
            <a:xfrm>
              <a:off x="427164" y="2257520"/>
              <a:ext cx="11499885" cy="2186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A9B9705-DC6E-4C23-B5F1-A5723DD53B22}"/>
                </a:ext>
              </a:extLst>
            </p:cNvPr>
            <p:cNvCxnSpPr>
              <a:cxnSpLocks/>
            </p:cNvCxnSpPr>
            <p:nvPr/>
          </p:nvCxnSpPr>
          <p:spPr>
            <a:xfrm>
              <a:off x="445505" y="2011159"/>
              <a:ext cx="11471210" cy="8051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985DC5-B01B-495B-93C9-3616CD4EF6AF}"/>
                </a:ext>
              </a:extLst>
            </p:cNvPr>
            <p:cNvCxnSpPr>
              <a:cxnSpLocks/>
            </p:cNvCxnSpPr>
            <p:nvPr/>
          </p:nvCxnSpPr>
          <p:spPr>
            <a:xfrm>
              <a:off x="427164" y="1818216"/>
              <a:ext cx="11489551" cy="3531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F1F5BAA-C3D1-4BE5-A057-236D423D6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505" y="1584147"/>
              <a:ext cx="11481544" cy="1846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0CC551E-CDF8-43CF-8B06-99F787F3FA83}"/>
                </a:ext>
              </a:extLst>
            </p:cNvPr>
            <p:cNvCxnSpPr>
              <a:cxnSpLocks/>
            </p:cNvCxnSpPr>
            <p:nvPr/>
          </p:nvCxnSpPr>
          <p:spPr>
            <a:xfrm>
              <a:off x="445505" y="1363802"/>
              <a:ext cx="11481544" cy="1690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06C539A-6B2F-469F-A069-10F6BB9D5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5505" y="1113295"/>
              <a:ext cx="11471210" cy="3630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CE32673-CE96-4480-832C-E21C312B8B4C}"/>
                </a:ext>
              </a:extLst>
            </p:cNvPr>
            <p:cNvCxnSpPr>
              <a:cxnSpLocks/>
            </p:cNvCxnSpPr>
            <p:nvPr/>
          </p:nvCxnSpPr>
          <p:spPr>
            <a:xfrm>
              <a:off x="445505" y="889605"/>
              <a:ext cx="11471210" cy="4552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F4754EE-9B02-426F-9B9E-C712F3A115F4}"/>
                </a:ext>
              </a:extLst>
            </p:cNvPr>
            <p:cNvSpPr txBox="1"/>
            <p:nvPr/>
          </p:nvSpPr>
          <p:spPr>
            <a:xfrm>
              <a:off x="220573" y="3778318"/>
              <a:ext cx="266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33B9D42-6DBC-4614-B5B2-F802648C6CF6}"/>
                </a:ext>
              </a:extLst>
            </p:cNvPr>
            <p:cNvSpPr txBox="1"/>
            <p:nvPr/>
          </p:nvSpPr>
          <p:spPr>
            <a:xfrm>
              <a:off x="233203" y="3312659"/>
              <a:ext cx="334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FD54F26-15A8-4011-BBF3-F2B5665D722D}"/>
                </a:ext>
              </a:extLst>
            </p:cNvPr>
            <p:cNvSpPr txBox="1"/>
            <p:nvPr/>
          </p:nvSpPr>
          <p:spPr>
            <a:xfrm>
              <a:off x="233202" y="2861841"/>
              <a:ext cx="266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A34C4F9-4E7E-459D-A5E2-1B232249E335}"/>
                </a:ext>
              </a:extLst>
            </p:cNvPr>
            <p:cNvSpPr txBox="1"/>
            <p:nvPr/>
          </p:nvSpPr>
          <p:spPr>
            <a:xfrm>
              <a:off x="136475" y="1853531"/>
              <a:ext cx="407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31046EF-0E23-4A1B-A627-7A38D995ECE5}"/>
                </a:ext>
              </a:extLst>
            </p:cNvPr>
            <p:cNvSpPr txBox="1"/>
            <p:nvPr/>
          </p:nvSpPr>
          <p:spPr>
            <a:xfrm>
              <a:off x="233199" y="2424652"/>
              <a:ext cx="266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99E153-9A14-4257-9A86-09CD9C1732CD}"/>
                </a:ext>
              </a:extLst>
            </p:cNvPr>
            <p:cNvSpPr txBox="1"/>
            <p:nvPr/>
          </p:nvSpPr>
          <p:spPr>
            <a:xfrm>
              <a:off x="143099" y="1433718"/>
              <a:ext cx="388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226DB5-34CC-44D0-BA40-EE8AEB54B089}"/>
                </a:ext>
              </a:extLst>
            </p:cNvPr>
            <p:cNvSpPr txBox="1"/>
            <p:nvPr/>
          </p:nvSpPr>
          <p:spPr>
            <a:xfrm>
              <a:off x="143099" y="972549"/>
              <a:ext cx="388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B5552BF-76BE-47BB-8160-C9E5E9680123}"/>
                </a:ext>
              </a:extLst>
            </p:cNvPr>
            <p:cNvSpPr txBox="1"/>
            <p:nvPr/>
          </p:nvSpPr>
          <p:spPr>
            <a:xfrm>
              <a:off x="149731" y="528430"/>
              <a:ext cx="370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16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582AB68-EFC1-44D3-BBE1-CE9621E88978}"/>
                </a:ext>
              </a:extLst>
            </p:cNvPr>
            <p:cNvCxnSpPr>
              <a:cxnSpLocks/>
            </p:cNvCxnSpPr>
            <p:nvPr/>
          </p:nvCxnSpPr>
          <p:spPr>
            <a:xfrm>
              <a:off x="445505" y="496963"/>
              <a:ext cx="11481544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289B06D-8D5E-4AF8-9FEE-3C6D78453042}"/>
                </a:ext>
              </a:extLst>
            </p:cNvPr>
            <p:cNvCxnSpPr>
              <a:cxnSpLocks/>
            </p:cNvCxnSpPr>
            <p:nvPr/>
          </p:nvCxnSpPr>
          <p:spPr>
            <a:xfrm>
              <a:off x="427164" y="321217"/>
              <a:ext cx="11499885" cy="86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17CDA8F-341E-4C2D-B458-2F60CC7B46B4}"/>
                </a:ext>
              </a:extLst>
            </p:cNvPr>
            <p:cNvSpPr txBox="1"/>
            <p:nvPr/>
          </p:nvSpPr>
          <p:spPr>
            <a:xfrm>
              <a:off x="123224" y="170787"/>
              <a:ext cx="409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18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ECD64AE-FBC0-45B8-BDAE-F922110CD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532" y="6039640"/>
              <a:ext cx="11483832" cy="17209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54B4847-74FD-4E10-A827-E50087FF8D22}"/>
                </a:ext>
              </a:extLst>
            </p:cNvPr>
            <p:cNvCxnSpPr>
              <a:cxnSpLocks/>
            </p:cNvCxnSpPr>
            <p:nvPr/>
          </p:nvCxnSpPr>
          <p:spPr>
            <a:xfrm>
              <a:off x="413908" y="5628562"/>
              <a:ext cx="11490456" cy="3302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74B9746-05CD-4F2B-96D0-EF13627DA341}"/>
                </a:ext>
              </a:extLst>
            </p:cNvPr>
            <p:cNvCxnSpPr>
              <a:cxnSpLocks/>
            </p:cNvCxnSpPr>
            <p:nvPr/>
          </p:nvCxnSpPr>
          <p:spPr>
            <a:xfrm>
              <a:off x="413908" y="5168940"/>
              <a:ext cx="11478106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234058F-F430-4170-91EF-64FCFE845F40}"/>
                </a:ext>
              </a:extLst>
            </p:cNvPr>
            <p:cNvCxnSpPr>
              <a:cxnSpLocks/>
            </p:cNvCxnSpPr>
            <p:nvPr/>
          </p:nvCxnSpPr>
          <p:spPr>
            <a:xfrm>
              <a:off x="413908" y="4641864"/>
              <a:ext cx="1149045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2F04AC5-B205-4889-9C77-C9A7B63D8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991" y="311434"/>
              <a:ext cx="21836" cy="617242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A0E314-C142-4E3C-B99F-86E5D8DE1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847" y="318064"/>
              <a:ext cx="43734" cy="617242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11F4B06-E167-4D15-820B-3B7F17BF9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688" y="331314"/>
              <a:ext cx="59645" cy="615917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AD57E9D-D436-4F53-829A-9187658D9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9886" y="331314"/>
              <a:ext cx="0" cy="615917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E434705-EA5F-49EC-A03D-34EE47368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2741" y="304810"/>
              <a:ext cx="19891" cy="618567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1B45FE0-B933-4DC3-9BC2-B393B98BB8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3085" y="276841"/>
              <a:ext cx="39478" cy="621364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1B7CF2F-8C68-4E97-AB90-10B69F846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859" y="304814"/>
              <a:ext cx="33142" cy="617904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DE0FF6-A16E-4C61-9D59-F93F88441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8370" y="311431"/>
              <a:ext cx="0" cy="617905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8CBE47E-61C7-4E79-BC9C-94F4129A5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057" y="304811"/>
              <a:ext cx="0" cy="618567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501FDC6-17E2-4075-BE73-6A1C0C261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308" y="324694"/>
              <a:ext cx="26516" cy="616579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56BDAED-4A6D-4E2A-8A8F-B67D491B6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2545" y="331319"/>
              <a:ext cx="19890" cy="6152537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8094A9-B607-4498-9C14-BAB0265D4B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9802" y="323225"/>
              <a:ext cx="1802" cy="61606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0B1DEA4-D6BC-4A56-AA23-448AC9BB4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1945" y="303343"/>
              <a:ext cx="24711" cy="618714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57DE4CE-6919-4E87-8080-D2DC38DAA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6014" y="323224"/>
              <a:ext cx="31334" cy="615400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41BF50E-80F0-468B-89A1-F77624C5B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578" y="329849"/>
              <a:ext cx="45211" cy="6160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325317F-39CB-452D-B15F-CF283BFE7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2725" y="323220"/>
              <a:ext cx="0" cy="616726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F4129C5-5418-437A-88BE-7E3B72996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0656" y="329849"/>
              <a:ext cx="0" cy="6147379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603D0BF-FBA3-4F11-80B8-7C56CFCD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001" y="358627"/>
              <a:ext cx="0" cy="617388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C00B175-409B-4683-B99D-A3E1A4C73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92014" y="349733"/>
              <a:ext cx="24701" cy="614075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30FC10C-214E-4B49-B258-CEB619DBA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7221" y="349734"/>
              <a:ext cx="0" cy="614075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6C6B0B9-69AC-41A5-B813-E417FA023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7543" y="323229"/>
              <a:ext cx="4826" cy="616725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8B71B35-679A-4E14-B77F-613F612B1B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9330" y="303347"/>
              <a:ext cx="24694" cy="6187138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927008F-A3EA-4F1C-96BE-D6659942A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2656" y="323218"/>
              <a:ext cx="0" cy="6167267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603F3C0-E7B6-4AC6-B7AC-72846C9EE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9170" y="316601"/>
              <a:ext cx="0" cy="616725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5F825A3-3188-49A9-B3CC-775D0C04B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122" y="336480"/>
              <a:ext cx="18484" cy="615400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E2103D8-2854-4128-90DE-1EA725445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6401" y="316599"/>
              <a:ext cx="25312" cy="6160629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91B4E98-57A1-43A2-83D6-4A6E46D45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1622" y="309975"/>
              <a:ext cx="0" cy="6167253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37" name="Picture 136">
              <a:hlinkClick r:id="rId2"/>
              <a:extLst>
                <a:ext uri="{FF2B5EF4-FFF2-40B4-BE49-F238E27FC236}">
                  <a16:creationId xmlns:a16="http://schemas.microsoft.com/office/drawing/2014/main" id="{E94ED75B-A293-4DC1-AEF7-679EF1F9B4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42506" y="4211955"/>
              <a:ext cx="232919" cy="176539"/>
            </a:xfrm>
            <a:prstGeom prst="rect">
              <a:avLst/>
            </a:prstGeom>
          </p:spPr>
        </p:pic>
        <p:pic>
          <p:nvPicPr>
            <p:cNvPr id="139" name="Picture 138">
              <a:hlinkClick r:id="rId4"/>
              <a:extLst>
                <a:ext uri="{FF2B5EF4-FFF2-40B4-BE49-F238E27FC236}">
                  <a16:creationId xmlns:a16="http://schemas.microsoft.com/office/drawing/2014/main" id="{5532C0DA-756A-4ECE-B9BE-C670C3D7F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757" y="4218267"/>
              <a:ext cx="299486" cy="182707"/>
            </a:xfrm>
            <a:prstGeom prst="rect">
              <a:avLst/>
            </a:prstGeom>
          </p:spPr>
        </p:pic>
        <p:pic>
          <p:nvPicPr>
            <p:cNvPr id="140" name="Picture 139">
              <a:hlinkClick r:id="rId6"/>
              <a:extLst>
                <a:ext uri="{FF2B5EF4-FFF2-40B4-BE49-F238E27FC236}">
                  <a16:creationId xmlns:a16="http://schemas.microsoft.com/office/drawing/2014/main" id="{8D104A27-2336-4363-9D20-4B20F60C0AA2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13388" y="4219584"/>
              <a:ext cx="252095" cy="168910"/>
            </a:xfrm>
            <a:prstGeom prst="rect">
              <a:avLst/>
            </a:prstGeom>
          </p:spPr>
        </p:pic>
        <p:pic>
          <p:nvPicPr>
            <p:cNvPr id="142" name="Picture 141">
              <a:hlinkClick r:id="rId8"/>
              <a:extLst>
                <a:ext uri="{FF2B5EF4-FFF2-40B4-BE49-F238E27FC236}">
                  <a16:creationId xmlns:a16="http://schemas.microsoft.com/office/drawing/2014/main" id="{6663E6EF-282E-4FE0-861D-1E8D46FBF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85820" y="4207954"/>
              <a:ext cx="304812" cy="152406"/>
            </a:xfrm>
            <a:prstGeom prst="rect">
              <a:avLst/>
            </a:prstGeom>
          </p:spPr>
        </p:pic>
        <p:pic>
          <p:nvPicPr>
            <p:cNvPr id="143" name="Picture 142">
              <a:hlinkClick r:id="rId10"/>
              <a:extLst>
                <a:ext uri="{FF2B5EF4-FFF2-40B4-BE49-F238E27FC236}">
                  <a16:creationId xmlns:a16="http://schemas.microsoft.com/office/drawing/2014/main" id="{2AC71A0F-11DD-4FC7-AA16-E347BA2C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27640" y="4211310"/>
              <a:ext cx="325281" cy="162937"/>
            </a:xfrm>
            <a:prstGeom prst="rect">
              <a:avLst/>
            </a:prstGeom>
          </p:spPr>
        </p:pic>
        <p:pic>
          <p:nvPicPr>
            <p:cNvPr id="144" name="Picture 143">
              <a:hlinkClick r:id="rId12"/>
              <a:extLst>
                <a:ext uri="{FF2B5EF4-FFF2-40B4-BE49-F238E27FC236}">
                  <a16:creationId xmlns:a16="http://schemas.microsoft.com/office/drawing/2014/main" id="{6950751D-4257-4755-B69D-A255A81D4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597704" y="4235952"/>
              <a:ext cx="277821" cy="139670"/>
            </a:xfrm>
            <a:prstGeom prst="rect">
              <a:avLst/>
            </a:prstGeom>
          </p:spPr>
        </p:pic>
        <p:pic>
          <p:nvPicPr>
            <p:cNvPr id="145" name="Picture 144">
              <a:hlinkClick r:id="rId14"/>
              <a:extLst>
                <a:ext uri="{FF2B5EF4-FFF2-40B4-BE49-F238E27FC236}">
                  <a16:creationId xmlns:a16="http://schemas.microsoft.com/office/drawing/2014/main" id="{20AF78AF-041F-453D-BE6C-A3E4405F3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616178" y="3718812"/>
              <a:ext cx="280440" cy="188992"/>
            </a:xfrm>
            <a:prstGeom prst="rect">
              <a:avLst/>
            </a:prstGeom>
          </p:spPr>
        </p:pic>
        <p:pic>
          <p:nvPicPr>
            <p:cNvPr id="146" name="Picture 145">
              <a:hlinkClick r:id="rId16"/>
              <a:extLst>
                <a:ext uri="{FF2B5EF4-FFF2-40B4-BE49-F238E27FC236}">
                  <a16:creationId xmlns:a16="http://schemas.microsoft.com/office/drawing/2014/main" id="{F0E92E9B-4D3C-4D2A-A874-2D7484C93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546" y="3978454"/>
              <a:ext cx="276866" cy="184577"/>
            </a:xfrm>
            <a:prstGeom prst="rect">
              <a:avLst/>
            </a:prstGeom>
          </p:spPr>
        </p:pic>
        <p:pic>
          <p:nvPicPr>
            <p:cNvPr id="147" name="Picture 146">
              <a:hlinkClick r:id="rId18"/>
              <a:extLst>
                <a:ext uri="{FF2B5EF4-FFF2-40B4-BE49-F238E27FC236}">
                  <a16:creationId xmlns:a16="http://schemas.microsoft.com/office/drawing/2014/main" id="{EBD6E337-9574-4550-BF20-B5DFDF29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988570" y="4213581"/>
              <a:ext cx="261654" cy="174913"/>
            </a:xfrm>
            <a:prstGeom prst="rect">
              <a:avLst/>
            </a:prstGeom>
          </p:spPr>
        </p:pic>
        <p:pic>
          <p:nvPicPr>
            <p:cNvPr id="148" name="Picture 147">
              <a:hlinkClick r:id="rId20"/>
              <a:extLst>
                <a:ext uri="{FF2B5EF4-FFF2-40B4-BE49-F238E27FC236}">
                  <a16:creationId xmlns:a16="http://schemas.microsoft.com/office/drawing/2014/main" id="{D336E8BC-AB1F-42B8-AF60-2EC67778C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371294" y="4209548"/>
              <a:ext cx="276864" cy="184576"/>
            </a:xfrm>
            <a:prstGeom prst="rect">
              <a:avLst/>
            </a:prstGeom>
          </p:spPr>
        </p:pic>
        <p:pic>
          <p:nvPicPr>
            <p:cNvPr id="149" name="Picture 148">
              <a:hlinkClick r:id="rId22"/>
              <a:extLst>
                <a:ext uri="{FF2B5EF4-FFF2-40B4-BE49-F238E27FC236}">
                  <a16:creationId xmlns:a16="http://schemas.microsoft.com/office/drawing/2014/main" id="{7A4FABA9-26B7-4361-8758-7D346E739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785771" y="4242678"/>
              <a:ext cx="275361" cy="184577"/>
            </a:xfrm>
            <a:prstGeom prst="rect">
              <a:avLst/>
            </a:prstGeom>
          </p:spPr>
        </p:pic>
        <p:pic>
          <p:nvPicPr>
            <p:cNvPr id="150" name="Picture 149">
              <a:hlinkClick r:id="rId24"/>
              <a:extLst>
                <a:ext uri="{FF2B5EF4-FFF2-40B4-BE49-F238E27FC236}">
                  <a16:creationId xmlns:a16="http://schemas.microsoft.com/office/drawing/2014/main" id="{2DE633E0-2E47-48CD-A3B0-BF3274B6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768666" y="3959819"/>
              <a:ext cx="305635" cy="204686"/>
            </a:xfrm>
            <a:prstGeom prst="rect">
              <a:avLst/>
            </a:prstGeom>
          </p:spPr>
        </p:pic>
        <p:pic>
          <p:nvPicPr>
            <p:cNvPr id="151" name="Picture 150">
              <a:hlinkClick r:id="rId26"/>
              <a:extLst>
                <a:ext uri="{FF2B5EF4-FFF2-40B4-BE49-F238E27FC236}">
                  <a16:creationId xmlns:a16="http://schemas.microsoft.com/office/drawing/2014/main" id="{BEED537D-0FC1-48FE-BB81-0FA431629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746418" y="3718812"/>
              <a:ext cx="298730" cy="188992"/>
            </a:xfrm>
            <a:prstGeom prst="rect">
              <a:avLst/>
            </a:prstGeom>
          </p:spPr>
        </p:pic>
        <p:pic>
          <p:nvPicPr>
            <p:cNvPr id="152" name="Picture 151">
              <a:hlinkClick r:id="rId28"/>
              <a:extLst>
                <a:ext uri="{FF2B5EF4-FFF2-40B4-BE49-F238E27FC236}">
                  <a16:creationId xmlns:a16="http://schemas.microsoft.com/office/drawing/2014/main" id="{0870F0B1-ED1A-4730-9C0D-617831B9C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769771" y="3505200"/>
              <a:ext cx="276864" cy="185247"/>
            </a:xfrm>
            <a:prstGeom prst="rect">
              <a:avLst/>
            </a:prstGeom>
          </p:spPr>
        </p:pic>
        <p:pic>
          <p:nvPicPr>
            <p:cNvPr id="153" name="Picture 152">
              <a:hlinkClick r:id="rId30"/>
              <a:extLst>
                <a:ext uri="{FF2B5EF4-FFF2-40B4-BE49-F238E27FC236}">
                  <a16:creationId xmlns:a16="http://schemas.microsoft.com/office/drawing/2014/main" id="{E1A8106B-FBC4-4777-8B1D-8DA5C2B9C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737632" y="3292685"/>
              <a:ext cx="262151" cy="170703"/>
            </a:xfrm>
            <a:prstGeom prst="rect">
              <a:avLst/>
            </a:prstGeom>
          </p:spPr>
        </p:pic>
        <p:pic>
          <p:nvPicPr>
            <p:cNvPr id="154" name="Picture 153">
              <a:hlinkClick r:id="rId32"/>
              <a:extLst>
                <a:ext uri="{FF2B5EF4-FFF2-40B4-BE49-F238E27FC236}">
                  <a16:creationId xmlns:a16="http://schemas.microsoft.com/office/drawing/2014/main" id="{55E4ED67-58B9-4CF2-92AC-A71396EEC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4788501" y="3076670"/>
              <a:ext cx="256517" cy="170544"/>
            </a:xfrm>
            <a:prstGeom prst="rect">
              <a:avLst/>
            </a:prstGeom>
          </p:spPr>
        </p:pic>
        <p:pic>
          <p:nvPicPr>
            <p:cNvPr id="155" name="Picture 154">
              <a:hlinkClick r:id="rId34"/>
              <a:extLst>
                <a:ext uri="{FF2B5EF4-FFF2-40B4-BE49-F238E27FC236}">
                  <a16:creationId xmlns:a16="http://schemas.microsoft.com/office/drawing/2014/main" id="{E3AEFCCF-3B43-48D4-B024-2BDAA707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763932" y="2824968"/>
              <a:ext cx="265607" cy="177071"/>
            </a:xfrm>
            <a:prstGeom prst="rect">
              <a:avLst/>
            </a:prstGeom>
          </p:spPr>
        </p:pic>
        <p:pic>
          <p:nvPicPr>
            <p:cNvPr id="156" name="Picture 155">
              <a:hlinkClick r:id="rId36"/>
              <a:extLst>
                <a:ext uri="{FF2B5EF4-FFF2-40B4-BE49-F238E27FC236}">
                  <a16:creationId xmlns:a16="http://schemas.microsoft.com/office/drawing/2014/main" id="{B63EFED1-C747-425A-B54A-011423456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4757001" y="2576909"/>
              <a:ext cx="259319" cy="172879"/>
            </a:xfrm>
            <a:prstGeom prst="rect">
              <a:avLst/>
            </a:prstGeom>
          </p:spPr>
        </p:pic>
        <p:pic>
          <p:nvPicPr>
            <p:cNvPr id="157" name="Picture 156">
              <a:hlinkClick r:id="rId38"/>
              <a:extLst>
                <a:ext uri="{FF2B5EF4-FFF2-40B4-BE49-F238E27FC236}">
                  <a16:creationId xmlns:a16="http://schemas.microsoft.com/office/drawing/2014/main" id="{FB98788F-5B0E-464E-B578-D07918F54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4812921" y="2351220"/>
              <a:ext cx="214934" cy="184342"/>
            </a:xfrm>
            <a:prstGeom prst="rect">
              <a:avLst/>
            </a:prstGeom>
          </p:spPr>
        </p:pic>
        <p:pic>
          <p:nvPicPr>
            <p:cNvPr id="158" name="Picture 157">
              <a:hlinkClick r:id="rId40"/>
              <a:extLst>
                <a:ext uri="{FF2B5EF4-FFF2-40B4-BE49-F238E27FC236}">
                  <a16:creationId xmlns:a16="http://schemas.microsoft.com/office/drawing/2014/main" id="{0C6DB4C1-5FB9-4136-BC31-10850560C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4801846" y="2120093"/>
              <a:ext cx="248775" cy="165548"/>
            </a:xfrm>
            <a:prstGeom prst="rect">
              <a:avLst/>
            </a:prstGeom>
          </p:spPr>
        </p:pic>
        <p:pic>
          <p:nvPicPr>
            <p:cNvPr id="159" name="Picture 158">
              <a:hlinkClick r:id="rId42"/>
              <a:extLst>
                <a:ext uri="{FF2B5EF4-FFF2-40B4-BE49-F238E27FC236}">
                  <a16:creationId xmlns:a16="http://schemas.microsoft.com/office/drawing/2014/main" id="{94B08FAE-B4B6-4C64-ACF5-D66370D50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4803647" y="1881039"/>
              <a:ext cx="248774" cy="165850"/>
            </a:xfrm>
            <a:prstGeom prst="rect">
              <a:avLst/>
            </a:prstGeom>
          </p:spPr>
        </p:pic>
        <p:pic>
          <p:nvPicPr>
            <p:cNvPr id="160" name="Picture 159">
              <a:hlinkClick r:id="rId44"/>
              <a:extLst>
                <a:ext uri="{FF2B5EF4-FFF2-40B4-BE49-F238E27FC236}">
                  <a16:creationId xmlns:a16="http://schemas.microsoft.com/office/drawing/2014/main" id="{0FA2BD39-3C78-427F-AFDE-6152F72C1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4789561" y="1670867"/>
              <a:ext cx="261655" cy="174913"/>
            </a:xfrm>
            <a:prstGeom prst="rect">
              <a:avLst/>
            </a:prstGeom>
          </p:spPr>
        </p:pic>
        <p:pic>
          <p:nvPicPr>
            <p:cNvPr id="161" name="Picture 160">
              <a:hlinkClick r:id="rId46"/>
              <a:extLst>
                <a:ext uri="{FF2B5EF4-FFF2-40B4-BE49-F238E27FC236}">
                  <a16:creationId xmlns:a16="http://schemas.microsoft.com/office/drawing/2014/main" id="{4A44EDEE-71BE-4648-8280-2DC80CBA2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4782066" y="1429570"/>
              <a:ext cx="248199" cy="166068"/>
            </a:xfrm>
            <a:prstGeom prst="rect">
              <a:avLst/>
            </a:prstGeom>
          </p:spPr>
        </p:pic>
        <p:pic>
          <p:nvPicPr>
            <p:cNvPr id="162" name="Picture 161">
              <a:hlinkClick r:id="rId48"/>
              <a:extLst>
                <a:ext uri="{FF2B5EF4-FFF2-40B4-BE49-F238E27FC236}">
                  <a16:creationId xmlns:a16="http://schemas.microsoft.com/office/drawing/2014/main" id="{35468D20-E59C-45BA-AFBF-7B12704C6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4811514" y="962724"/>
              <a:ext cx="229928" cy="173284"/>
            </a:xfrm>
            <a:prstGeom prst="rect">
              <a:avLst/>
            </a:prstGeom>
          </p:spPr>
        </p:pic>
        <p:pic>
          <p:nvPicPr>
            <p:cNvPr id="163" name="Picture 162">
              <a:hlinkClick r:id="rId50"/>
              <a:extLst>
                <a:ext uri="{FF2B5EF4-FFF2-40B4-BE49-F238E27FC236}">
                  <a16:creationId xmlns:a16="http://schemas.microsoft.com/office/drawing/2014/main" id="{DAEAA80C-FC7D-4730-B758-D21281BCC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4796686" y="736158"/>
              <a:ext cx="273109" cy="136306"/>
            </a:xfrm>
            <a:prstGeom prst="rect">
              <a:avLst/>
            </a:prstGeom>
          </p:spPr>
        </p:pic>
        <p:pic>
          <p:nvPicPr>
            <p:cNvPr id="164" name="Picture 163">
              <a:hlinkClick r:id="rId52"/>
              <a:extLst>
                <a:ext uri="{FF2B5EF4-FFF2-40B4-BE49-F238E27FC236}">
                  <a16:creationId xmlns:a16="http://schemas.microsoft.com/office/drawing/2014/main" id="{6FA3B0EA-F256-4F1B-95F6-5A4409495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4803545" y="501410"/>
              <a:ext cx="261750" cy="174977"/>
            </a:xfrm>
            <a:prstGeom prst="rect">
              <a:avLst/>
            </a:prstGeom>
          </p:spPr>
        </p:pic>
        <p:pic>
          <p:nvPicPr>
            <p:cNvPr id="165" name="Picture 164">
              <a:hlinkClick r:id="rId54"/>
              <a:extLst>
                <a:ext uri="{FF2B5EF4-FFF2-40B4-BE49-F238E27FC236}">
                  <a16:creationId xmlns:a16="http://schemas.microsoft.com/office/drawing/2014/main" id="{1BC3EBFA-24AC-49D4-886E-A90742DD3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5308135" y="4229506"/>
              <a:ext cx="275361" cy="184411"/>
            </a:xfrm>
            <a:prstGeom prst="rect">
              <a:avLst/>
            </a:prstGeom>
          </p:spPr>
        </p:pic>
        <p:pic>
          <p:nvPicPr>
            <p:cNvPr id="167" name="Picture 166">
              <a:hlinkClick r:id="rId56"/>
              <a:extLst>
                <a:ext uri="{FF2B5EF4-FFF2-40B4-BE49-F238E27FC236}">
                  <a16:creationId xmlns:a16="http://schemas.microsoft.com/office/drawing/2014/main" id="{9404F552-6C3D-4565-B954-DAEAB69E4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5294062" y="3979340"/>
              <a:ext cx="304826" cy="201185"/>
            </a:xfrm>
            <a:prstGeom prst="rect">
              <a:avLst/>
            </a:prstGeom>
          </p:spPr>
        </p:pic>
        <p:pic>
          <p:nvPicPr>
            <p:cNvPr id="168" name="Picture 167">
              <a:hlinkClick r:id="rId58"/>
              <a:extLst>
                <a:ext uri="{FF2B5EF4-FFF2-40B4-BE49-F238E27FC236}">
                  <a16:creationId xmlns:a16="http://schemas.microsoft.com/office/drawing/2014/main" id="{63306D7B-48C0-4B52-B9A6-CB3A198D5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5825543" y="4246088"/>
              <a:ext cx="275361" cy="165217"/>
            </a:xfrm>
            <a:prstGeom prst="rect">
              <a:avLst/>
            </a:prstGeom>
          </p:spPr>
        </p:pic>
        <p:pic>
          <p:nvPicPr>
            <p:cNvPr id="169" name="Picture 168">
              <a:hlinkClick r:id="rId60"/>
              <a:extLst>
                <a:ext uri="{FF2B5EF4-FFF2-40B4-BE49-F238E27FC236}">
                  <a16:creationId xmlns:a16="http://schemas.microsoft.com/office/drawing/2014/main" id="{A999EE0B-F2CB-4B7D-B2FA-EC1C249C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5813542" y="4022854"/>
              <a:ext cx="298730" cy="164606"/>
            </a:xfrm>
            <a:prstGeom prst="rect">
              <a:avLst/>
            </a:prstGeom>
          </p:spPr>
        </p:pic>
        <p:pic>
          <p:nvPicPr>
            <p:cNvPr id="170" name="Picture 169">
              <a:hlinkClick r:id="rId62"/>
              <a:extLst>
                <a:ext uri="{FF2B5EF4-FFF2-40B4-BE49-F238E27FC236}">
                  <a16:creationId xmlns:a16="http://schemas.microsoft.com/office/drawing/2014/main" id="{9F4E1730-9EF4-4F2D-9610-C4C5B9A84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/>
            <a:stretch>
              <a:fillRect/>
            </a:stretch>
          </p:blipFill>
          <p:spPr>
            <a:xfrm flipV="1">
              <a:off x="5812618" y="3737693"/>
              <a:ext cx="276866" cy="185586"/>
            </a:xfrm>
            <a:prstGeom prst="rect">
              <a:avLst/>
            </a:prstGeom>
          </p:spPr>
        </p:pic>
        <p:pic>
          <p:nvPicPr>
            <p:cNvPr id="171" name="Picture 170">
              <a:hlinkClick r:id="rId64"/>
              <a:extLst>
                <a:ext uri="{FF2B5EF4-FFF2-40B4-BE49-F238E27FC236}">
                  <a16:creationId xmlns:a16="http://schemas.microsoft.com/office/drawing/2014/main" id="{E1195CB4-F743-419B-B4CD-169EB7792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5805619" y="3486736"/>
              <a:ext cx="275361" cy="184075"/>
            </a:xfrm>
            <a:prstGeom prst="rect">
              <a:avLst/>
            </a:prstGeom>
          </p:spPr>
        </p:pic>
        <p:pic>
          <p:nvPicPr>
            <p:cNvPr id="172" name="Picture 171">
              <a:hlinkClick r:id="rId66"/>
              <a:extLst>
                <a:ext uri="{FF2B5EF4-FFF2-40B4-BE49-F238E27FC236}">
                  <a16:creationId xmlns:a16="http://schemas.microsoft.com/office/drawing/2014/main" id="{A94E8515-6C72-4DB1-B0E9-B5573A19D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6311152" y="4202190"/>
              <a:ext cx="274416" cy="183278"/>
            </a:xfrm>
            <a:prstGeom prst="rect">
              <a:avLst/>
            </a:prstGeom>
          </p:spPr>
        </p:pic>
        <p:pic>
          <p:nvPicPr>
            <p:cNvPr id="173" name="Picture 172">
              <a:hlinkClick r:id="rId68"/>
              <a:extLst>
                <a:ext uri="{FF2B5EF4-FFF2-40B4-BE49-F238E27FC236}">
                  <a16:creationId xmlns:a16="http://schemas.microsoft.com/office/drawing/2014/main" id="{5615B35B-6CE5-4822-A26B-902C05ADD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/>
            <a:stretch>
              <a:fillRect/>
            </a:stretch>
          </p:blipFill>
          <p:spPr>
            <a:xfrm>
              <a:off x="6847761" y="4233894"/>
              <a:ext cx="296274" cy="196976"/>
            </a:xfrm>
            <a:prstGeom prst="rect">
              <a:avLst/>
            </a:prstGeom>
          </p:spPr>
        </p:pic>
        <p:pic>
          <p:nvPicPr>
            <p:cNvPr id="174" name="Picture 173">
              <a:hlinkClick r:id="rId70"/>
              <a:extLst>
                <a:ext uri="{FF2B5EF4-FFF2-40B4-BE49-F238E27FC236}">
                  <a16:creationId xmlns:a16="http://schemas.microsoft.com/office/drawing/2014/main" id="{334CA2B8-588B-471A-90CA-7E4477BAB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/>
            <a:stretch>
              <a:fillRect/>
            </a:stretch>
          </p:blipFill>
          <p:spPr>
            <a:xfrm>
              <a:off x="6869448" y="3943795"/>
              <a:ext cx="280440" cy="188992"/>
            </a:xfrm>
            <a:prstGeom prst="rect">
              <a:avLst/>
            </a:prstGeom>
          </p:spPr>
        </p:pic>
        <p:pic>
          <p:nvPicPr>
            <p:cNvPr id="176" name="Picture 175">
              <a:hlinkClick r:id="rId72"/>
              <a:extLst>
                <a:ext uri="{FF2B5EF4-FFF2-40B4-BE49-F238E27FC236}">
                  <a16:creationId xmlns:a16="http://schemas.microsoft.com/office/drawing/2014/main" id="{88134965-1896-4766-B4D5-313F861BB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/>
            <a:stretch>
              <a:fillRect/>
            </a:stretch>
          </p:blipFill>
          <p:spPr>
            <a:xfrm>
              <a:off x="7392902" y="4201750"/>
              <a:ext cx="268247" cy="176799"/>
            </a:xfrm>
            <a:prstGeom prst="rect">
              <a:avLst/>
            </a:prstGeom>
          </p:spPr>
        </p:pic>
        <p:pic>
          <p:nvPicPr>
            <p:cNvPr id="177" name="Picture 176">
              <a:hlinkClick r:id="rId74"/>
              <a:extLst>
                <a:ext uri="{FF2B5EF4-FFF2-40B4-BE49-F238E27FC236}">
                  <a16:creationId xmlns:a16="http://schemas.microsoft.com/office/drawing/2014/main" id="{730F09C1-5BA2-4FA7-A6B4-ED49AE01A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/>
            <a:stretch>
              <a:fillRect/>
            </a:stretch>
          </p:blipFill>
          <p:spPr>
            <a:xfrm>
              <a:off x="7849383" y="4231511"/>
              <a:ext cx="256054" cy="170703"/>
            </a:xfrm>
            <a:prstGeom prst="rect">
              <a:avLst/>
            </a:prstGeom>
          </p:spPr>
        </p:pic>
        <p:pic>
          <p:nvPicPr>
            <p:cNvPr id="178" name="Picture 177">
              <a:hlinkClick r:id="rId76"/>
              <a:extLst>
                <a:ext uri="{FF2B5EF4-FFF2-40B4-BE49-F238E27FC236}">
                  <a16:creationId xmlns:a16="http://schemas.microsoft.com/office/drawing/2014/main" id="{439C2610-A14C-4D40-AAB2-5474E9D5E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7846433" y="3937305"/>
              <a:ext cx="262151" cy="176799"/>
            </a:xfrm>
            <a:prstGeom prst="rect">
              <a:avLst/>
            </a:prstGeom>
          </p:spPr>
        </p:pic>
        <p:pic>
          <p:nvPicPr>
            <p:cNvPr id="179" name="Picture 178">
              <a:hlinkClick r:id="rId78"/>
              <a:extLst>
                <a:ext uri="{FF2B5EF4-FFF2-40B4-BE49-F238E27FC236}">
                  <a16:creationId xmlns:a16="http://schemas.microsoft.com/office/drawing/2014/main" id="{DB3C7571-EABD-48D8-ABEC-452C989E0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/>
            <a:stretch>
              <a:fillRect/>
            </a:stretch>
          </p:blipFill>
          <p:spPr>
            <a:xfrm>
              <a:off x="8433759" y="4258272"/>
              <a:ext cx="230003" cy="153195"/>
            </a:xfrm>
            <a:prstGeom prst="rect">
              <a:avLst/>
            </a:prstGeom>
          </p:spPr>
        </p:pic>
        <p:pic>
          <p:nvPicPr>
            <p:cNvPr id="180" name="Picture 179">
              <a:hlinkClick r:id="rId80"/>
              <a:extLst>
                <a:ext uri="{FF2B5EF4-FFF2-40B4-BE49-F238E27FC236}">
                  <a16:creationId xmlns:a16="http://schemas.microsoft.com/office/drawing/2014/main" id="{3693C80F-7ACB-4886-85B3-CF21DB69B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/>
            <a:stretch>
              <a:fillRect/>
            </a:stretch>
          </p:blipFill>
          <p:spPr>
            <a:xfrm>
              <a:off x="8403554" y="3970902"/>
              <a:ext cx="286537" cy="188992"/>
            </a:xfrm>
            <a:prstGeom prst="rect">
              <a:avLst/>
            </a:prstGeom>
          </p:spPr>
        </p:pic>
        <p:pic>
          <p:nvPicPr>
            <p:cNvPr id="181" name="Picture 180">
              <a:hlinkClick r:id="rId82"/>
              <a:extLst>
                <a:ext uri="{FF2B5EF4-FFF2-40B4-BE49-F238E27FC236}">
                  <a16:creationId xmlns:a16="http://schemas.microsoft.com/office/drawing/2014/main" id="{17C8FD0A-97ED-4B8E-A28D-4C467F58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8409377" y="3713565"/>
              <a:ext cx="249428" cy="166285"/>
            </a:xfrm>
            <a:prstGeom prst="rect">
              <a:avLst/>
            </a:prstGeom>
          </p:spPr>
        </p:pic>
        <p:pic>
          <p:nvPicPr>
            <p:cNvPr id="182" name="Picture 181">
              <a:hlinkClick r:id="rId84"/>
              <a:extLst>
                <a:ext uri="{FF2B5EF4-FFF2-40B4-BE49-F238E27FC236}">
                  <a16:creationId xmlns:a16="http://schemas.microsoft.com/office/drawing/2014/main" id="{DBADA39A-2DF4-4929-B6CA-97652E6DB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/>
            <a:stretch>
              <a:fillRect/>
            </a:stretch>
          </p:blipFill>
          <p:spPr>
            <a:xfrm>
              <a:off x="9217936" y="4194838"/>
              <a:ext cx="329213" cy="164606"/>
            </a:xfrm>
            <a:prstGeom prst="rect">
              <a:avLst/>
            </a:prstGeom>
          </p:spPr>
        </p:pic>
        <p:pic>
          <p:nvPicPr>
            <p:cNvPr id="183" name="Picture 182">
              <a:hlinkClick r:id="rId86"/>
              <a:extLst>
                <a:ext uri="{FF2B5EF4-FFF2-40B4-BE49-F238E27FC236}">
                  <a16:creationId xmlns:a16="http://schemas.microsoft.com/office/drawing/2014/main" id="{1885D978-80CF-409C-9151-99DD5771F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/>
            <a:stretch>
              <a:fillRect/>
            </a:stretch>
          </p:blipFill>
          <p:spPr>
            <a:xfrm>
              <a:off x="9717323" y="4241699"/>
              <a:ext cx="231668" cy="152413"/>
            </a:xfrm>
            <a:prstGeom prst="rect">
              <a:avLst/>
            </a:prstGeom>
          </p:spPr>
        </p:pic>
        <p:pic>
          <p:nvPicPr>
            <p:cNvPr id="184" name="Picture 183">
              <a:hlinkClick r:id="rId88"/>
              <a:extLst>
                <a:ext uri="{FF2B5EF4-FFF2-40B4-BE49-F238E27FC236}">
                  <a16:creationId xmlns:a16="http://schemas.microsoft.com/office/drawing/2014/main" id="{862D6BD0-A66C-4EBE-AC65-A734F2F20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/>
            <a:stretch>
              <a:fillRect/>
            </a:stretch>
          </p:blipFill>
          <p:spPr>
            <a:xfrm>
              <a:off x="9662053" y="3985447"/>
              <a:ext cx="317019" cy="188992"/>
            </a:xfrm>
            <a:prstGeom prst="rect">
              <a:avLst/>
            </a:prstGeom>
          </p:spPr>
        </p:pic>
        <p:pic>
          <p:nvPicPr>
            <p:cNvPr id="185" name="Picture 184">
              <a:hlinkClick r:id="rId90"/>
              <a:extLst>
                <a:ext uri="{FF2B5EF4-FFF2-40B4-BE49-F238E27FC236}">
                  <a16:creationId xmlns:a16="http://schemas.microsoft.com/office/drawing/2014/main" id="{B415E878-88B9-4A17-9447-4ED70EF99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/>
            <a:stretch>
              <a:fillRect/>
            </a:stretch>
          </p:blipFill>
          <p:spPr>
            <a:xfrm>
              <a:off x="9673533" y="3737110"/>
              <a:ext cx="292633" cy="176799"/>
            </a:xfrm>
            <a:prstGeom prst="rect">
              <a:avLst/>
            </a:prstGeom>
          </p:spPr>
        </p:pic>
        <p:pic>
          <p:nvPicPr>
            <p:cNvPr id="186" name="Picture 185">
              <a:hlinkClick r:id="rId92"/>
              <a:extLst>
                <a:ext uri="{FF2B5EF4-FFF2-40B4-BE49-F238E27FC236}">
                  <a16:creationId xmlns:a16="http://schemas.microsoft.com/office/drawing/2014/main" id="{CB455CBF-A44B-40E6-B339-424F50976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/>
            <a:stretch>
              <a:fillRect/>
            </a:stretch>
          </p:blipFill>
          <p:spPr>
            <a:xfrm>
              <a:off x="9655412" y="3505200"/>
              <a:ext cx="329213" cy="164606"/>
            </a:xfrm>
            <a:prstGeom prst="rect">
              <a:avLst/>
            </a:prstGeom>
          </p:spPr>
        </p:pic>
        <p:pic>
          <p:nvPicPr>
            <p:cNvPr id="187" name="Picture 186">
              <a:hlinkClick r:id="rId94"/>
              <a:extLst>
                <a:ext uri="{FF2B5EF4-FFF2-40B4-BE49-F238E27FC236}">
                  <a16:creationId xmlns:a16="http://schemas.microsoft.com/office/drawing/2014/main" id="{90481A38-5B9D-43D1-B8DC-79C1A05A5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/>
            <a:stretch>
              <a:fillRect/>
            </a:stretch>
          </p:blipFill>
          <p:spPr>
            <a:xfrm>
              <a:off x="9670195" y="3247694"/>
              <a:ext cx="298730" cy="201185"/>
            </a:xfrm>
            <a:prstGeom prst="rect">
              <a:avLst/>
            </a:prstGeom>
          </p:spPr>
        </p:pic>
        <p:pic>
          <p:nvPicPr>
            <p:cNvPr id="188" name="Picture 187">
              <a:hlinkClick r:id="rId96"/>
              <a:extLst>
                <a:ext uri="{FF2B5EF4-FFF2-40B4-BE49-F238E27FC236}">
                  <a16:creationId xmlns:a16="http://schemas.microsoft.com/office/drawing/2014/main" id="{70E1CCBD-1DDA-49FF-A8BC-932FF3BE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/>
            <a:stretch>
              <a:fillRect/>
            </a:stretch>
          </p:blipFill>
          <p:spPr>
            <a:xfrm>
              <a:off x="10055882" y="4242184"/>
              <a:ext cx="298730" cy="146317"/>
            </a:xfrm>
            <a:prstGeom prst="rect">
              <a:avLst/>
            </a:prstGeom>
          </p:spPr>
        </p:pic>
        <p:pic>
          <p:nvPicPr>
            <p:cNvPr id="189" name="Picture 188">
              <a:hlinkClick r:id="rId98"/>
              <a:extLst>
                <a:ext uri="{FF2B5EF4-FFF2-40B4-BE49-F238E27FC236}">
                  <a16:creationId xmlns:a16="http://schemas.microsoft.com/office/drawing/2014/main" id="{2B625AE1-EBE2-4272-B1CB-923050865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/>
            <a:stretch>
              <a:fillRect/>
            </a:stretch>
          </p:blipFill>
          <p:spPr>
            <a:xfrm>
              <a:off x="10076173" y="3943560"/>
              <a:ext cx="301590" cy="148053"/>
            </a:xfrm>
            <a:prstGeom prst="rect">
              <a:avLst/>
            </a:prstGeom>
          </p:spPr>
        </p:pic>
        <p:pic>
          <p:nvPicPr>
            <p:cNvPr id="190" name="Picture 189">
              <a:hlinkClick r:id="rId100"/>
              <a:extLst>
                <a:ext uri="{FF2B5EF4-FFF2-40B4-BE49-F238E27FC236}">
                  <a16:creationId xmlns:a16="http://schemas.microsoft.com/office/drawing/2014/main" id="{60ABA515-7ACB-4172-9079-BB101EBA8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/>
            <a:stretch>
              <a:fillRect/>
            </a:stretch>
          </p:blipFill>
          <p:spPr>
            <a:xfrm>
              <a:off x="10437060" y="4191139"/>
              <a:ext cx="249958" cy="170703"/>
            </a:xfrm>
            <a:prstGeom prst="rect">
              <a:avLst/>
            </a:prstGeom>
          </p:spPr>
        </p:pic>
        <p:pic>
          <p:nvPicPr>
            <p:cNvPr id="191" name="Picture 190">
              <a:hlinkClick r:id="rId102"/>
              <a:extLst>
                <a:ext uri="{FF2B5EF4-FFF2-40B4-BE49-F238E27FC236}">
                  <a16:creationId xmlns:a16="http://schemas.microsoft.com/office/drawing/2014/main" id="{16FFABAB-E14F-486C-80C4-CE15BE4FF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/>
            <a:stretch>
              <a:fillRect/>
            </a:stretch>
          </p:blipFill>
          <p:spPr>
            <a:xfrm>
              <a:off x="10744513" y="4200659"/>
              <a:ext cx="298730" cy="152413"/>
            </a:xfrm>
            <a:prstGeom prst="rect">
              <a:avLst/>
            </a:prstGeom>
          </p:spPr>
        </p:pic>
        <p:pic>
          <p:nvPicPr>
            <p:cNvPr id="192" name="Picture 191">
              <a:hlinkClick r:id="rId104"/>
              <a:extLst>
                <a:ext uri="{FF2B5EF4-FFF2-40B4-BE49-F238E27FC236}">
                  <a16:creationId xmlns:a16="http://schemas.microsoft.com/office/drawing/2014/main" id="{D9E23FC0-4B3F-46C2-AB46-F87A150D7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/>
            <a:stretch>
              <a:fillRect/>
            </a:stretch>
          </p:blipFill>
          <p:spPr>
            <a:xfrm>
              <a:off x="11152429" y="4196189"/>
              <a:ext cx="244740" cy="163606"/>
            </a:xfrm>
            <a:prstGeom prst="rect">
              <a:avLst/>
            </a:prstGeom>
          </p:spPr>
        </p:pic>
        <p:pic>
          <p:nvPicPr>
            <p:cNvPr id="193" name="Picture 192">
              <a:hlinkClick r:id="rId106"/>
              <a:extLst>
                <a:ext uri="{FF2B5EF4-FFF2-40B4-BE49-F238E27FC236}">
                  <a16:creationId xmlns:a16="http://schemas.microsoft.com/office/drawing/2014/main" id="{15B4D5C1-33B3-45B7-9E20-1DCB3A1D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/>
            <a:stretch>
              <a:fillRect/>
            </a:stretch>
          </p:blipFill>
          <p:spPr>
            <a:xfrm>
              <a:off x="11525348" y="4198058"/>
              <a:ext cx="316673" cy="158337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65BA864-6FB0-4E20-88F1-C557B9925DCE}"/>
                </a:ext>
              </a:extLst>
            </p:cNvPr>
            <p:cNvSpPr txBox="1"/>
            <p:nvPr/>
          </p:nvSpPr>
          <p:spPr>
            <a:xfrm>
              <a:off x="215195" y="6309547"/>
              <a:ext cx="334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9168261-7488-4E29-976C-C9CF100F2638}"/>
                </a:ext>
              </a:extLst>
            </p:cNvPr>
            <p:cNvSpPr txBox="1"/>
            <p:nvPr/>
          </p:nvSpPr>
          <p:spPr>
            <a:xfrm>
              <a:off x="209329" y="5498615"/>
              <a:ext cx="266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7957088-78A7-48BE-BF61-C389C4BC1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33" y="6475343"/>
              <a:ext cx="11510331" cy="8513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0" name="Rectangle 239">
              <a:hlinkClick r:id="rId108"/>
              <a:extLst>
                <a:ext uri="{FF2B5EF4-FFF2-40B4-BE49-F238E27FC236}">
                  <a16:creationId xmlns:a16="http://schemas.microsoft.com/office/drawing/2014/main" id="{21815963-34D9-4D42-BCD6-1943D736FFE3}"/>
                </a:ext>
              </a:extLst>
            </p:cNvPr>
            <p:cNvSpPr/>
            <p:nvPr/>
          </p:nvSpPr>
          <p:spPr>
            <a:xfrm>
              <a:off x="1893024" y="4733975"/>
              <a:ext cx="395406" cy="34326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July 26</a:t>
              </a:r>
            </a:p>
          </p:txBody>
        </p:sp>
        <p:sp>
          <p:nvSpPr>
            <p:cNvPr id="241" name="Rectangle 240">
              <a:hlinkClick r:id="rId109"/>
              <a:extLst>
                <a:ext uri="{FF2B5EF4-FFF2-40B4-BE49-F238E27FC236}">
                  <a16:creationId xmlns:a16="http://schemas.microsoft.com/office/drawing/2014/main" id="{C5248058-C303-4836-9CAF-FEBDFA0580BC}"/>
                </a:ext>
              </a:extLst>
            </p:cNvPr>
            <p:cNvSpPr/>
            <p:nvPr/>
          </p:nvSpPr>
          <p:spPr>
            <a:xfrm>
              <a:off x="2654974" y="4718498"/>
              <a:ext cx="438275" cy="35898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May 17</a:t>
              </a:r>
            </a:p>
          </p:txBody>
        </p:sp>
        <p:sp>
          <p:nvSpPr>
            <p:cNvPr id="242" name="Rectangle 241">
              <a:hlinkClick r:id="rId110"/>
              <a:extLst>
                <a:ext uri="{FF2B5EF4-FFF2-40B4-BE49-F238E27FC236}">
                  <a16:creationId xmlns:a16="http://schemas.microsoft.com/office/drawing/2014/main" id="{A97A898B-CA35-4713-A2BE-D6E72674CB73}"/>
                </a:ext>
              </a:extLst>
            </p:cNvPr>
            <p:cNvSpPr/>
            <p:nvPr/>
          </p:nvSpPr>
          <p:spPr>
            <a:xfrm>
              <a:off x="3112298" y="4691757"/>
              <a:ext cx="418701" cy="38548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Aug 28</a:t>
              </a:r>
            </a:p>
          </p:txBody>
        </p:sp>
        <p:sp>
          <p:nvSpPr>
            <p:cNvPr id="244" name="Rectangle 243">
              <a:hlinkClick r:id="rId111"/>
              <a:extLst>
                <a:ext uri="{FF2B5EF4-FFF2-40B4-BE49-F238E27FC236}">
                  <a16:creationId xmlns:a16="http://schemas.microsoft.com/office/drawing/2014/main" id="{29EF5E05-CB39-421C-B549-F1A3F94351EF}"/>
                </a:ext>
              </a:extLst>
            </p:cNvPr>
            <p:cNvSpPr/>
            <p:nvPr/>
          </p:nvSpPr>
          <p:spPr>
            <a:xfrm>
              <a:off x="3098438" y="5190529"/>
              <a:ext cx="418701" cy="38548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Dec 28</a:t>
              </a:r>
            </a:p>
          </p:txBody>
        </p:sp>
        <p:sp>
          <p:nvSpPr>
            <p:cNvPr id="245" name="Rectangle 244">
              <a:hlinkClick r:id="rId112"/>
              <a:extLst>
                <a:ext uri="{FF2B5EF4-FFF2-40B4-BE49-F238E27FC236}">
                  <a16:creationId xmlns:a16="http://schemas.microsoft.com/office/drawing/2014/main" id="{F63D4C48-43FA-47E6-9A36-E2861D30B023}"/>
                </a:ext>
              </a:extLst>
            </p:cNvPr>
            <p:cNvSpPr/>
            <p:nvPr/>
          </p:nvSpPr>
          <p:spPr>
            <a:xfrm>
              <a:off x="3929729" y="4677898"/>
              <a:ext cx="405619" cy="4418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Jan 10-11</a:t>
              </a:r>
            </a:p>
          </p:txBody>
        </p:sp>
        <p:sp>
          <p:nvSpPr>
            <p:cNvPr id="246" name="Rectangle 245">
              <a:hlinkClick r:id="rId113"/>
              <a:extLst>
                <a:ext uri="{FF2B5EF4-FFF2-40B4-BE49-F238E27FC236}">
                  <a16:creationId xmlns:a16="http://schemas.microsoft.com/office/drawing/2014/main" id="{0A6EF0F5-4D22-45D8-AA3B-029C15CA6A18}"/>
                </a:ext>
              </a:extLst>
            </p:cNvPr>
            <p:cNvSpPr/>
            <p:nvPr/>
          </p:nvSpPr>
          <p:spPr>
            <a:xfrm>
              <a:off x="3929724" y="5204379"/>
              <a:ext cx="393315" cy="3892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Sep 4</a:t>
              </a:r>
            </a:p>
          </p:txBody>
        </p:sp>
        <p:sp>
          <p:nvSpPr>
            <p:cNvPr id="247" name="Rectangle 246">
              <a:hlinkClick r:id="rId114"/>
              <a:extLst>
                <a:ext uri="{FF2B5EF4-FFF2-40B4-BE49-F238E27FC236}">
                  <a16:creationId xmlns:a16="http://schemas.microsoft.com/office/drawing/2014/main" id="{A3F3C27F-05F9-435B-BAAC-38412A3FE8B0}"/>
                </a:ext>
              </a:extLst>
            </p:cNvPr>
            <p:cNvSpPr/>
            <p:nvPr/>
          </p:nvSpPr>
          <p:spPr>
            <a:xfrm>
              <a:off x="3915865" y="5661587"/>
              <a:ext cx="393514" cy="3780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Sep 9</a:t>
              </a:r>
            </a:p>
          </p:txBody>
        </p:sp>
        <p:sp>
          <p:nvSpPr>
            <p:cNvPr id="248" name="Rectangle 247">
              <a:hlinkClick r:id="rId115"/>
              <a:extLst>
                <a:ext uri="{FF2B5EF4-FFF2-40B4-BE49-F238E27FC236}">
                  <a16:creationId xmlns:a16="http://schemas.microsoft.com/office/drawing/2014/main" id="{C1F08256-6EC3-460D-8EE2-0BA70845FB49}"/>
                </a:ext>
              </a:extLst>
            </p:cNvPr>
            <p:cNvSpPr/>
            <p:nvPr/>
          </p:nvSpPr>
          <p:spPr>
            <a:xfrm>
              <a:off x="4761003" y="4747169"/>
              <a:ext cx="393315" cy="389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Feb 1</a:t>
              </a:r>
            </a:p>
          </p:txBody>
        </p:sp>
        <p:sp>
          <p:nvSpPr>
            <p:cNvPr id="249" name="Rectangle 248">
              <a:hlinkClick r:id="rId116"/>
              <a:extLst>
                <a:ext uri="{FF2B5EF4-FFF2-40B4-BE49-F238E27FC236}">
                  <a16:creationId xmlns:a16="http://schemas.microsoft.com/office/drawing/2014/main" id="{07CDFB46-021B-436C-8BCC-754B37686BA7}"/>
                </a:ext>
              </a:extLst>
            </p:cNvPr>
            <p:cNvSpPr/>
            <p:nvPr/>
          </p:nvSpPr>
          <p:spPr>
            <a:xfrm>
              <a:off x="4747143" y="5204377"/>
              <a:ext cx="393315" cy="389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Nov 14</a:t>
              </a:r>
            </a:p>
          </p:txBody>
        </p:sp>
        <p:sp>
          <p:nvSpPr>
            <p:cNvPr id="275" name="Rectangle 274">
              <a:hlinkClick r:id="rId117"/>
              <a:extLst>
                <a:ext uri="{FF2B5EF4-FFF2-40B4-BE49-F238E27FC236}">
                  <a16:creationId xmlns:a16="http://schemas.microsoft.com/office/drawing/2014/main" id="{4D89C4D2-63EB-419B-B765-55B845F8954D}"/>
                </a:ext>
              </a:extLst>
            </p:cNvPr>
            <p:cNvSpPr/>
            <p:nvPr/>
          </p:nvSpPr>
          <p:spPr>
            <a:xfrm>
              <a:off x="5178855" y="4780302"/>
              <a:ext cx="484657" cy="35034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Jan - Dec</a:t>
              </a:r>
            </a:p>
          </p:txBody>
        </p:sp>
        <p:sp>
          <p:nvSpPr>
            <p:cNvPr id="276" name="Rectangle 275">
              <a:hlinkClick r:id="rId118"/>
              <a:extLst>
                <a:ext uri="{FF2B5EF4-FFF2-40B4-BE49-F238E27FC236}">
                  <a16:creationId xmlns:a16="http://schemas.microsoft.com/office/drawing/2014/main" id="{27E647C0-C3F4-4005-A76E-B7C8482437C3}"/>
                </a:ext>
              </a:extLst>
            </p:cNvPr>
            <p:cNvSpPr/>
            <p:nvPr/>
          </p:nvSpPr>
          <p:spPr>
            <a:xfrm>
              <a:off x="6258902" y="4773678"/>
              <a:ext cx="484657" cy="3503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June 11</a:t>
              </a:r>
            </a:p>
          </p:txBody>
        </p:sp>
        <p:sp>
          <p:nvSpPr>
            <p:cNvPr id="277" name="Rectangle 276">
              <a:hlinkClick r:id="rId119"/>
              <a:extLst>
                <a:ext uri="{FF2B5EF4-FFF2-40B4-BE49-F238E27FC236}">
                  <a16:creationId xmlns:a16="http://schemas.microsoft.com/office/drawing/2014/main" id="{CA5A0E18-05FA-4C0F-9B49-E242C7255C41}"/>
                </a:ext>
              </a:extLst>
            </p:cNvPr>
            <p:cNvSpPr/>
            <p:nvPr/>
          </p:nvSpPr>
          <p:spPr>
            <a:xfrm>
              <a:off x="6251403" y="5230227"/>
              <a:ext cx="484657" cy="3503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Aug 28</a:t>
              </a:r>
            </a:p>
          </p:txBody>
        </p:sp>
        <p:sp>
          <p:nvSpPr>
            <p:cNvPr id="278" name="Rectangle 277">
              <a:hlinkClick r:id="rId120"/>
              <a:extLst>
                <a:ext uri="{FF2B5EF4-FFF2-40B4-BE49-F238E27FC236}">
                  <a16:creationId xmlns:a16="http://schemas.microsoft.com/office/drawing/2014/main" id="{6994922A-875E-453E-A050-942621976957}"/>
                </a:ext>
              </a:extLst>
            </p:cNvPr>
            <p:cNvSpPr/>
            <p:nvPr/>
          </p:nvSpPr>
          <p:spPr>
            <a:xfrm>
              <a:off x="6251403" y="5656215"/>
              <a:ext cx="484657" cy="3503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Sep 15</a:t>
              </a:r>
            </a:p>
          </p:txBody>
        </p:sp>
        <p:sp>
          <p:nvSpPr>
            <p:cNvPr id="279" name="Rectangle 278">
              <a:hlinkClick r:id="rId121"/>
              <a:extLst>
                <a:ext uri="{FF2B5EF4-FFF2-40B4-BE49-F238E27FC236}">
                  <a16:creationId xmlns:a16="http://schemas.microsoft.com/office/drawing/2014/main" id="{F153BFD0-DC3A-4AE9-8DF0-F38EE5F653E0}"/>
                </a:ext>
              </a:extLst>
            </p:cNvPr>
            <p:cNvSpPr/>
            <p:nvPr/>
          </p:nvSpPr>
          <p:spPr>
            <a:xfrm>
              <a:off x="6768784" y="4780302"/>
              <a:ext cx="484657" cy="3503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July 02</a:t>
              </a:r>
            </a:p>
          </p:txBody>
        </p:sp>
        <p:sp>
          <p:nvSpPr>
            <p:cNvPr id="280" name="Rectangle 279">
              <a:hlinkClick r:id="rId122"/>
              <a:extLst>
                <a:ext uri="{FF2B5EF4-FFF2-40B4-BE49-F238E27FC236}">
                  <a16:creationId xmlns:a16="http://schemas.microsoft.com/office/drawing/2014/main" id="{5EAAEA43-2948-4463-ACF3-3A377174E24B}"/>
                </a:ext>
              </a:extLst>
            </p:cNvPr>
            <p:cNvSpPr/>
            <p:nvPr/>
          </p:nvSpPr>
          <p:spPr>
            <a:xfrm>
              <a:off x="7292564" y="4717602"/>
              <a:ext cx="433941" cy="3926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Feb 21</a:t>
              </a:r>
            </a:p>
          </p:txBody>
        </p:sp>
        <p:sp>
          <p:nvSpPr>
            <p:cNvPr id="281" name="Rectangle 280">
              <a:hlinkClick r:id="rId123"/>
              <a:extLst>
                <a:ext uri="{FF2B5EF4-FFF2-40B4-BE49-F238E27FC236}">
                  <a16:creationId xmlns:a16="http://schemas.microsoft.com/office/drawing/2014/main" id="{8ED4E24C-7FE9-42F6-9A72-BE7DFAAB90A6}"/>
                </a:ext>
              </a:extLst>
            </p:cNvPr>
            <p:cNvSpPr/>
            <p:nvPr/>
          </p:nvSpPr>
          <p:spPr>
            <a:xfrm>
              <a:off x="7288450" y="5216930"/>
              <a:ext cx="467387" cy="3504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Mar 07</a:t>
              </a:r>
            </a:p>
          </p:txBody>
        </p:sp>
        <p:sp>
          <p:nvSpPr>
            <p:cNvPr id="282" name="Rectangle 281">
              <a:hlinkClick r:id="rId124"/>
              <a:extLst>
                <a:ext uri="{FF2B5EF4-FFF2-40B4-BE49-F238E27FC236}">
                  <a16:creationId xmlns:a16="http://schemas.microsoft.com/office/drawing/2014/main" id="{EF49F74C-9E2D-4730-8562-E347233F0CF8}"/>
                </a:ext>
              </a:extLst>
            </p:cNvPr>
            <p:cNvSpPr/>
            <p:nvPr/>
          </p:nvSpPr>
          <p:spPr>
            <a:xfrm>
              <a:off x="7293804" y="5675396"/>
              <a:ext cx="467387" cy="3504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Aug 06</a:t>
              </a:r>
            </a:p>
          </p:txBody>
        </p:sp>
        <p:sp>
          <p:nvSpPr>
            <p:cNvPr id="283" name="Rectangle 282">
              <a:hlinkClick r:id="rId125"/>
              <a:extLst>
                <a:ext uri="{FF2B5EF4-FFF2-40B4-BE49-F238E27FC236}">
                  <a16:creationId xmlns:a16="http://schemas.microsoft.com/office/drawing/2014/main" id="{1F76D304-2340-4C8D-B423-4AF12748A521}"/>
                </a:ext>
              </a:extLst>
            </p:cNvPr>
            <p:cNvSpPr/>
            <p:nvPr/>
          </p:nvSpPr>
          <p:spPr>
            <a:xfrm>
              <a:off x="8300850" y="4747506"/>
              <a:ext cx="467387" cy="350435"/>
            </a:xfrm>
            <a:prstGeom prst="rect">
              <a:avLst/>
            </a:prstGeom>
            <a:solidFill>
              <a:srgbClr val="C99CF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April 04</a:t>
              </a:r>
            </a:p>
          </p:txBody>
        </p:sp>
        <p:sp>
          <p:nvSpPr>
            <p:cNvPr id="284" name="Rectangle 283">
              <a:hlinkClick r:id="rId126"/>
              <a:extLst>
                <a:ext uri="{FF2B5EF4-FFF2-40B4-BE49-F238E27FC236}">
                  <a16:creationId xmlns:a16="http://schemas.microsoft.com/office/drawing/2014/main" id="{5DD93121-D489-4830-ABEB-7FACEACFC793}"/>
                </a:ext>
              </a:extLst>
            </p:cNvPr>
            <p:cNvSpPr/>
            <p:nvPr/>
          </p:nvSpPr>
          <p:spPr>
            <a:xfrm>
              <a:off x="8307993" y="5217733"/>
              <a:ext cx="467387" cy="350435"/>
            </a:xfrm>
            <a:prstGeom prst="rect">
              <a:avLst/>
            </a:prstGeom>
            <a:solidFill>
              <a:srgbClr val="C99CF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April 11</a:t>
              </a: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1FE40388-6929-4CAE-A7AF-3CC4F5D12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071" y="304810"/>
              <a:ext cx="21836" cy="617242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72C3E340-0D61-4A8D-9E01-A5B249D39E62}"/>
                </a:ext>
              </a:extLst>
            </p:cNvPr>
            <p:cNvSpPr txBox="1"/>
            <p:nvPr/>
          </p:nvSpPr>
          <p:spPr>
            <a:xfrm rot="16200000">
              <a:off x="11674848" y="4281614"/>
              <a:ext cx="642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Year</a:t>
              </a:r>
            </a:p>
          </p:txBody>
        </p:sp>
        <p:sp>
          <p:nvSpPr>
            <p:cNvPr id="311" name="TextBox 310">
              <a:hlinkClick r:id="rId127"/>
              <a:extLst>
                <a:ext uri="{FF2B5EF4-FFF2-40B4-BE49-F238E27FC236}">
                  <a16:creationId xmlns:a16="http://schemas.microsoft.com/office/drawing/2014/main" id="{88E3266B-08D7-4319-A316-C4E9861AE682}"/>
                </a:ext>
              </a:extLst>
            </p:cNvPr>
            <p:cNvSpPr txBox="1"/>
            <p:nvPr/>
          </p:nvSpPr>
          <p:spPr>
            <a:xfrm>
              <a:off x="3909392" y="6493571"/>
              <a:ext cx="2564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CIVIL RIGHT MOVEMENT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648884AB-9247-4BAE-967B-7E2D6233D682}"/>
                </a:ext>
              </a:extLst>
            </p:cNvPr>
            <p:cNvSpPr txBox="1"/>
            <p:nvPr/>
          </p:nvSpPr>
          <p:spPr>
            <a:xfrm rot="16200000">
              <a:off x="-1352546" y="1837179"/>
              <a:ext cx="2929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Independent Country Per Year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60E32013-41CA-442C-A991-F4AF7758B72C}"/>
                </a:ext>
              </a:extLst>
            </p:cNvPr>
            <p:cNvSpPr txBox="1"/>
            <p:nvPr/>
          </p:nvSpPr>
          <p:spPr>
            <a:xfrm rot="16200000">
              <a:off x="-1010440" y="5183709"/>
              <a:ext cx="2401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Significant Events Per Year</a:t>
              </a:r>
            </a:p>
          </p:txBody>
        </p:sp>
        <p:sp>
          <p:nvSpPr>
            <p:cNvPr id="314" name="TextBox 313">
              <a:hlinkClick r:id="rId128"/>
              <a:extLst>
                <a:ext uri="{FF2B5EF4-FFF2-40B4-BE49-F238E27FC236}">
                  <a16:creationId xmlns:a16="http://schemas.microsoft.com/office/drawing/2014/main" id="{9CEF7838-69FA-44DF-B06B-5B4FA821FCE9}"/>
                </a:ext>
              </a:extLst>
            </p:cNvPr>
            <p:cNvSpPr txBox="1"/>
            <p:nvPr/>
          </p:nvSpPr>
          <p:spPr>
            <a:xfrm>
              <a:off x="3412432" y="6628"/>
              <a:ext cx="2564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hlinkClick r:id="rId128"/>
                </a:rPr>
                <a:t>AFRICA DECOLONIZATION</a:t>
              </a:r>
              <a:endParaRPr lang="en-US" sz="1600" b="1" dirty="0"/>
            </a:p>
          </p:txBody>
        </p:sp>
        <p:pic>
          <p:nvPicPr>
            <p:cNvPr id="175" name="Picture 174">
              <a:hlinkClick r:id="rId129"/>
              <a:extLst>
                <a:ext uri="{FF2B5EF4-FFF2-40B4-BE49-F238E27FC236}">
                  <a16:creationId xmlns:a16="http://schemas.microsoft.com/office/drawing/2014/main" id="{DF7B4C6E-A0FF-4DC4-9C84-804110E76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0"/>
            <a:stretch>
              <a:fillRect/>
            </a:stretch>
          </p:blipFill>
          <p:spPr>
            <a:xfrm>
              <a:off x="4815094" y="1195599"/>
              <a:ext cx="214700" cy="142873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5DD5D34-FD0E-4CD5-9940-95BB9A24FC81}"/>
                </a:ext>
              </a:extLst>
            </p:cNvPr>
            <p:cNvSpPr/>
            <p:nvPr/>
          </p:nvSpPr>
          <p:spPr>
            <a:xfrm>
              <a:off x="516835" y="476785"/>
              <a:ext cx="11304104" cy="3761951"/>
            </a:xfrm>
            <a:custGeom>
              <a:avLst/>
              <a:gdLst>
                <a:gd name="connsiteX0" fmla="*/ 0 w 11304104"/>
                <a:gd name="connsiteY0" fmla="*/ 3710902 h 3761951"/>
                <a:gd name="connsiteX1" fmla="*/ 1351722 w 11304104"/>
                <a:gd name="connsiteY1" fmla="*/ 3724154 h 3761951"/>
                <a:gd name="connsiteX2" fmla="*/ 2120348 w 11304104"/>
                <a:gd name="connsiteY2" fmla="*/ 3724154 h 3761951"/>
                <a:gd name="connsiteX3" fmla="*/ 3101008 w 11304104"/>
                <a:gd name="connsiteY3" fmla="*/ 3220572 h 3761951"/>
                <a:gd name="connsiteX4" fmla="*/ 3432313 w 11304104"/>
                <a:gd name="connsiteY4" fmla="*/ 3459111 h 3761951"/>
                <a:gd name="connsiteX5" fmla="*/ 4055165 w 11304104"/>
                <a:gd name="connsiteY5" fmla="*/ 3445858 h 3761951"/>
                <a:gd name="connsiteX6" fmla="*/ 4373217 w 11304104"/>
                <a:gd name="connsiteY6" fmla="*/ 293 h 3761951"/>
                <a:gd name="connsiteX7" fmla="*/ 4876800 w 11304104"/>
                <a:gd name="connsiteY7" fmla="*/ 3247076 h 3761951"/>
                <a:gd name="connsiteX8" fmla="*/ 5433391 w 11304104"/>
                <a:gd name="connsiteY8" fmla="*/ 2995285 h 3761951"/>
                <a:gd name="connsiteX9" fmla="*/ 5897217 w 11304104"/>
                <a:gd name="connsiteY9" fmla="*/ 3697650 h 3761951"/>
                <a:gd name="connsiteX10" fmla="*/ 6414052 w 11304104"/>
                <a:gd name="connsiteY10" fmla="*/ 3432606 h 3761951"/>
                <a:gd name="connsiteX11" fmla="*/ 6983895 w 11304104"/>
                <a:gd name="connsiteY11" fmla="*/ 3697650 h 3761951"/>
                <a:gd name="connsiteX12" fmla="*/ 7434469 w 11304104"/>
                <a:gd name="connsiteY12" fmla="*/ 3419354 h 3761951"/>
                <a:gd name="connsiteX13" fmla="*/ 8004313 w 11304104"/>
                <a:gd name="connsiteY13" fmla="*/ 3207319 h 3761951"/>
                <a:gd name="connsiteX14" fmla="*/ 8733182 w 11304104"/>
                <a:gd name="connsiteY14" fmla="*/ 3697650 h 3761951"/>
                <a:gd name="connsiteX15" fmla="*/ 9289774 w 11304104"/>
                <a:gd name="connsiteY15" fmla="*/ 2743493 h 3761951"/>
                <a:gd name="connsiteX16" fmla="*/ 9740348 w 11304104"/>
                <a:gd name="connsiteY16" fmla="*/ 3472363 h 3761951"/>
                <a:gd name="connsiteX17" fmla="*/ 10111408 w 11304104"/>
                <a:gd name="connsiteY17" fmla="*/ 3697650 h 3761951"/>
                <a:gd name="connsiteX18" fmla="*/ 10469217 w 11304104"/>
                <a:gd name="connsiteY18" fmla="*/ 3697650 h 3761951"/>
                <a:gd name="connsiteX19" fmla="*/ 11304104 w 11304104"/>
                <a:gd name="connsiteY19" fmla="*/ 3710902 h 376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04104" h="3761951">
                  <a:moveTo>
                    <a:pt x="0" y="3710902"/>
                  </a:moveTo>
                  <a:lnTo>
                    <a:pt x="1351722" y="3724154"/>
                  </a:lnTo>
                  <a:cubicBezTo>
                    <a:pt x="1705113" y="3726363"/>
                    <a:pt x="1828800" y="3808084"/>
                    <a:pt x="2120348" y="3724154"/>
                  </a:cubicBezTo>
                  <a:cubicBezTo>
                    <a:pt x="2411896" y="3640224"/>
                    <a:pt x="2882347" y="3264746"/>
                    <a:pt x="3101008" y="3220572"/>
                  </a:cubicBezTo>
                  <a:cubicBezTo>
                    <a:pt x="3319669" y="3176398"/>
                    <a:pt x="3273287" y="3421563"/>
                    <a:pt x="3432313" y="3459111"/>
                  </a:cubicBezTo>
                  <a:cubicBezTo>
                    <a:pt x="3591339" y="3496659"/>
                    <a:pt x="3898348" y="4022328"/>
                    <a:pt x="4055165" y="3445858"/>
                  </a:cubicBezTo>
                  <a:cubicBezTo>
                    <a:pt x="4211982" y="2869388"/>
                    <a:pt x="4236278" y="33423"/>
                    <a:pt x="4373217" y="293"/>
                  </a:cubicBezTo>
                  <a:cubicBezTo>
                    <a:pt x="4510156" y="-32837"/>
                    <a:pt x="4700104" y="2747911"/>
                    <a:pt x="4876800" y="3247076"/>
                  </a:cubicBezTo>
                  <a:cubicBezTo>
                    <a:pt x="5053496" y="3746241"/>
                    <a:pt x="5263322" y="2920189"/>
                    <a:pt x="5433391" y="2995285"/>
                  </a:cubicBezTo>
                  <a:cubicBezTo>
                    <a:pt x="5603460" y="3070381"/>
                    <a:pt x="5733773" y="3624763"/>
                    <a:pt x="5897217" y="3697650"/>
                  </a:cubicBezTo>
                  <a:cubicBezTo>
                    <a:pt x="6060661" y="3770537"/>
                    <a:pt x="6232939" y="3432606"/>
                    <a:pt x="6414052" y="3432606"/>
                  </a:cubicBezTo>
                  <a:cubicBezTo>
                    <a:pt x="6595165" y="3432606"/>
                    <a:pt x="6813826" y="3699859"/>
                    <a:pt x="6983895" y="3697650"/>
                  </a:cubicBezTo>
                  <a:cubicBezTo>
                    <a:pt x="7153964" y="3695441"/>
                    <a:pt x="7264399" y="3501076"/>
                    <a:pt x="7434469" y="3419354"/>
                  </a:cubicBezTo>
                  <a:cubicBezTo>
                    <a:pt x="7604539" y="3337632"/>
                    <a:pt x="7787861" y="3160936"/>
                    <a:pt x="8004313" y="3207319"/>
                  </a:cubicBezTo>
                  <a:cubicBezTo>
                    <a:pt x="8220765" y="3253702"/>
                    <a:pt x="8518939" y="3774954"/>
                    <a:pt x="8733182" y="3697650"/>
                  </a:cubicBezTo>
                  <a:cubicBezTo>
                    <a:pt x="8947425" y="3620346"/>
                    <a:pt x="9121913" y="2781041"/>
                    <a:pt x="9289774" y="2743493"/>
                  </a:cubicBezTo>
                  <a:cubicBezTo>
                    <a:pt x="9457635" y="2705945"/>
                    <a:pt x="9603409" y="3313337"/>
                    <a:pt x="9740348" y="3472363"/>
                  </a:cubicBezTo>
                  <a:cubicBezTo>
                    <a:pt x="9877287" y="3631389"/>
                    <a:pt x="9989930" y="3660102"/>
                    <a:pt x="10111408" y="3697650"/>
                  </a:cubicBezTo>
                  <a:cubicBezTo>
                    <a:pt x="10232886" y="3735198"/>
                    <a:pt x="10469217" y="3697650"/>
                    <a:pt x="10469217" y="3697650"/>
                  </a:cubicBezTo>
                  <a:lnTo>
                    <a:pt x="11304104" y="3710902"/>
                  </a:lnTo>
                </a:path>
              </a:pathLst>
            </a:cu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02E5BDD-C5C1-4A5D-8AF5-15EC0FC4D5A0}"/>
                </a:ext>
              </a:extLst>
            </p:cNvPr>
            <p:cNvSpPr/>
            <p:nvPr/>
          </p:nvSpPr>
          <p:spPr>
            <a:xfrm>
              <a:off x="1802296" y="5049078"/>
              <a:ext cx="7156174" cy="1072021"/>
            </a:xfrm>
            <a:custGeom>
              <a:avLst/>
              <a:gdLst>
                <a:gd name="connsiteX0" fmla="*/ 0 w 7156174"/>
                <a:gd name="connsiteY0" fmla="*/ 0 h 1072021"/>
                <a:gd name="connsiteX1" fmla="*/ 371061 w 7156174"/>
                <a:gd name="connsiteY1" fmla="*/ 66261 h 1072021"/>
                <a:gd name="connsiteX2" fmla="*/ 1113182 w 7156174"/>
                <a:gd name="connsiteY2" fmla="*/ 119270 h 1072021"/>
                <a:gd name="connsiteX3" fmla="*/ 1404730 w 7156174"/>
                <a:gd name="connsiteY3" fmla="*/ 596348 h 1072021"/>
                <a:gd name="connsiteX4" fmla="*/ 2345634 w 7156174"/>
                <a:gd name="connsiteY4" fmla="*/ 1046922 h 1072021"/>
                <a:gd name="connsiteX5" fmla="*/ 3087756 w 7156174"/>
                <a:gd name="connsiteY5" fmla="*/ 622852 h 1072021"/>
                <a:gd name="connsiteX6" fmla="*/ 3670852 w 7156174"/>
                <a:gd name="connsiteY6" fmla="*/ 145774 h 1072021"/>
                <a:gd name="connsiteX7" fmla="*/ 4704521 w 7156174"/>
                <a:gd name="connsiteY7" fmla="*/ 1007165 h 1072021"/>
                <a:gd name="connsiteX8" fmla="*/ 5751443 w 7156174"/>
                <a:gd name="connsiteY8" fmla="*/ 967409 h 1072021"/>
                <a:gd name="connsiteX9" fmla="*/ 6771861 w 7156174"/>
                <a:gd name="connsiteY9" fmla="*/ 622852 h 1072021"/>
                <a:gd name="connsiteX10" fmla="*/ 7156174 w 7156174"/>
                <a:gd name="connsiteY10" fmla="*/ 463826 h 1072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56174" h="1072021">
                  <a:moveTo>
                    <a:pt x="0" y="0"/>
                  </a:moveTo>
                  <a:cubicBezTo>
                    <a:pt x="92765" y="23191"/>
                    <a:pt x="185531" y="46383"/>
                    <a:pt x="371061" y="66261"/>
                  </a:cubicBezTo>
                  <a:cubicBezTo>
                    <a:pt x="556591" y="86139"/>
                    <a:pt x="940904" y="30922"/>
                    <a:pt x="1113182" y="119270"/>
                  </a:cubicBezTo>
                  <a:cubicBezTo>
                    <a:pt x="1285460" y="207618"/>
                    <a:pt x="1199321" y="441739"/>
                    <a:pt x="1404730" y="596348"/>
                  </a:cubicBezTo>
                  <a:cubicBezTo>
                    <a:pt x="1610139" y="750957"/>
                    <a:pt x="2065130" y="1042505"/>
                    <a:pt x="2345634" y="1046922"/>
                  </a:cubicBezTo>
                  <a:cubicBezTo>
                    <a:pt x="2626138" y="1051339"/>
                    <a:pt x="2866886" y="773043"/>
                    <a:pt x="3087756" y="622852"/>
                  </a:cubicBezTo>
                  <a:cubicBezTo>
                    <a:pt x="3308626" y="472661"/>
                    <a:pt x="3401391" y="81722"/>
                    <a:pt x="3670852" y="145774"/>
                  </a:cubicBezTo>
                  <a:cubicBezTo>
                    <a:pt x="3940313" y="209826"/>
                    <a:pt x="4357756" y="870226"/>
                    <a:pt x="4704521" y="1007165"/>
                  </a:cubicBezTo>
                  <a:cubicBezTo>
                    <a:pt x="5051286" y="1144104"/>
                    <a:pt x="5406886" y="1031461"/>
                    <a:pt x="5751443" y="967409"/>
                  </a:cubicBezTo>
                  <a:cubicBezTo>
                    <a:pt x="6096000" y="903357"/>
                    <a:pt x="6537739" y="706782"/>
                    <a:pt x="6771861" y="622852"/>
                  </a:cubicBezTo>
                  <a:cubicBezTo>
                    <a:pt x="7005983" y="538922"/>
                    <a:pt x="7081078" y="501374"/>
                    <a:pt x="7156174" y="46382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2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BB30DC-B2FE-4BB2-AC3F-D0BC60850E84}"/>
              </a:ext>
            </a:extLst>
          </p:cNvPr>
          <p:cNvCxnSpPr>
            <a:cxnSpLocks/>
          </p:cNvCxnSpPr>
          <p:nvPr/>
        </p:nvCxnSpPr>
        <p:spPr>
          <a:xfrm>
            <a:off x="367519" y="4430601"/>
            <a:ext cx="11486770" cy="30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69E3670-0902-41FD-A7AA-9BF2168ACBD6}"/>
              </a:ext>
            </a:extLst>
          </p:cNvPr>
          <p:cNvSpPr txBox="1"/>
          <p:nvPr/>
        </p:nvSpPr>
        <p:spPr>
          <a:xfrm>
            <a:off x="329280" y="4423041"/>
            <a:ext cx="516841" cy="275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1847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C91F61-9F00-4B7A-B4B0-FDA879379D46}"/>
              </a:ext>
            </a:extLst>
          </p:cNvPr>
          <p:cNvSpPr txBox="1"/>
          <p:nvPr/>
        </p:nvSpPr>
        <p:spPr>
          <a:xfrm>
            <a:off x="766827" y="4428250"/>
            <a:ext cx="71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0E28D-966A-4699-BDA1-87F0A2E8D2CF}"/>
              </a:ext>
            </a:extLst>
          </p:cNvPr>
          <p:cNvSpPr txBox="1"/>
          <p:nvPr/>
        </p:nvSpPr>
        <p:spPr>
          <a:xfrm>
            <a:off x="1131249" y="443487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E94E82-B6CE-43F5-986C-68BAFB0FDB1D}"/>
              </a:ext>
            </a:extLst>
          </p:cNvPr>
          <p:cNvSpPr txBox="1"/>
          <p:nvPr/>
        </p:nvSpPr>
        <p:spPr>
          <a:xfrm>
            <a:off x="1495688" y="441499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1941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C239A5-E9BD-4F38-BFF5-A803955BE31A}"/>
              </a:ext>
            </a:extLst>
          </p:cNvPr>
          <p:cNvSpPr txBox="1"/>
          <p:nvPr/>
        </p:nvSpPr>
        <p:spPr>
          <a:xfrm>
            <a:off x="1879997" y="441499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1948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54A4A8-A446-42FB-99E2-A137F0C6D9B1}"/>
              </a:ext>
            </a:extLst>
          </p:cNvPr>
          <p:cNvSpPr txBox="1"/>
          <p:nvPr/>
        </p:nvSpPr>
        <p:spPr>
          <a:xfrm>
            <a:off x="2264308" y="441499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1951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98550-1AEA-45B3-97A4-7AFFF4BAA330}"/>
              </a:ext>
            </a:extLst>
          </p:cNvPr>
          <p:cNvSpPr txBox="1"/>
          <p:nvPr/>
        </p:nvSpPr>
        <p:spPr>
          <a:xfrm>
            <a:off x="2635370" y="441499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1954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151EEE-447A-43CD-942D-AAA9F81F413B}"/>
              </a:ext>
            </a:extLst>
          </p:cNvPr>
          <p:cNvSpPr txBox="1"/>
          <p:nvPr/>
        </p:nvSpPr>
        <p:spPr>
          <a:xfrm>
            <a:off x="3019685" y="442825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1955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77BAF7-FE35-47C5-9C09-7C107715D56A}"/>
              </a:ext>
            </a:extLst>
          </p:cNvPr>
          <p:cNvSpPr txBox="1"/>
          <p:nvPr/>
        </p:nvSpPr>
        <p:spPr>
          <a:xfrm>
            <a:off x="3487125" y="442825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1956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86FBEB-43DF-4B25-B873-8C551B140288}"/>
              </a:ext>
            </a:extLst>
          </p:cNvPr>
          <p:cNvSpPr txBox="1"/>
          <p:nvPr/>
        </p:nvSpPr>
        <p:spPr>
          <a:xfrm>
            <a:off x="3857584" y="441499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1957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892D65-2622-4337-AB85-16906CCA051C}"/>
              </a:ext>
            </a:extLst>
          </p:cNvPr>
          <p:cNvSpPr txBox="1"/>
          <p:nvPr/>
        </p:nvSpPr>
        <p:spPr>
          <a:xfrm>
            <a:off x="4283466" y="440873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1958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5591DC-A8FB-41EB-9B21-F77FBF61AD9E}"/>
              </a:ext>
            </a:extLst>
          </p:cNvPr>
          <p:cNvSpPr txBox="1"/>
          <p:nvPr/>
        </p:nvSpPr>
        <p:spPr>
          <a:xfrm>
            <a:off x="4653319" y="440174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F3FEB8-E8E5-4B2E-8966-EFEA7B69E9A7}"/>
              </a:ext>
            </a:extLst>
          </p:cNvPr>
          <p:cNvSpPr txBox="1"/>
          <p:nvPr/>
        </p:nvSpPr>
        <p:spPr>
          <a:xfrm>
            <a:off x="5146658" y="440837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1961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277940-C3CE-45E2-A623-F1ECBB078CAB}"/>
              </a:ext>
            </a:extLst>
          </p:cNvPr>
          <p:cNvSpPr txBox="1"/>
          <p:nvPr/>
        </p:nvSpPr>
        <p:spPr>
          <a:xfrm>
            <a:off x="5650237" y="440837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1962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F83CEF-BC42-4CEC-9D22-D3FE21A07F00}"/>
              </a:ext>
            </a:extLst>
          </p:cNvPr>
          <p:cNvSpPr txBox="1"/>
          <p:nvPr/>
        </p:nvSpPr>
        <p:spPr>
          <a:xfrm>
            <a:off x="6206829" y="440837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1963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3B4C77-9AAB-415D-9E39-4E0C33B90534}"/>
              </a:ext>
            </a:extLst>
          </p:cNvPr>
          <p:cNvSpPr txBox="1"/>
          <p:nvPr/>
        </p:nvSpPr>
        <p:spPr>
          <a:xfrm>
            <a:off x="6736920" y="440837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1964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1572F8-5D87-4511-B9A2-F106B51368C6}"/>
              </a:ext>
            </a:extLst>
          </p:cNvPr>
          <p:cNvSpPr txBox="1"/>
          <p:nvPr/>
        </p:nvSpPr>
        <p:spPr>
          <a:xfrm>
            <a:off x="7240501" y="440837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1965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F59D0E-460C-46E4-B008-1537EC782C5B}"/>
              </a:ext>
            </a:extLst>
          </p:cNvPr>
          <p:cNvSpPr txBox="1"/>
          <p:nvPr/>
        </p:nvSpPr>
        <p:spPr>
          <a:xfrm>
            <a:off x="7701992" y="440752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1966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E68EEE-8AAB-4D43-B801-8FD34C7AC8B8}"/>
              </a:ext>
            </a:extLst>
          </p:cNvPr>
          <p:cNvSpPr txBox="1"/>
          <p:nvPr/>
        </p:nvSpPr>
        <p:spPr>
          <a:xfrm>
            <a:off x="8209181" y="439747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1968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8B26B0-43FB-4EB3-BE4B-893CC8F94743}"/>
              </a:ext>
            </a:extLst>
          </p:cNvPr>
          <p:cNvSpPr txBox="1"/>
          <p:nvPr/>
        </p:nvSpPr>
        <p:spPr>
          <a:xfrm>
            <a:off x="8716370" y="440221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1969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D9CF24-6CAF-494D-AF4C-84034A21F614}"/>
              </a:ext>
            </a:extLst>
          </p:cNvPr>
          <p:cNvSpPr txBox="1"/>
          <p:nvPr/>
        </p:nvSpPr>
        <p:spPr>
          <a:xfrm>
            <a:off x="9128015" y="438763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1973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DD4FE-89EB-478B-AD00-4024E8CB5A9F}"/>
              </a:ext>
            </a:extLst>
          </p:cNvPr>
          <p:cNvSpPr txBox="1"/>
          <p:nvPr/>
        </p:nvSpPr>
        <p:spPr>
          <a:xfrm>
            <a:off x="9565061" y="441270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1975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E3EFF9-74A5-4A8D-B61B-AE91015C258E}"/>
              </a:ext>
            </a:extLst>
          </p:cNvPr>
          <p:cNvSpPr txBox="1"/>
          <p:nvPr/>
        </p:nvSpPr>
        <p:spPr>
          <a:xfrm>
            <a:off x="9950621" y="440088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1976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F2538A-3B38-472D-BDBA-599833313BCB}"/>
              </a:ext>
            </a:extLst>
          </p:cNvPr>
          <p:cNvSpPr txBox="1"/>
          <p:nvPr/>
        </p:nvSpPr>
        <p:spPr>
          <a:xfrm>
            <a:off x="10312222" y="4400612"/>
            <a:ext cx="613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1977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A3E46C-D818-4E9E-8CA8-9BA64331D2FF}"/>
              </a:ext>
            </a:extLst>
          </p:cNvPr>
          <p:cNvSpPr txBox="1"/>
          <p:nvPr/>
        </p:nvSpPr>
        <p:spPr>
          <a:xfrm>
            <a:off x="10666362" y="440207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1980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96426C-5A4A-4DD0-84BA-8D7F680D10C3}"/>
              </a:ext>
            </a:extLst>
          </p:cNvPr>
          <p:cNvSpPr txBox="1"/>
          <p:nvPr/>
        </p:nvSpPr>
        <p:spPr>
          <a:xfrm>
            <a:off x="11018157" y="442126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1990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BE22DA-E17C-4635-AE0F-6A263D76F94D}"/>
              </a:ext>
            </a:extLst>
          </p:cNvPr>
          <p:cNvSpPr txBox="1"/>
          <p:nvPr/>
        </p:nvSpPr>
        <p:spPr>
          <a:xfrm>
            <a:off x="11428194" y="440837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1993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A663CA-B270-4890-971E-720FBC5069CE}"/>
              </a:ext>
            </a:extLst>
          </p:cNvPr>
          <p:cNvCxnSpPr>
            <a:cxnSpLocks/>
          </p:cNvCxnSpPr>
          <p:nvPr/>
        </p:nvCxnSpPr>
        <p:spPr>
          <a:xfrm flipV="1">
            <a:off x="445505" y="4174439"/>
            <a:ext cx="11458859" cy="1362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041A83-348A-4301-8CB1-DDDC53443773}"/>
              </a:ext>
            </a:extLst>
          </p:cNvPr>
          <p:cNvCxnSpPr>
            <a:cxnSpLocks/>
          </p:cNvCxnSpPr>
          <p:nvPr/>
        </p:nvCxnSpPr>
        <p:spPr>
          <a:xfrm flipV="1">
            <a:off x="427164" y="3919607"/>
            <a:ext cx="11489551" cy="147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01CA147-669C-4948-80A4-104BC6546F1D}"/>
              </a:ext>
            </a:extLst>
          </p:cNvPr>
          <p:cNvCxnSpPr>
            <a:cxnSpLocks/>
          </p:cNvCxnSpPr>
          <p:nvPr/>
        </p:nvCxnSpPr>
        <p:spPr>
          <a:xfrm>
            <a:off x="427164" y="3697315"/>
            <a:ext cx="11489551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EEF7F1E-652B-4B0E-9228-67EA6D5AC748}"/>
              </a:ext>
            </a:extLst>
          </p:cNvPr>
          <p:cNvCxnSpPr>
            <a:cxnSpLocks/>
          </p:cNvCxnSpPr>
          <p:nvPr/>
        </p:nvCxnSpPr>
        <p:spPr>
          <a:xfrm>
            <a:off x="445505" y="3459200"/>
            <a:ext cx="11458859" cy="1618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D459CCA-2D94-4BF9-9216-11F215FA282D}"/>
              </a:ext>
            </a:extLst>
          </p:cNvPr>
          <p:cNvCxnSpPr>
            <a:cxnSpLocks/>
          </p:cNvCxnSpPr>
          <p:nvPr/>
        </p:nvCxnSpPr>
        <p:spPr>
          <a:xfrm flipV="1">
            <a:off x="445505" y="3228578"/>
            <a:ext cx="11471210" cy="387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A5609B7-AF7F-4937-89D3-70D94E6B8CA4}"/>
              </a:ext>
            </a:extLst>
          </p:cNvPr>
          <p:cNvCxnSpPr>
            <a:cxnSpLocks/>
          </p:cNvCxnSpPr>
          <p:nvPr/>
        </p:nvCxnSpPr>
        <p:spPr>
          <a:xfrm>
            <a:off x="445505" y="3008245"/>
            <a:ext cx="1145885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2A6E65-C24F-44B2-8ACC-F24A6E9CF07B}"/>
              </a:ext>
            </a:extLst>
          </p:cNvPr>
          <p:cNvCxnSpPr>
            <a:cxnSpLocks/>
          </p:cNvCxnSpPr>
          <p:nvPr/>
        </p:nvCxnSpPr>
        <p:spPr>
          <a:xfrm>
            <a:off x="445505" y="673712"/>
            <a:ext cx="11471210" cy="4006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D4C885D-58EE-43E8-A957-3D6C53E79DF3}"/>
              </a:ext>
            </a:extLst>
          </p:cNvPr>
          <p:cNvCxnSpPr>
            <a:cxnSpLocks/>
          </p:cNvCxnSpPr>
          <p:nvPr/>
        </p:nvCxnSpPr>
        <p:spPr>
          <a:xfrm flipV="1">
            <a:off x="445505" y="2769714"/>
            <a:ext cx="11481544" cy="331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4DEED5-9F27-4D74-9C4D-F3E8074328C3}"/>
              </a:ext>
            </a:extLst>
          </p:cNvPr>
          <p:cNvCxnSpPr>
            <a:cxnSpLocks/>
          </p:cNvCxnSpPr>
          <p:nvPr/>
        </p:nvCxnSpPr>
        <p:spPr>
          <a:xfrm flipV="1">
            <a:off x="445505" y="2531174"/>
            <a:ext cx="11471210" cy="4325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C4C7C2-AD69-49BF-8D46-33D28928C950}"/>
              </a:ext>
            </a:extLst>
          </p:cNvPr>
          <p:cNvCxnSpPr>
            <a:cxnSpLocks/>
          </p:cNvCxnSpPr>
          <p:nvPr/>
        </p:nvCxnSpPr>
        <p:spPr>
          <a:xfrm>
            <a:off x="427164" y="2257520"/>
            <a:ext cx="11499885" cy="2186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9B9705-DC6E-4C23-B5F1-A5723DD53B22}"/>
              </a:ext>
            </a:extLst>
          </p:cNvPr>
          <p:cNvCxnSpPr>
            <a:cxnSpLocks/>
          </p:cNvCxnSpPr>
          <p:nvPr/>
        </p:nvCxnSpPr>
        <p:spPr>
          <a:xfrm>
            <a:off x="445505" y="2011159"/>
            <a:ext cx="11471210" cy="8051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985DC5-B01B-495B-93C9-3616CD4EF6AF}"/>
              </a:ext>
            </a:extLst>
          </p:cNvPr>
          <p:cNvCxnSpPr>
            <a:cxnSpLocks/>
          </p:cNvCxnSpPr>
          <p:nvPr/>
        </p:nvCxnSpPr>
        <p:spPr>
          <a:xfrm>
            <a:off x="427164" y="1818216"/>
            <a:ext cx="11489551" cy="3531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1F5BAA-C3D1-4BE5-A057-236D423D6F0F}"/>
              </a:ext>
            </a:extLst>
          </p:cNvPr>
          <p:cNvCxnSpPr>
            <a:cxnSpLocks/>
          </p:cNvCxnSpPr>
          <p:nvPr/>
        </p:nvCxnSpPr>
        <p:spPr>
          <a:xfrm flipV="1">
            <a:off x="445505" y="1584147"/>
            <a:ext cx="11481544" cy="184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0CC551E-CDF8-43CF-8B06-99F787F3FA83}"/>
              </a:ext>
            </a:extLst>
          </p:cNvPr>
          <p:cNvCxnSpPr>
            <a:cxnSpLocks/>
          </p:cNvCxnSpPr>
          <p:nvPr/>
        </p:nvCxnSpPr>
        <p:spPr>
          <a:xfrm>
            <a:off x="445505" y="1363802"/>
            <a:ext cx="11481544" cy="1690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06C539A-6B2F-469F-A069-10F6BB9D5BDD}"/>
              </a:ext>
            </a:extLst>
          </p:cNvPr>
          <p:cNvCxnSpPr>
            <a:cxnSpLocks/>
          </p:cNvCxnSpPr>
          <p:nvPr/>
        </p:nvCxnSpPr>
        <p:spPr>
          <a:xfrm>
            <a:off x="445505" y="1113295"/>
            <a:ext cx="11471210" cy="3630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E32673-CE96-4480-832C-E21C312B8B4C}"/>
              </a:ext>
            </a:extLst>
          </p:cNvPr>
          <p:cNvCxnSpPr>
            <a:cxnSpLocks/>
          </p:cNvCxnSpPr>
          <p:nvPr/>
        </p:nvCxnSpPr>
        <p:spPr>
          <a:xfrm>
            <a:off x="445505" y="889605"/>
            <a:ext cx="11471210" cy="4552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F4754EE-9B02-426F-9B9E-C712F3A115F4}"/>
              </a:ext>
            </a:extLst>
          </p:cNvPr>
          <p:cNvSpPr txBox="1"/>
          <p:nvPr/>
        </p:nvSpPr>
        <p:spPr>
          <a:xfrm>
            <a:off x="220573" y="3778318"/>
            <a:ext cx="26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3B9D42-6DBC-4614-B5B2-F802648C6CF6}"/>
              </a:ext>
            </a:extLst>
          </p:cNvPr>
          <p:cNvSpPr txBox="1"/>
          <p:nvPr/>
        </p:nvSpPr>
        <p:spPr>
          <a:xfrm>
            <a:off x="233203" y="3312659"/>
            <a:ext cx="33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D54F26-15A8-4011-BBF3-F2B5665D722D}"/>
              </a:ext>
            </a:extLst>
          </p:cNvPr>
          <p:cNvSpPr txBox="1"/>
          <p:nvPr/>
        </p:nvSpPr>
        <p:spPr>
          <a:xfrm>
            <a:off x="233202" y="2861841"/>
            <a:ext cx="26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34C4F9-4E7E-459D-A5E2-1B232249E335}"/>
              </a:ext>
            </a:extLst>
          </p:cNvPr>
          <p:cNvSpPr txBox="1"/>
          <p:nvPr/>
        </p:nvSpPr>
        <p:spPr>
          <a:xfrm>
            <a:off x="136475" y="1853531"/>
            <a:ext cx="40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1046EF-0E23-4A1B-A627-7A38D995ECE5}"/>
              </a:ext>
            </a:extLst>
          </p:cNvPr>
          <p:cNvSpPr txBox="1"/>
          <p:nvPr/>
        </p:nvSpPr>
        <p:spPr>
          <a:xfrm>
            <a:off x="233199" y="2424652"/>
            <a:ext cx="26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99E153-9A14-4257-9A86-09CD9C1732CD}"/>
              </a:ext>
            </a:extLst>
          </p:cNvPr>
          <p:cNvSpPr txBox="1"/>
          <p:nvPr/>
        </p:nvSpPr>
        <p:spPr>
          <a:xfrm>
            <a:off x="143099" y="1433718"/>
            <a:ext cx="38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226DB5-34CC-44D0-BA40-EE8AEB54B089}"/>
              </a:ext>
            </a:extLst>
          </p:cNvPr>
          <p:cNvSpPr txBox="1"/>
          <p:nvPr/>
        </p:nvSpPr>
        <p:spPr>
          <a:xfrm>
            <a:off x="143099" y="972549"/>
            <a:ext cx="38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5552BF-76BE-47BB-8160-C9E5E9680123}"/>
              </a:ext>
            </a:extLst>
          </p:cNvPr>
          <p:cNvSpPr txBox="1"/>
          <p:nvPr/>
        </p:nvSpPr>
        <p:spPr>
          <a:xfrm>
            <a:off x="149731" y="528430"/>
            <a:ext cx="370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82AB68-EFC1-44D3-BBE1-CE9621E88978}"/>
              </a:ext>
            </a:extLst>
          </p:cNvPr>
          <p:cNvCxnSpPr>
            <a:cxnSpLocks/>
          </p:cNvCxnSpPr>
          <p:nvPr/>
        </p:nvCxnSpPr>
        <p:spPr>
          <a:xfrm>
            <a:off x="445505" y="496963"/>
            <a:ext cx="11481544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289B06D-8D5E-4AF8-9FEE-3C6D78453042}"/>
              </a:ext>
            </a:extLst>
          </p:cNvPr>
          <p:cNvCxnSpPr>
            <a:cxnSpLocks/>
          </p:cNvCxnSpPr>
          <p:nvPr/>
        </p:nvCxnSpPr>
        <p:spPr>
          <a:xfrm>
            <a:off x="427164" y="321217"/>
            <a:ext cx="11499885" cy="86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17CDA8F-341E-4C2D-B458-2F60CC7B46B4}"/>
              </a:ext>
            </a:extLst>
          </p:cNvPr>
          <p:cNvSpPr txBox="1"/>
          <p:nvPr/>
        </p:nvSpPr>
        <p:spPr>
          <a:xfrm>
            <a:off x="123224" y="170787"/>
            <a:ext cx="409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ECD64AE-FBC0-45B8-BDAE-F922110CD4D0}"/>
              </a:ext>
            </a:extLst>
          </p:cNvPr>
          <p:cNvCxnSpPr>
            <a:cxnSpLocks/>
          </p:cNvCxnSpPr>
          <p:nvPr/>
        </p:nvCxnSpPr>
        <p:spPr>
          <a:xfrm flipV="1">
            <a:off x="420532" y="6039640"/>
            <a:ext cx="11483832" cy="1720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54B4847-74FD-4E10-A827-E50087FF8D22}"/>
              </a:ext>
            </a:extLst>
          </p:cNvPr>
          <p:cNvCxnSpPr>
            <a:cxnSpLocks/>
          </p:cNvCxnSpPr>
          <p:nvPr/>
        </p:nvCxnSpPr>
        <p:spPr>
          <a:xfrm>
            <a:off x="413908" y="5628562"/>
            <a:ext cx="11490456" cy="330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4B9746-05CD-4F2B-96D0-EF13627DA341}"/>
              </a:ext>
            </a:extLst>
          </p:cNvPr>
          <p:cNvCxnSpPr>
            <a:cxnSpLocks/>
          </p:cNvCxnSpPr>
          <p:nvPr/>
        </p:nvCxnSpPr>
        <p:spPr>
          <a:xfrm>
            <a:off x="413908" y="5168940"/>
            <a:ext cx="1147810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234058F-F430-4170-91EF-64FCFE845F40}"/>
              </a:ext>
            </a:extLst>
          </p:cNvPr>
          <p:cNvCxnSpPr>
            <a:cxnSpLocks/>
          </p:cNvCxnSpPr>
          <p:nvPr/>
        </p:nvCxnSpPr>
        <p:spPr>
          <a:xfrm>
            <a:off x="413908" y="4641864"/>
            <a:ext cx="114904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2F04AC5-B205-4889-9C77-C9A7B63D8994}"/>
              </a:ext>
            </a:extLst>
          </p:cNvPr>
          <p:cNvCxnSpPr>
            <a:cxnSpLocks/>
          </p:cNvCxnSpPr>
          <p:nvPr/>
        </p:nvCxnSpPr>
        <p:spPr>
          <a:xfrm flipV="1">
            <a:off x="744991" y="311434"/>
            <a:ext cx="21836" cy="617242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9A0E314-C142-4E3C-B99F-86E5D8DE160A}"/>
              </a:ext>
            </a:extLst>
          </p:cNvPr>
          <p:cNvCxnSpPr>
            <a:cxnSpLocks/>
          </p:cNvCxnSpPr>
          <p:nvPr/>
        </p:nvCxnSpPr>
        <p:spPr>
          <a:xfrm flipV="1">
            <a:off x="1168847" y="318064"/>
            <a:ext cx="43734" cy="617242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11F4B06-E167-4D15-820B-3B7F17BF9532}"/>
              </a:ext>
            </a:extLst>
          </p:cNvPr>
          <p:cNvCxnSpPr>
            <a:cxnSpLocks/>
          </p:cNvCxnSpPr>
          <p:nvPr/>
        </p:nvCxnSpPr>
        <p:spPr>
          <a:xfrm flipV="1">
            <a:off x="1495688" y="331314"/>
            <a:ext cx="59645" cy="615917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AD57E9D-D436-4F53-829A-9187658D98EC}"/>
              </a:ext>
            </a:extLst>
          </p:cNvPr>
          <p:cNvCxnSpPr>
            <a:cxnSpLocks/>
          </p:cNvCxnSpPr>
          <p:nvPr/>
        </p:nvCxnSpPr>
        <p:spPr>
          <a:xfrm flipV="1">
            <a:off x="1899886" y="331314"/>
            <a:ext cx="0" cy="615917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E434705-EA5F-49EC-A03D-34EE47368718}"/>
              </a:ext>
            </a:extLst>
          </p:cNvPr>
          <p:cNvCxnSpPr>
            <a:cxnSpLocks/>
          </p:cNvCxnSpPr>
          <p:nvPr/>
        </p:nvCxnSpPr>
        <p:spPr>
          <a:xfrm flipV="1">
            <a:off x="4352741" y="304810"/>
            <a:ext cx="19891" cy="618567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1B45FE0-B933-4DC3-9BC2-B393B98BB844}"/>
              </a:ext>
            </a:extLst>
          </p:cNvPr>
          <p:cNvCxnSpPr>
            <a:cxnSpLocks/>
          </p:cNvCxnSpPr>
          <p:nvPr/>
        </p:nvCxnSpPr>
        <p:spPr>
          <a:xfrm flipH="1" flipV="1">
            <a:off x="4693085" y="276841"/>
            <a:ext cx="39478" cy="621364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1B7CF2F-8C68-4E97-AB90-10B69F846037}"/>
              </a:ext>
            </a:extLst>
          </p:cNvPr>
          <p:cNvCxnSpPr>
            <a:cxnSpLocks/>
          </p:cNvCxnSpPr>
          <p:nvPr/>
        </p:nvCxnSpPr>
        <p:spPr>
          <a:xfrm flipV="1">
            <a:off x="3926859" y="304814"/>
            <a:ext cx="33142" cy="61790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ADE0FF6-A16E-4C61-9D59-F93F88441BA1}"/>
              </a:ext>
            </a:extLst>
          </p:cNvPr>
          <p:cNvCxnSpPr>
            <a:cxnSpLocks/>
          </p:cNvCxnSpPr>
          <p:nvPr/>
        </p:nvCxnSpPr>
        <p:spPr>
          <a:xfrm flipV="1">
            <a:off x="3088370" y="311431"/>
            <a:ext cx="0" cy="617905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8CBE47E-61C7-4E79-BC9C-94F4129A51C8}"/>
              </a:ext>
            </a:extLst>
          </p:cNvPr>
          <p:cNvCxnSpPr>
            <a:cxnSpLocks/>
          </p:cNvCxnSpPr>
          <p:nvPr/>
        </p:nvCxnSpPr>
        <p:spPr>
          <a:xfrm flipV="1">
            <a:off x="2654057" y="304811"/>
            <a:ext cx="0" cy="618567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501FDC6-17E2-4075-BE73-6A1C0C261E9C}"/>
              </a:ext>
            </a:extLst>
          </p:cNvPr>
          <p:cNvCxnSpPr>
            <a:cxnSpLocks/>
          </p:cNvCxnSpPr>
          <p:nvPr/>
        </p:nvCxnSpPr>
        <p:spPr>
          <a:xfrm flipV="1">
            <a:off x="2264308" y="324694"/>
            <a:ext cx="26516" cy="616579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56BDAED-4A6D-4E2A-8A8F-B67D491B6042}"/>
              </a:ext>
            </a:extLst>
          </p:cNvPr>
          <p:cNvCxnSpPr>
            <a:cxnSpLocks/>
          </p:cNvCxnSpPr>
          <p:nvPr/>
        </p:nvCxnSpPr>
        <p:spPr>
          <a:xfrm flipV="1">
            <a:off x="3542545" y="331319"/>
            <a:ext cx="19890" cy="615253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08094A9-B607-4498-9C14-BAB0265D4B04}"/>
              </a:ext>
            </a:extLst>
          </p:cNvPr>
          <p:cNvCxnSpPr>
            <a:cxnSpLocks/>
          </p:cNvCxnSpPr>
          <p:nvPr/>
        </p:nvCxnSpPr>
        <p:spPr>
          <a:xfrm flipH="1" flipV="1">
            <a:off x="5179802" y="323225"/>
            <a:ext cx="1802" cy="616063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0B1DEA4-D6BC-4A56-AA23-448AC9BB421B}"/>
              </a:ext>
            </a:extLst>
          </p:cNvPr>
          <p:cNvCxnSpPr>
            <a:cxnSpLocks/>
          </p:cNvCxnSpPr>
          <p:nvPr/>
        </p:nvCxnSpPr>
        <p:spPr>
          <a:xfrm flipV="1">
            <a:off x="9181945" y="303343"/>
            <a:ext cx="24711" cy="61871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57DE4CE-6919-4E87-8080-D2DC38DAA426}"/>
              </a:ext>
            </a:extLst>
          </p:cNvPr>
          <p:cNvCxnSpPr>
            <a:cxnSpLocks/>
          </p:cNvCxnSpPr>
          <p:nvPr/>
        </p:nvCxnSpPr>
        <p:spPr>
          <a:xfrm flipV="1">
            <a:off x="9606014" y="323224"/>
            <a:ext cx="31334" cy="615400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41BF50E-80F0-468B-89A1-F77624C5BB1B}"/>
              </a:ext>
            </a:extLst>
          </p:cNvPr>
          <p:cNvCxnSpPr>
            <a:cxnSpLocks/>
          </p:cNvCxnSpPr>
          <p:nvPr/>
        </p:nvCxnSpPr>
        <p:spPr>
          <a:xfrm flipV="1">
            <a:off x="10009578" y="329849"/>
            <a:ext cx="45211" cy="6160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325317F-39CB-452D-B15F-CF283BFE7737}"/>
              </a:ext>
            </a:extLst>
          </p:cNvPr>
          <p:cNvCxnSpPr>
            <a:cxnSpLocks/>
          </p:cNvCxnSpPr>
          <p:nvPr/>
        </p:nvCxnSpPr>
        <p:spPr>
          <a:xfrm flipV="1">
            <a:off x="10392725" y="323220"/>
            <a:ext cx="0" cy="616726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F4129C5-5418-437A-88BE-7E3B72996930}"/>
              </a:ext>
            </a:extLst>
          </p:cNvPr>
          <p:cNvCxnSpPr>
            <a:cxnSpLocks/>
          </p:cNvCxnSpPr>
          <p:nvPr/>
        </p:nvCxnSpPr>
        <p:spPr>
          <a:xfrm flipV="1">
            <a:off x="10730656" y="329849"/>
            <a:ext cx="0" cy="614737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03D0BF-FBA3-4F11-80B8-7C56CFCDA696}"/>
              </a:ext>
            </a:extLst>
          </p:cNvPr>
          <p:cNvCxnSpPr>
            <a:cxnSpLocks/>
          </p:cNvCxnSpPr>
          <p:nvPr/>
        </p:nvCxnSpPr>
        <p:spPr>
          <a:xfrm flipV="1">
            <a:off x="7267001" y="358627"/>
            <a:ext cx="0" cy="61738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C00B175-409B-4683-B99D-A3E1A4C736B4}"/>
              </a:ext>
            </a:extLst>
          </p:cNvPr>
          <p:cNvCxnSpPr>
            <a:cxnSpLocks/>
          </p:cNvCxnSpPr>
          <p:nvPr/>
        </p:nvCxnSpPr>
        <p:spPr>
          <a:xfrm flipV="1">
            <a:off x="11892014" y="349733"/>
            <a:ext cx="24701" cy="614075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30FC10C-214E-4B49-B258-CEB619DBA63C}"/>
              </a:ext>
            </a:extLst>
          </p:cNvPr>
          <p:cNvCxnSpPr>
            <a:cxnSpLocks/>
          </p:cNvCxnSpPr>
          <p:nvPr/>
        </p:nvCxnSpPr>
        <p:spPr>
          <a:xfrm flipV="1">
            <a:off x="7777221" y="349734"/>
            <a:ext cx="0" cy="61407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6C6B0B9-69AC-41A5-B813-E417FA02317D}"/>
              </a:ext>
            </a:extLst>
          </p:cNvPr>
          <p:cNvCxnSpPr>
            <a:cxnSpLocks/>
          </p:cNvCxnSpPr>
          <p:nvPr/>
        </p:nvCxnSpPr>
        <p:spPr>
          <a:xfrm flipV="1">
            <a:off x="8267543" y="323229"/>
            <a:ext cx="4826" cy="616725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8B71B35-679A-4E14-B77F-613F612B1B5A}"/>
              </a:ext>
            </a:extLst>
          </p:cNvPr>
          <p:cNvCxnSpPr>
            <a:cxnSpLocks/>
          </p:cNvCxnSpPr>
          <p:nvPr/>
        </p:nvCxnSpPr>
        <p:spPr>
          <a:xfrm flipH="1" flipV="1">
            <a:off x="8769330" y="303347"/>
            <a:ext cx="24694" cy="618713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927008F-A3EA-4F1C-96BE-D6659942A81A}"/>
              </a:ext>
            </a:extLst>
          </p:cNvPr>
          <p:cNvCxnSpPr>
            <a:cxnSpLocks/>
          </p:cNvCxnSpPr>
          <p:nvPr/>
        </p:nvCxnSpPr>
        <p:spPr>
          <a:xfrm flipV="1">
            <a:off x="11492656" y="323218"/>
            <a:ext cx="0" cy="616726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603F3C0-E7B6-4AC6-B7AC-72846C9EEE38}"/>
              </a:ext>
            </a:extLst>
          </p:cNvPr>
          <p:cNvCxnSpPr>
            <a:cxnSpLocks/>
          </p:cNvCxnSpPr>
          <p:nvPr/>
        </p:nvCxnSpPr>
        <p:spPr>
          <a:xfrm flipV="1">
            <a:off x="5679170" y="316601"/>
            <a:ext cx="0" cy="61672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5F825A3-3188-49A9-B3CC-775D0C04B9F5}"/>
              </a:ext>
            </a:extLst>
          </p:cNvPr>
          <p:cNvCxnSpPr>
            <a:cxnSpLocks/>
          </p:cNvCxnSpPr>
          <p:nvPr/>
        </p:nvCxnSpPr>
        <p:spPr>
          <a:xfrm flipV="1">
            <a:off x="6228122" y="336480"/>
            <a:ext cx="18484" cy="615400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103D8-2854-4128-90DE-1EA7254457A8}"/>
              </a:ext>
            </a:extLst>
          </p:cNvPr>
          <p:cNvCxnSpPr>
            <a:cxnSpLocks/>
          </p:cNvCxnSpPr>
          <p:nvPr/>
        </p:nvCxnSpPr>
        <p:spPr>
          <a:xfrm flipV="1">
            <a:off x="11076401" y="316599"/>
            <a:ext cx="25312" cy="616062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91B4E98-57A1-43A2-83D6-4A6E46D45328}"/>
              </a:ext>
            </a:extLst>
          </p:cNvPr>
          <p:cNvCxnSpPr>
            <a:cxnSpLocks/>
          </p:cNvCxnSpPr>
          <p:nvPr/>
        </p:nvCxnSpPr>
        <p:spPr>
          <a:xfrm flipV="1">
            <a:off x="6761622" y="309975"/>
            <a:ext cx="0" cy="61672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7" name="Picture 136">
            <a:hlinkClick r:id="rId2"/>
            <a:extLst>
              <a:ext uri="{FF2B5EF4-FFF2-40B4-BE49-F238E27FC236}">
                <a16:creationId xmlns:a16="http://schemas.microsoft.com/office/drawing/2014/main" id="{E94ED75B-A293-4DC1-AEF7-679EF1F9B4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2506" y="4211955"/>
            <a:ext cx="232919" cy="176539"/>
          </a:xfrm>
          <a:prstGeom prst="rect">
            <a:avLst/>
          </a:prstGeom>
        </p:spPr>
      </p:pic>
      <p:pic>
        <p:nvPicPr>
          <p:cNvPr id="139" name="Picture 138">
            <a:hlinkClick r:id="rId4"/>
            <a:extLst>
              <a:ext uri="{FF2B5EF4-FFF2-40B4-BE49-F238E27FC236}">
                <a16:creationId xmlns:a16="http://schemas.microsoft.com/office/drawing/2014/main" id="{5532C0DA-756A-4ECE-B9BE-C670C3D7F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57" y="4218267"/>
            <a:ext cx="299486" cy="182707"/>
          </a:xfrm>
          <a:prstGeom prst="rect">
            <a:avLst/>
          </a:prstGeom>
        </p:spPr>
      </p:pic>
      <p:pic>
        <p:nvPicPr>
          <p:cNvPr id="140" name="Picture 139">
            <a:hlinkClick r:id="rId6"/>
            <a:extLst>
              <a:ext uri="{FF2B5EF4-FFF2-40B4-BE49-F238E27FC236}">
                <a16:creationId xmlns:a16="http://schemas.microsoft.com/office/drawing/2014/main" id="{8D104A27-2336-4363-9D20-4B20F60C0AA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213388" y="4219584"/>
            <a:ext cx="252095" cy="168910"/>
          </a:xfrm>
          <a:prstGeom prst="rect">
            <a:avLst/>
          </a:prstGeom>
        </p:spPr>
      </p:pic>
      <p:pic>
        <p:nvPicPr>
          <p:cNvPr id="142" name="Picture 141">
            <a:hlinkClick r:id="rId8"/>
            <a:extLst>
              <a:ext uri="{FF2B5EF4-FFF2-40B4-BE49-F238E27FC236}">
                <a16:creationId xmlns:a16="http://schemas.microsoft.com/office/drawing/2014/main" id="{6663E6EF-282E-4FE0-861D-1E8D46FBFC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5820" y="4207954"/>
            <a:ext cx="304812" cy="152406"/>
          </a:xfrm>
          <a:prstGeom prst="rect">
            <a:avLst/>
          </a:prstGeom>
        </p:spPr>
      </p:pic>
      <p:pic>
        <p:nvPicPr>
          <p:cNvPr id="143" name="Picture 142">
            <a:hlinkClick r:id="rId10"/>
            <a:extLst>
              <a:ext uri="{FF2B5EF4-FFF2-40B4-BE49-F238E27FC236}">
                <a16:creationId xmlns:a16="http://schemas.microsoft.com/office/drawing/2014/main" id="{2AC71A0F-11DD-4FC7-AA16-E347BA2C5A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7640" y="4211310"/>
            <a:ext cx="325281" cy="162937"/>
          </a:xfrm>
          <a:prstGeom prst="rect">
            <a:avLst/>
          </a:prstGeom>
        </p:spPr>
      </p:pic>
      <p:pic>
        <p:nvPicPr>
          <p:cNvPr id="144" name="Picture 143">
            <a:hlinkClick r:id="rId12"/>
            <a:extLst>
              <a:ext uri="{FF2B5EF4-FFF2-40B4-BE49-F238E27FC236}">
                <a16:creationId xmlns:a16="http://schemas.microsoft.com/office/drawing/2014/main" id="{6950751D-4257-4755-B69D-A255A81D4B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7704" y="4235952"/>
            <a:ext cx="277821" cy="139670"/>
          </a:xfrm>
          <a:prstGeom prst="rect">
            <a:avLst/>
          </a:prstGeom>
        </p:spPr>
      </p:pic>
      <p:pic>
        <p:nvPicPr>
          <p:cNvPr id="145" name="Picture 144">
            <a:hlinkClick r:id="rId14"/>
            <a:extLst>
              <a:ext uri="{FF2B5EF4-FFF2-40B4-BE49-F238E27FC236}">
                <a16:creationId xmlns:a16="http://schemas.microsoft.com/office/drawing/2014/main" id="{20AF78AF-041F-453D-BE6C-A3E4405F3CF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6178" y="3718812"/>
            <a:ext cx="280440" cy="188992"/>
          </a:xfrm>
          <a:prstGeom prst="rect">
            <a:avLst/>
          </a:prstGeom>
        </p:spPr>
      </p:pic>
      <p:pic>
        <p:nvPicPr>
          <p:cNvPr id="146" name="Picture 145">
            <a:hlinkClick r:id="rId16"/>
            <a:extLst>
              <a:ext uri="{FF2B5EF4-FFF2-40B4-BE49-F238E27FC236}">
                <a16:creationId xmlns:a16="http://schemas.microsoft.com/office/drawing/2014/main" id="{F0E92E9B-4D3C-4D2A-A874-2D7484C935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21546" y="3978454"/>
            <a:ext cx="276866" cy="184577"/>
          </a:xfrm>
          <a:prstGeom prst="rect">
            <a:avLst/>
          </a:prstGeom>
        </p:spPr>
      </p:pic>
      <p:pic>
        <p:nvPicPr>
          <p:cNvPr id="147" name="Picture 146">
            <a:hlinkClick r:id="rId18"/>
            <a:extLst>
              <a:ext uri="{FF2B5EF4-FFF2-40B4-BE49-F238E27FC236}">
                <a16:creationId xmlns:a16="http://schemas.microsoft.com/office/drawing/2014/main" id="{EBD6E337-9574-4550-BF20-B5DFDF2970C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88570" y="4213581"/>
            <a:ext cx="261654" cy="174913"/>
          </a:xfrm>
          <a:prstGeom prst="rect">
            <a:avLst/>
          </a:prstGeom>
        </p:spPr>
      </p:pic>
      <p:pic>
        <p:nvPicPr>
          <p:cNvPr id="148" name="Picture 147">
            <a:hlinkClick r:id="rId20"/>
            <a:extLst>
              <a:ext uri="{FF2B5EF4-FFF2-40B4-BE49-F238E27FC236}">
                <a16:creationId xmlns:a16="http://schemas.microsoft.com/office/drawing/2014/main" id="{D336E8BC-AB1F-42B8-AF60-2EC67778C65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71294" y="4209548"/>
            <a:ext cx="276864" cy="184576"/>
          </a:xfrm>
          <a:prstGeom prst="rect">
            <a:avLst/>
          </a:prstGeom>
        </p:spPr>
      </p:pic>
      <p:pic>
        <p:nvPicPr>
          <p:cNvPr id="149" name="Picture 148">
            <a:hlinkClick r:id="rId22"/>
            <a:extLst>
              <a:ext uri="{FF2B5EF4-FFF2-40B4-BE49-F238E27FC236}">
                <a16:creationId xmlns:a16="http://schemas.microsoft.com/office/drawing/2014/main" id="{7A4FABA9-26B7-4361-8758-7D346E73959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85771" y="4242678"/>
            <a:ext cx="275361" cy="184577"/>
          </a:xfrm>
          <a:prstGeom prst="rect">
            <a:avLst/>
          </a:prstGeom>
        </p:spPr>
      </p:pic>
      <p:pic>
        <p:nvPicPr>
          <p:cNvPr id="150" name="Picture 149">
            <a:hlinkClick r:id="rId24"/>
            <a:extLst>
              <a:ext uri="{FF2B5EF4-FFF2-40B4-BE49-F238E27FC236}">
                <a16:creationId xmlns:a16="http://schemas.microsoft.com/office/drawing/2014/main" id="{2DE633E0-2E47-48CD-A3B0-BF3274B6457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68666" y="3959819"/>
            <a:ext cx="305635" cy="204686"/>
          </a:xfrm>
          <a:prstGeom prst="rect">
            <a:avLst/>
          </a:prstGeom>
        </p:spPr>
      </p:pic>
      <p:pic>
        <p:nvPicPr>
          <p:cNvPr id="151" name="Picture 150">
            <a:hlinkClick r:id="rId26"/>
            <a:extLst>
              <a:ext uri="{FF2B5EF4-FFF2-40B4-BE49-F238E27FC236}">
                <a16:creationId xmlns:a16="http://schemas.microsoft.com/office/drawing/2014/main" id="{BEED537D-0FC1-48FE-BB81-0FA431629C8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46418" y="3718812"/>
            <a:ext cx="298730" cy="188992"/>
          </a:xfrm>
          <a:prstGeom prst="rect">
            <a:avLst/>
          </a:prstGeom>
        </p:spPr>
      </p:pic>
      <p:pic>
        <p:nvPicPr>
          <p:cNvPr id="152" name="Picture 151">
            <a:hlinkClick r:id="rId28"/>
            <a:extLst>
              <a:ext uri="{FF2B5EF4-FFF2-40B4-BE49-F238E27FC236}">
                <a16:creationId xmlns:a16="http://schemas.microsoft.com/office/drawing/2014/main" id="{0870F0B1-ED1A-4730-9C0D-617831B9C6B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69771" y="3505200"/>
            <a:ext cx="276864" cy="185247"/>
          </a:xfrm>
          <a:prstGeom prst="rect">
            <a:avLst/>
          </a:prstGeom>
        </p:spPr>
      </p:pic>
      <p:pic>
        <p:nvPicPr>
          <p:cNvPr id="153" name="Picture 152">
            <a:hlinkClick r:id="rId30"/>
            <a:extLst>
              <a:ext uri="{FF2B5EF4-FFF2-40B4-BE49-F238E27FC236}">
                <a16:creationId xmlns:a16="http://schemas.microsoft.com/office/drawing/2014/main" id="{E1A8106B-FBC4-4777-8B1D-8DA5C2B9CF0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737632" y="3292685"/>
            <a:ext cx="262151" cy="170703"/>
          </a:xfrm>
          <a:prstGeom prst="rect">
            <a:avLst/>
          </a:prstGeom>
        </p:spPr>
      </p:pic>
      <p:pic>
        <p:nvPicPr>
          <p:cNvPr id="154" name="Picture 153">
            <a:hlinkClick r:id="rId32"/>
            <a:extLst>
              <a:ext uri="{FF2B5EF4-FFF2-40B4-BE49-F238E27FC236}">
                <a16:creationId xmlns:a16="http://schemas.microsoft.com/office/drawing/2014/main" id="{55E4ED67-58B9-4CF2-92AC-A71396EEC9E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788501" y="3076670"/>
            <a:ext cx="256517" cy="170544"/>
          </a:xfrm>
          <a:prstGeom prst="rect">
            <a:avLst/>
          </a:prstGeom>
        </p:spPr>
      </p:pic>
      <p:pic>
        <p:nvPicPr>
          <p:cNvPr id="155" name="Picture 154">
            <a:hlinkClick r:id="rId34"/>
            <a:extLst>
              <a:ext uri="{FF2B5EF4-FFF2-40B4-BE49-F238E27FC236}">
                <a16:creationId xmlns:a16="http://schemas.microsoft.com/office/drawing/2014/main" id="{E3AEFCCF-3B43-48D4-B024-2BDAA70706B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763932" y="2824968"/>
            <a:ext cx="265607" cy="177071"/>
          </a:xfrm>
          <a:prstGeom prst="rect">
            <a:avLst/>
          </a:prstGeom>
        </p:spPr>
      </p:pic>
      <p:pic>
        <p:nvPicPr>
          <p:cNvPr id="156" name="Picture 155">
            <a:hlinkClick r:id="rId36"/>
            <a:extLst>
              <a:ext uri="{FF2B5EF4-FFF2-40B4-BE49-F238E27FC236}">
                <a16:creationId xmlns:a16="http://schemas.microsoft.com/office/drawing/2014/main" id="{B63EFED1-C747-425A-B54A-0114234561F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757001" y="2576909"/>
            <a:ext cx="259319" cy="172879"/>
          </a:xfrm>
          <a:prstGeom prst="rect">
            <a:avLst/>
          </a:prstGeom>
        </p:spPr>
      </p:pic>
      <p:pic>
        <p:nvPicPr>
          <p:cNvPr id="157" name="Picture 156">
            <a:hlinkClick r:id="rId38"/>
            <a:extLst>
              <a:ext uri="{FF2B5EF4-FFF2-40B4-BE49-F238E27FC236}">
                <a16:creationId xmlns:a16="http://schemas.microsoft.com/office/drawing/2014/main" id="{FB98788F-5B0E-464E-B578-D07918F546D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812921" y="2351220"/>
            <a:ext cx="214934" cy="184342"/>
          </a:xfrm>
          <a:prstGeom prst="rect">
            <a:avLst/>
          </a:prstGeom>
        </p:spPr>
      </p:pic>
      <p:pic>
        <p:nvPicPr>
          <p:cNvPr id="158" name="Picture 157">
            <a:hlinkClick r:id="rId40"/>
            <a:extLst>
              <a:ext uri="{FF2B5EF4-FFF2-40B4-BE49-F238E27FC236}">
                <a16:creationId xmlns:a16="http://schemas.microsoft.com/office/drawing/2014/main" id="{0C6DB4C1-5FB9-4136-BC31-10850560CF1E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801846" y="2120093"/>
            <a:ext cx="248775" cy="165548"/>
          </a:xfrm>
          <a:prstGeom prst="rect">
            <a:avLst/>
          </a:prstGeom>
        </p:spPr>
      </p:pic>
      <p:pic>
        <p:nvPicPr>
          <p:cNvPr id="159" name="Picture 158">
            <a:hlinkClick r:id="rId42"/>
            <a:extLst>
              <a:ext uri="{FF2B5EF4-FFF2-40B4-BE49-F238E27FC236}">
                <a16:creationId xmlns:a16="http://schemas.microsoft.com/office/drawing/2014/main" id="{94B08FAE-B4B6-4C64-ACF5-D66370D50B48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803647" y="1881039"/>
            <a:ext cx="248774" cy="165850"/>
          </a:xfrm>
          <a:prstGeom prst="rect">
            <a:avLst/>
          </a:prstGeom>
        </p:spPr>
      </p:pic>
      <p:pic>
        <p:nvPicPr>
          <p:cNvPr id="160" name="Picture 159">
            <a:hlinkClick r:id="rId44"/>
            <a:extLst>
              <a:ext uri="{FF2B5EF4-FFF2-40B4-BE49-F238E27FC236}">
                <a16:creationId xmlns:a16="http://schemas.microsoft.com/office/drawing/2014/main" id="{0FA2BD39-3C78-427F-AFDE-6152F72C152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4789561" y="1670867"/>
            <a:ext cx="261655" cy="174913"/>
          </a:xfrm>
          <a:prstGeom prst="rect">
            <a:avLst/>
          </a:prstGeom>
        </p:spPr>
      </p:pic>
      <p:pic>
        <p:nvPicPr>
          <p:cNvPr id="161" name="Picture 160">
            <a:hlinkClick r:id="rId46"/>
            <a:extLst>
              <a:ext uri="{FF2B5EF4-FFF2-40B4-BE49-F238E27FC236}">
                <a16:creationId xmlns:a16="http://schemas.microsoft.com/office/drawing/2014/main" id="{4A44EDEE-71BE-4648-8280-2DC80CBA2E18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782066" y="1429570"/>
            <a:ext cx="248199" cy="166068"/>
          </a:xfrm>
          <a:prstGeom prst="rect">
            <a:avLst/>
          </a:prstGeom>
        </p:spPr>
      </p:pic>
      <p:pic>
        <p:nvPicPr>
          <p:cNvPr id="162" name="Picture 161">
            <a:hlinkClick r:id="rId48"/>
            <a:extLst>
              <a:ext uri="{FF2B5EF4-FFF2-40B4-BE49-F238E27FC236}">
                <a16:creationId xmlns:a16="http://schemas.microsoft.com/office/drawing/2014/main" id="{35468D20-E59C-45BA-AFBF-7B12704C6744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4811514" y="962724"/>
            <a:ext cx="229928" cy="173284"/>
          </a:xfrm>
          <a:prstGeom prst="rect">
            <a:avLst/>
          </a:prstGeom>
        </p:spPr>
      </p:pic>
      <p:pic>
        <p:nvPicPr>
          <p:cNvPr id="163" name="Picture 162">
            <a:hlinkClick r:id="rId50"/>
            <a:extLst>
              <a:ext uri="{FF2B5EF4-FFF2-40B4-BE49-F238E27FC236}">
                <a16:creationId xmlns:a16="http://schemas.microsoft.com/office/drawing/2014/main" id="{DAEAA80C-FC7D-4730-B758-D21281BCCFA3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4796686" y="736158"/>
            <a:ext cx="273109" cy="136306"/>
          </a:xfrm>
          <a:prstGeom prst="rect">
            <a:avLst/>
          </a:prstGeom>
        </p:spPr>
      </p:pic>
      <p:pic>
        <p:nvPicPr>
          <p:cNvPr id="164" name="Picture 163">
            <a:hlinkClick r:id="rId52"/>
            <a:extLst>
              <a:ext uri="{FF2B5EF4-FFF2-40B4-BE49-F238E27FC236}">
                <a16:creationId xmlns:a16="http://schemas.microsoft.com/office/drawing/2014/main" id="{6FA3B0EA-F256-4F1B-95F6-5A4409495D47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4803545" y="501410"/>
            <a:ext cx="261750" cy="174977"/>
          </a:xfrm>
          <a:prstGeom prst="rect">
            <a:avLst/>
          </a:prstGeom>
        </p:spPr>
      </p:pic>
      <p:pic>
        <p:nvPicPr>
          <p:cNvPr id="165" name="Picture 164">
            <a:hlinkClick r:id="rId54"/>
            <a:extLst>
              <a:ext uri="{FF2B5EF4-FFF2-40B4-BE49-F238E27FC236}">
                <a16:creationId xmlns:a16="http://schemas.microsoft.com/office/drawing/2014/main" id="{1BC3EBFA-24AC-49D4-886E-A90742DD3E32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5308135" y="4229506"/>
            <a:ext cx="275361" cy="184411"/>
          </a:xfrm>
          <a:prstGeom prst="rect">
            <a:avLst/>
          </a:prstGeom>
        </p:spPr>
      </p:pic>
      <p:pic>
        <p:nvPicPr>
          <p:cNvPr id="167" name="Picture 166">
            <a:hlinkClick r:id="rId56"/>
            <a:extLst>
              <a:ext uri="{FF2B5EF4-FFF2-40B4-BE49-F238E27FC236}">
                <a16:creationId xmlns:a16="http://schemas.microsoft.com/office/drawing/2014/main" id="{9404F552-6C3D-4565-B954-DAEAB69E4E2E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5294062" y="3979340"/>
            <a:ext cx="304826" cy="201185"/>
          </a:xfrm>
          <a:prstGeom prst="rect">
            <a:avLst/>
          </a:prstGeom>
        </p:spPr>
      </p:pic>
      <p:pic>
        <p:nvPicPr>
          <p:cNvPr id="168" name="Picture 167">
            <a:hlinkClick r:id="rId58"/>
            <a:extLst>
              <a:ext uri="{FF2B5EF4-FFF2-40B4-BE49-F238E27FC236}">
                <a16:creationId xmlns:a16="http://schemas.microsoft.com/office/drawing/2014/main" id="{63306D7B-48C0-4B52-B9A6-CB3A198D5F23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5825543" y="4246088"/>
            <a:ext cx="275361" cy="165217"/>
          </a:xfrm>
          <a:prstGeom prst="rect">
            <a:avLst/>
          </a:prstGeom>
        </p:spPr>
      </p:pic>
      <p:pic>
        <p:nvPicPr>
          <p:cNvPr id="169" name="Picture 168">
            <a:hlinkClick r:id="rId60"/>
            <a:extLst>
              <a:ext uri="{FF2B5EF4-FFF2-40B4-BE49-F238E27FC236}">
                <a16:creationId xmlns:a16="http://schemas.microsoft.com/office/drawing/2014/main" id="{A999EE0B-F2CB-4B7D-B2FA-EC1C249C3152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5813542" y="4022854"/>
            <a:ext cx="298730" cy="164606"/>
          </a:xfrm>
          <a:prstGeom prst="rect">
            <a:avLst/>
          </a:prstGeom>
        </p:spPr>
      </p:pic>
      <p:pic>
        <p:nvPicPr>
          <p:cNvPr id="170" name="Picture 169">
            <a:hlinkClick r:id="rId62"/>
            <a:extLst>
              <a:ext uri="{FF2B5EF4-FFF2-40B4-BE49-F238E27FC236}">
                <a16:creationId xmlns:a16="http://schemas.microsoft.com/office/drawing/2014/main" id="{9F4E1730-9EF4-4F2D-9610-C4C5B9A84998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flipV="1">
            <a:off x="5812618" y="3737693"/>
            <a:ext cx="276866" cy="185586"/>
          </a:xfrm>
          <a:prstGeom prst="rect">
            <a:avLst/>
          </a:prstGeom>
        </p:spPr>
      </p:pic>
      <p:pic>
        <p:nvPicPr>
          <p:cNvPr id="171" name="Picture 170">
            <a:hlinkClick r:id="rId64"/>
            <a:extLst>
              <a:ext uri="{FF2B5EF4-FFF2-40B4-BE49-F238E27FC236}">
                <a16:creationId xmlns:a16="http://schemas.microsoft.com/office/drawing/2014/main" id="{E1195CB4-F743-419B-B4CD-169EB7792842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5805619" y="3486736"/>
            <a:ext cx="275361" cy="184075"/>
          </a:xfrm>
          <a:prstGeom prst="rect">
            <a:avLst/>
          </a:prstGeom>
        </p:spPr>
      </p:pic>
      <p:pic>
        <p:nvPicPr>
          <p:cNvPr id="172" name="Picture 171">
            <a:hlinkClick r:id="rId66"/>
            <a:extLst>
              <a:ext uri="{FF2B5EF4-FFF2-40B4-BE49-F238E27FC236}">
                <a16:creationId xmlns:a16="http://schemas.microsoft.com/office/drawing/2014/main" id="{A94E8515-6C72-4DB1-B0E9-B5573A19D5AC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311152" y="4202190"/>
            <a:ext cx="274416" cy="183278"/>
          </a:xfrm>
          <a:prstGeom prst="rect">
            <a:avLst/>
          </a:prstGeom>
        </p:spPr>
      </p:pic>
      <p:pic>
        <p:nvPicPr>
          <p:cNvPr id="173" name="Picture 172">
            <a:hlinkClick r:id="rId68"/>
            <a:extLst>
              <a:ext uri="{FF2B5EF4-FFF2-40B4-BE49-F238E27FC236}">
                <a16:creationId xmlns:a16="http://schemas.microsoft.com/office/drawing/2014/main" id="{5615B35B-6CE5-4822-A26B-902C05ADDCEC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847761" y="4233894"/>
            <a:ext cx="296274" cy="196976"/>
          </a:xfrm>
          <a:prstGeom prst="rect">
            <a:avLst/>
          </a:prstGeom>
        </p:spPr>
      </p:pic>
      <p:pic>
        <p:nvPicPr>
          <p:cNvPr id="174" name="Picture 173">
            <a:hlinkClick r:id="rId70"/>
            <a:extLst>
              <a:ext uri="{FF2B5EF4-FFF2-40B4-BE49-F238E27FC236}">
                <a16:creationId xmlns:a16="http://schemas.microsoft.com/office/drawing/2014/main" id="{334CA2B8-588B-471A-90CA-7E4477BABF64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6869448" y="3943795"/>
            <a:ext cx="280440" cy="188992"/>
          </a:xfrm>
          <a:prstGeom prst="rect">
            <a:avLst/>
          </a:prstGeom>
        </p:spPr>
      </p:pic>
      <p:pic>
        <p:nvPicPr>
          <p:cNvPr id="176" name="Picture 175">
            <a:hlinkClick r:id="rId72"/>
            <a:extLst>
              <a:ext uri="{FF2B5EF4-FFF2-40B4-BE49-F238E27FC236}">
                <a16:creationId xmlns:a16="http://schemas.microsoft.com/office/drawing/2014/main" id="{88134965-1896-4766-B4D5-313F861BB235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7392902" y="4201750"/>
            <a:ext cx="268247" cy="176799"/>
          </a:xfrm>
          <a:prstGeom prst="rect">
            <a:avLst/>
          </a:prstGeom>
        </p:spPr>
      </p:pic>
      <p:pic>
        <p:nvPicPr>
          <p:cNvPr id="177" name="Picture 176">
            <a:hlinkClick r:id="rId74"/>
            <a:extLst>
              <a:ext uri="{FF2B5EF4-FFF2-40B4-BE49-F238E27FC236}">
                <a16:creationId xmlns:a16="http://schemas.microsoft.com/office/drawing/2014/main" id="{730F09C1-5BA2-4FA7-A6B4-ED49AE01AF0B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7849383" y="4231511"/>
            <a:ext cx="256054" cy="170703"/>
          </a:xfrm>
          <a:prstGeom prst="rect">
            <a:avLst/>
          </a:prstGeom>
        </p:spPr>
      </p:pic>
      <p:pic>
        <p:nvPicPr>
          <p:cNvPr id="178" name="Picture 177">
            <a:hlinkClick r:id="rId76"/>
            <a:extLst>
              <a:ext uri="{FF2B5EF4-FFF2-40B4-BE49-F238E27FC236}">
                <a16:creationId xmlns:a16="http://schemas.microsoft.com/office/drawing/2014/main" id="{439C2610-A14C-4D40-AAB2-5474E9D5E69F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7846433" y="3937305"/>
            <a:ext cx="262151" cy="176799"/>
          </a:xfrm>
          <a:prstGeom prst="rect">
            <a:avLst/>
          </a:prstGeom>
        </p:spPr>
      </p:pic>
      <p:pic>
        <p:nvPicPr>
          <p:cNvPr id="179" name="Picture 178">
            <a:hlinkClick r:id="rId78"/>
            <a:extLst>
              <a:ext uri="{FF2B5EF4-FFF2-40B4-BE49-F238E27FC236}">
                <a16:creationId xmlns:a16="http://schemas.microsoft.com/office/drawing/2014/main" id="{DB3C7571-EABD-48D8-ABEC-452C989E0FC9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8433759" y="4258272"/>
            <a:ext cx="230003" cy="153195"/>
          </a:xfrm>
          <a:prstGeom prst="rect">
            <a:avLst/>
          </a:prstGeom>
        </p:spPr>
      </p:pic>
      <p:pic>
        <p:nvPicPr>
          <p:cNvPr id="180" name="Picture 179">
            <a:hlinkClick r:id="rId80"/>
            <a:extLst>
              <a:ext uri="{FF2B5EF4-FFF2-40B4-BE49-F238E27FC236}">
                <a16:creationId xmlns:a16="http://schemas.microsoft.com/office/drawing/2014/main" id="{3693C80F-7ACB-4886-85B3-CF21DB69B7D2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8403554" y="3970902"/>
            <a:ext cx="286537" cy="188992"/>
          </a:xfrm>
          <a:prstGeom prst="rect">
            <a:avLst/>
          </a:prstGeom>
        </p:spPr>
      </p:pic>
      <p:pic>
        <p:nvPicPr>
          <p:cNvPr id="181" name="Picture 180">
            <a:hlinkClick r:id="rId82"/>
            <a:extLst>
              <a:ext uri="{FF2B5EF4-FFF2-40B4-BE49-F238E27FC236}">
                <a16:creationId xmlns:a16="http://schemas.microsoft.com/office/drawing/2014/main" id="{17C8FD0A-97ED-4B8E-A28D-4C467F587FCF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8409377" y="3713565"/>
            <a:ext cx="249428" cy="166285"/>
          </a:xfrm>
          <a:prstGeom prst="rect">
            <a:avLst/>
          </a:prstGeom>
        </p:spPr>
      </p:pic>
      <p:pic>
        <p:nvPicPr>
          <p:cNvPr id="182" name="Picture 181">
            <a:hlinkClick r:id="rId84"/>
            <a:extLst>
              <a:ext uri="{FF2B5EF4-FFF2-40B4-BE49-F238E27FC236}">
                <a16:creationId xmlns:a16="http://schemas.microsoft.com/office/drawing/2014/main" id="{DBADA39A-2DF4-4929-B6CA-97652E6DB898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9217936" y="4194838"/>
            <a:ext cx="329213" cy="164606"/>
          </a:xfrm>
          <a:prstGeom prst="rect">
            <a:avLst/>
          </a:prstGeom>
        </p:spPr>
      </p:pic>
      <p:pic>
        <p:nvPicPr>
          <p:cNvPr id="183" name="Picture 182">
            <a:hlinkClick r:id="rId86"/>
            <a:extLst>
              <a:ext uri="{FF2B5EF4-FFF2-40B4-BE49-F238E27FC236}">
                <a16:creationId xmlns:a16="http://schemas.microsoft.com/office/drawing/2014/main" id="{1885D978-80CF-409C-9151-99DD5771F919}"/>
              </a:ext>
            </a:extLst>
          </p:cNvPr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9717323" y="4241699"/>
            <a:ext cx="231668" cy="152413"/>
          </a:xfrm>
          <a:prstGeom prst="rect">
            <a:avLst/>
          </a:prstGeom>
        </p:spPr>
      </p:pic>
      <p:pic>
        <p:nvPicPr>
          <p:cNvPr id="184" name="Picture 183">
            <a:hlinkClick r:id="rId88"/>
            <a:extLst>
              <a:ext uri="{FF2B5EF4-FFF2-40B4-BE49-F238E27FC236}">
                <a16:creationId xmlns:a16="http://schemas.microsoft.com/office/drawing/2014/main" id="{862D6BD0-A66C-4EBE-AC65-A734F2F20BF5}"/>
              </a:ext>
            </a:extLst>
          </p:cNvPr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9662053" y="3985447"/>
            <a:ext cx="317019" cy="188992"/>
          </a:xfrm>
          <a:prstGeom prst="rect">
            <a:avLst/>
          </a:prstGeom>
        </p:spPr>
      </p:pic>
      <p:pic>
        <p:nvPicPr>
          <p:cNvPr id="185" name="Picture 184">
            <a:hlinkClick r:id="rId90"/>
            <a:extLst>
              <a:ext uri="{FF2B5EF4-FFF2-40B4-BE49-F238E27FC236}">
                <a16:creationId xmlns:a16="http://schemas.microsoft.com/office/drawing/2014/main" id="{B415E878-88B9-4A17-9447-4ED70EF994DA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9673533" y="3737110"/>
            <a:ext cx="292633" cy="176799"/>
          </a:xfrm>
          <a:prstGeom prst="rect">
            <a:avLst/>
          </a:prstGeom>
        </p:spPr>
      </p:pic>
      <p:pic>
        <p:nvPicPr>
          <p:cNvPr id="186" name="Picture 185">
            <a:hlinkClick r:id="rId92"/>
            <a:extLst>
              <a:ext uri="{FF2B5EF4-FFF2-40B4-BE49-F238E27FC236}">
                <a16:creationId xmlns:a16="http://schemas.microsoft.com/office/drawing/2014/main" id="{CB455CBF-A44B-40E6-B339-424F5097677F}"/>
              </a:ext>
            </a:extLst>
          </p:cNvPr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9655412" y="3505200"/>
            <a:ext cx="329213" cy="164606"/>
          </a:xfrm>
          <a:prstGeom prst="rect">
            <a:avLst/>
          </a:prstGeom>
        </p:spPr>
      </p:pic>
      <p:pic>
        <p:nvPicPr>
          <p:cNvPr id="187" name="Picture 186">
            <a:hlinkClick r:id="rId94"/>
            <a:extLst>
              <a:ext uri="{FF2B5EF4-FFF2-40B4-BE49-F238E27FC236}">
                <a16:creationId xmlns:a16="http://schemas.microsoft.com/office/drawing/2014/main" id="{90481A38-5B9D-43D1-B8DC-79C1A05A52D3}"/>
              </a:ext>
            </a:extLst>
          </p:cNvPr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>
            <a:off x="9670195" y="3247694"/>
            <a:ext cx="298730" cy="201185"/>
          </a:xfrm>
          <a:prstGeom prst="rect">
            <a:avLst/>
          </a:prstGeom>
        </p:spPr>
      </p:pic>
      <p:pic>
        <p:nvPicPr>
          <p:cNvPr id="188" name="Picture 187">
            <a:hlinkClick r:id="rId96"/>
            <a:extLst>
              <a:ext uri="{FF2B5EF4-FFF2-40B4-BE49-F238E27FC236}">
                <a16:creationId xmlns:a16="http://schemas.microsoft.com/office/drawing/2014/main" id="{70E1CCBD-1DDA-49FF-A8BC-932FF3BEE93F}"/>
              </a:ext>
            </a:extLst>
          </p:cNvPr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>
            <a:off x="10055882" y="4242184"/>
            <a:ext cx="298730" cy="146317"/>
          </a:xfrm>
          <a:prstGeom prst="rect">
            <a:avLst/>
          </a:prstGeom>
        </p:spPr>
      </p:pic>
      <p:pic>
        <p:nvPicPr>
          <p:cNvPr id="189" name="Picture 188">
            <a:hlinkClick r:id="rId98"/>
            <a:extLst>
              <a:ext uri="{FF2B5EF4-FFF2-40B4-BE49-F238E27FC236}">
                <a16:creationId xmlns:a16="http://schemas.microsoft.com/office/drawing/2014/main" id="{2B625AE1-EBE2-4272-B1CB-923050865991}"/>
              </a:ext>
            </a:extLst>
          </p:cNvPr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10076173" y="3943560"/>
            <a:ext cx="301590" cy="148053"/>
          </a:xfrm>
          <a:prstGeom prst="rect">
            <a:avLst/>
          </a:prstGeom>
        </p:spPr>
      </p:pic>
      <p:pic>
        <p:nvPicPr>
          <p:cNvPr id="190" name="Picture 189">
            <a:hlinkClick r:id="rId100"/>
            <a:extLst>
              <a:ext uri="{FF2B5EF4-FFF2-40B4-BE49-F238E27FC236}">
                <a16:creationId xmlns:a16="http://schemas.microsoft.com/office/drawing/2014/main" id="{60ABA515-7ACB-4172-9079-BB101EBA8321}"/>
              </a:ext>
            </a:extLst>
          </p:cNvPr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10437060" y="4191139"/>
            <a:ext cx="249958" cy="170703"/>
          </a:xfrm>
          <a:prstGeom prst="rect">
            <a:avLst/>
          </a:prstGeom>
        </p:spPr>
      </p:pic>
      <p:pic>
        <p:nvPicPr>
          <p:cNvPr id="191" name="Picture 190">
            <a:hlinkClick r:id="rId102"/>
            <a:extLst>
              <a:ext uri="{FF2B5EF4-FFF2-40B4-BE49-F238E27FC236}">
                <a16:creationId xmlns:a16="http://schemas.microsoft.com/office/drawing/2014/main" id="{16FFABAB-E14F-486C-80C4-CE15BE4FFDC7}"/>
              </a:ext>
            </a:extLst>
          </p:cNvPr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>
            <a:off x="10744513" y="4200659"/>
            <a:ext cx="298730" cy="152413"/>
          </a:xfrm>
          <a:prstGeom prst="rect">
            <a:avLst/>
          </a:prstGeom>
        </p:spPr>
      </p:pic>
      <p:pic>
        <p:nvPicPr>
          <p:cNvPr id="192" name="Picture 191">
            <a:hlinkClick r:id="rId104"/>
            <a:extLst>
              <a:ext uri="{FF2B5EF4-FFF2-40B4-BE49-F238E27FC236}">
                <a16:creationId xmlns:a16="http://schemas.microsoft.com/office/drawing/2014/main" id="{D9E23FC0-4B3F-46C2-AB46-F87A150D7988}"/>
              </a:ext>
            </a:extLst>
          </p:cNvPr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11152429" y="4196189"/>
            <a:ext cx="244740" cy="163606"/>
          </a:xfrm>
          <a:prstGeom prst="rect">
            <a:avLst/>
          </a:prstGeom>
        </p:spPr>
      </p:pic>
      <p:pic>
        <p:nvPicPr>
          <p:cNvPr id="193" name="Picture 192">
            <a:hlinkClick r:id="rId106"/>
            <a:extLst>
              <a:ext uri="{FF2B5EF4-FFF2-40B4-BE49-F238E27FC236}">
                <a16:creationId xmlns:a16="http://schemas.microsoft.com/office/drawing/2014/main" id="{15B4D5C1-33B3-45B7-9E20-1DCB3A1DA010}"/>
              </a:ext>
            </a:extLst>
          </p:cNvPr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>
            <a:off x="11525348" y="4198058"/>
            <a:ext cx="316673" cy="158337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265BA864-6FB0-4E20-88F1-C557B9925DCE}"/>
              </a:ext>
            </a:extLst>
          </p:cNvPr>
          <p:cNvSpPr txBox="1"/>
          <p:nvPr/>
        </p:nvSpPr>
        <p:spPr>
          <a:xfrm>
            <a:off x="215195" y="6309547"/>
            <a:ext cx="33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9168261-7488-4E29-976C-C9CF100F2638}"/>
              </a:ext>
            </a:extLst>
          </p:cNvPr>
          <p:cNvSpPr txBox="1"/>
          <p:nvPr/>
        </p:nvSpPr>
        <p:spPr>
          <a:xfrm>
            <a:off x="209329" y="5498615"/>
            <a:ext cx="26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7957088-78A7-48BE-BF61-C389C4BC1F91}"/>
              </a:ext>
            </a:extLst>
          </p:cNvPr>
          <p:cNvCxnSpPr>
            <a:cxnSpLocks/>
          </p:cNvCxnSpPr>
          <p:nvPr/>
        </p:nvCxnSpPr>
        <p:spPr>
          <a:xfrm flipV="1">
            <a:off x="394033" y="6475343"/>
            <a:ext cx="11510331" cy="851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0" name="Rectangle 239">
            <a:hlinkClick r:id="rId108"/>
            <a:extLst>
              <a:ext uri="{FF2B5EF4-FFF2-40B4-BE49-F238E27FC236}">
                <a16:creationId xmlns:a16="http://schemas.microsoft.com/office/drawing/2014/main" id="{21815963-34D9-4D42-BCD6-1943D736FFE3}"/>
              </a:ext>
            </a:extLst>
          </p:cNvPr>
          <p:cNvSpPr/>
          <p:nvPr/>
        </p:nvSpPr>
        <p:spPr>
          <a:xfrm>
            <a:off x="1893024" y="4733975"/>
            <a:ext cx="395406" cy="3432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July 26</a:t>
            </a:r>
          </a:p>
        </p:txBody>
      </p:sp>
      <p:sp>
        <p:nvSpPr>
          <p:cNvPr id="241" name="Rectangle 240">
            <a:hlinkClick r:id="rId109"/>
            <a:extLst>
              <a:ext uri="{FF2B5EF4-FFF2-40B4-BE49-F238E27FC236}">
                <a16:creationId xmlns:a16="http://schemas.microsoft.com/office/drawing/2014/main" id="{C5248058-C303-4836-9CAF-FEBDFA0580BC}"/>
              </a:ext>
            </a:extLst>
          </p:cNvPr>
          <p:cNvSpPr/>
          <p:nvPr/>
        </p:nvSpPr>
        <p:spPr>
          <a:xfrm>
            <a:off x="2654974" y="4718498"/>
            <a:ext cx="438275" cy="3589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May 17</a:t>
            </a:r>
          </a:p>
        </p:txBody>
      </p:sp>
      <p:sp>
        <p:nvSpPr>
          <p:cNvPr id="242" name="Rectangle 241">
            <a:hlinkClick r:id="rId110"/>
            <a:extLst>
              <a:ext uri="{FF2B5EF4-FFF2-40B4-BE49-F238E27FC236}">
                <a16:creationId xmlns:a16="http://schemas.microsoft.com/office/drawing/2014/main" id="{A97A898B-CA35-4713-A2BE-D6E72674CB73}"/>
              </a:ext>
            </a:extLst>
          </p:cNvPr>
          <p:cNvSpPr/>
          <p:nvPr/>
        </p:nvSpPr>
        <p:spPr>
          <a:xfrm>
            <a:off x="3112298" y="4691757"/>
            <a:ext cx="418701" cy="3854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Aug 28</a:t>
            </a:r>
          </a:p>
        </p:txBody>
      </p:sp>
      <p:sp>
        <p:nvSpPr>
          <p:cNvPr id="244" name="Rectangle 243">
            <a:hlinkClick r:id="rId111"/>
            <a:extLst>
              <a:ext uri="{FF2B5EF4-FFF2-40B4-BE49-F238E27FC236}">
                <a16:creationId xmlns:a16="http://schemas.microsoft.com/office/drawing/2014/main" id="{29EF5E05-CB39-421C-B549-F1A3F94351EF}"/>
              </a:ext>
            </a:extLst>
          </p:cNvPr>
          <p:cNvSpPr/>
          <p:nvPr/>
        </p:nvSpPr>
        <p:spPr>
          <a:xfrm>
            <a:off x="3098438" y="5190529"/>
            <a:ext cx="418701" cy="3854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Dec 28</a:t>
            </a:r>
          </a:p>
        </p:txBody>
      </p:sp>
      <p:sp>
        <p:nvSpPr>
          <p:cNvPr id="245" name="Rectangle 244">
            <a:hlinkClick r:id="rId112"/>
            <a:extLst>
              <a:ext uri="{FF2B5EF4-FFF2-40B4-BE49-F238E27FC236}">
                <a16:creationId xmlns:a16="http://schemas.microsoft.com/office/drawing/2014/main" id="{F63D4C48-43FA-47E6-9A36-E2861D30B023}"/>
              </a:ext>
            </a:extLst>
          </p:cNvPr>
          <p:cNvSpPr/>
          <p:nvPr/>
        </p:nvSpPr>
        <p:spPr>
          <a:xfrm>
            <a:off x="3929729" y="4677898"/>
            <a:ext cx="405619" cy="4418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Jan 10-11</a:t>
            </a:r>
          </a:p>
        </p:txBody>
      </p:sp>
      <p:sp>
        <p:nvSpPr>
          <p:cNvPr id="246" name="Rectangle 245">
            <a:hlinkClick r:id="rId113"/>
            <a:extLst>
              <a:ext uri="{FF2B5EF4-FFF2-40B4-BE49-F238E27FC236}">
                <a16:creationId xmlns:a16="http://schemas.microsoft.com/office/drawing/2014/main" id="{0A6EF0F5-4D22-45D8-AA3B-029C15CA6A18}"/>
              </a:ext>
            </a:extLst>
          </p:cNvPr>
          <p:cNvSpPr/>
          <p:nvPr/>
        </p:nvSpPr>
        <p:spPr>
          <a:xfrm>
            <a:off x="3929724" y="5204379"/>
            <a:ext cx="393315" cy="3892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Sep 4</a:t>
            </a:r>
          </a:p>
        </p:txBody>
      </p:sp>
      <p:sp>
        <p:nvSpPr>
          <p:cNvPr id="247" name="Rectangle 246">
            <a:hlinkClick r:id="rId114"/>
            <a:extLst>
              <a:ext uri="{FF2B5EF4-FFF2-40B4-BE49-F238E27FC236}">
                <a16:creationId xmlns:a16="http://schemas.microsoft.com/office/drawing/2014/main" id="{A3F3C27F-05F9-435B-BAAC-38412A3FE8B0}"/>
              </a:ext>
            </a:extLst>
          </p:cNvPr>
          <p:cNvSpPr/>
          <p:nvPr/>
        </p:nvSpPr>
        <p:spPr>
          <a:xfrm>
            <a:off x="3915865" y="5661587"/>
            <a:ext cx="393514" cy="3780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Sep 9</a:t>
            </a:r>
          </a:p>
        </p:txBody>
      </p:sp>
      <p:sp>
        <p:nvSpPr>
          <p:cNvPr id="248" name="Rectangle 247">
            <a:hlinkClick r:id="rId115"/>
            <a:extLst>
              <a:ext uri="{FF2B5EF4-FFF2-40B4-BE49-F238E27FC236}">
                <a16:creationId xmlns:a16="http://schemas.microsoft.com/office/drawing/2014/main" id="{C1F08256-6EC3-460D-8EE2-0BA70845FB49}"/>
              </a:ext>
            </a:extLst>
          </p:cNvPr>
          <p:cNvSpPr/>
          <p:nvPr/>
        </p:nvSpPr>
        <p:spPr>
          <a:xfrm>
            <a:off x="4761003" y="4747169"/>
            <a:ext cx="393315" cy="389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Feb 1</a:t>
            </a:r>
          </a:p>
        </p:txBody>
      </p:sp>
      <p:sp>
        <p:nvSpPr>
          <p:cNvPr id="249" name="Rectangle 248">
            <a:hlinkClick r:id="rId116"/>
            <a:extLst>
              <a:ext uri="{FF2B5EF4-FFF2-40B4-BE49-F238E27FC236}">
                <a16:creationId xmlns:a16="http://schemas.microsoft.com/office/drawing/2014/main" id="{07CDFB46-021B-436C-8BCC-754B37686BA7}"/>
              </a:ext>
            </a:extLst>
          </p:cNvPr>
          <p:cNvSpPr/>
          <p:nvPr/>
        </p:nvSpPr>
        <p:spPr>
          <a:xfrm>
            <a:off x="4747143" y="5204377"/>
            <a:ext cx="393315" cy="389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Nov 14</a:t>
            </a:r>
          </a:p>
        </p:txBody>
      </p:sp>
      <p:sp>
        <p:nvSpPr>
          <p:cNvPr id="275" name="Rectangle 274">
            <a:hlinkClick r:id="rId117"/>
            <a:extLst>
              <a:ext uri="{FF2B5EF4-FFF2-40B4-BE49-F238E27FC236}">
                <a16:creationId xmlns:a16="http://schemas.microsoft.com/office/drawing/2014/main" id="{4D89C4D2-63EB-419B-B765-55B845F8954D}"/>
              </a:ext>
            </a:extLst>
          </p:cNvPr>
          <p:cNvSpPr/>
          <p:nvPr/>
        </p:nvSpPr>
        <p:spPr>
          <a:xfrm>
            <a:off x="5178855" y="4780302"/>
            <a:ext cx="484657" cy="3503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Jan - Dec</a:t>
            </a:r>
          </a:p>
        </p:txBody>
      </p:sp>
      <p:sp>
        <p:nvSpPr>
          <p:cNvPr id="276" name="Rectangle 275">
            <a:hlinkClick r:id="rId118"/>
            <a:extLst>
              <a:ext uri="{FF2B5EF4-FFF2-40B4-BE49-F238E27FC236}">
                <a16:creationId xmlns:a16="http://schemas.microsoft.com/office/drawing/2014/main" id="{27E647C0-C3F4-4005-A76E-B7C8482437C3}"/>
              </a:ext>
            </a:extLst>
          </p:cNvPr>
          <p:cNvSpPr/>
          <p:nvPr/>
        </p:nvSpPr>
        <p:spPr>
          <a:xfrm>
            <a:off x="6258902" y="4773678"/>
            <a:ext cx="484657" cy="3503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June 11</a:t>
            </a:r>
          </a:p>
        </p:txBody>
      </p:sp>
      <p:sp>
        <p:nvSpPr>
          <p:cNvPr id="277" name="Rectangle 276">
            <a:hlinkClick r:id="rId119"/>
            <a:extLst>
              <a:ext uri="{FF2B5EF4-FFF2-40B4-BE49-F238E27FC236}">
                <a16:creationId xmlns:a16="http://schemas.microsoft.com/office/drawing/2014/main" id="{CA5A0E18-05FA-4C0F-9B49-E242C7255C41}"/>
              </a:ext>
            </a:extLst>
          </p:cNvPr>
          <p:cNvSpPr/>
          <p:nvPr/>
        </p:nvSpPr>
        <p:spPr>
          <a:xfrm>
            <a:off x="6251403" y="5230227"/>
            <a:ext cx="484657" cy="3503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Aug 28</a:t>
            </a:r>
          </a:p>
        </p:txBody>
      </p:sp>
      <p:sp>
        <p:nvSpPr>
          <p:cNvPr id="278" name="Rectangle 277">
            <a:hlinkClick r:id="rId120"/>
            <a:extLst>
              <a:ext uri="{FF2B5EF4-FFF2-40B4-BE49-F238E27FC236}">
                <a16:creationId xmlns:a16="http://schemas.microsoft.com/office/drawing/2014/main" id="{6994922A-875E-453E-A050-942621976957}"/>
              </a:ext>
            </a:extLst>
          </p:cNvPr>
          <p:cNvSpPr/>
          <p:nvPr/>
        </p:nvSpPr>
        <p:spPr>
          <a:xfrm>
            <a:off x="6251403" y="5656215"/>
            <a:ext cx="484657" cy="3503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Sep 15</a:t>
            </a:r>
          </a:p>
        </p:txBody>
      </p:sp>
      <p:sp>
        <p:nvSpPr>
          <p:cNvPr id="279" name="Rectangle 278">
            <a:hlinkClick r:id="rId121"/>
            <a:extLst>
              <a:ext uri="{FF2B5EF4-FFF2-40B4-BE49-F238E27FC236}">
                <a16:creationId xmlns:a16="http://schemas.microsoft.com/office/drawing/2014/main" id="{F153BFD0-DC3A-4AE9-8DF0-F38EE5F653E0}"/>
              </a:ext>
            </a:extLst>
          </p:cNvPr>
          <p:cNvSpPr/>
          <p:nvPr/>
        </p:nvSpPr>
        <p:spPr>
          <a:xfrm>
            <a:off x="6768784" y="4780302"/>
            <a:ext cx="484657" cy="3503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July 02</a:t>
            </a:r>
          </a:p>
        </p:txBody>
      </p:sp>
      <p:sp>
        <p:nvSpPr>
          <p:cNvPr id="280" name="Rectangle 279">
            <a:hlinkClick r:id="rId122"/>
            <a:extLst>
              <a:ext uri="{FF2B5EF4-FFF2-40B4-BE49-F238E27FC236}">
                <a16:creationId xmlns:a16="http://schemas.microsoft.com/office/drawing/2014/main" id="{5EAAEA43-2948-4463-ACF3-3A377174E24B}"/>
              </a:ext>
            </a:extLst>
          </p:cNvPr>
          <p:cNvSpPr/>
          <p:nvPr/>
        </p:nvSpPr>
        <p:spPr>
          <a:xfrm>
            <a:off x="7292564" y="4717602"/>
            <a:ext cx="433941" cy="392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Feb 21</a:t>
            </a:r>
          </a:p>
        </p:txBody>
      </p:sp>
      <p:sp>
        <p:nvSpPr>
          <p:cNvPr id="281" name="Rectangle 280">
            <a:hlinkClick r:id="rId123"/>
            <a:extLst>
              <a:ext uri="{FF2B5EF4-FFF2-40B4-BE49-F238E27FC236}">
                <a16:creationId xmlns:a16="http://schemas.microsoft.com/office/drawing/2014/main" id="{8ED4E24C-7FE9-42F6-9A72-BE7DFAAB90A6}"/>
              </a:ext>
            </a:extLst>
          </p:cNvPr>
          <p:cNvSpPr/>
          <p:nvPr/>
        </p:nvSpPr>
        <p:spPr>
          <a:xfrm>
            <a:off x="7288450" y="5216930"/>
            <a:ext cx="467387" cy="3504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Mar 07</a:t>
            </a:r>
          </a:p>
        </p:txBody>
      </p:sp>
      <p:sp>
        <p:nvSpPr>
          <p:cNvPr id="282" name="Rectangle 281">
            <a:hlinkClick r:id="rId124"/>
            <a:extLst>
              <a:ext uri="{FF2B5EF4-FFF2-40B4-BE49-F238E27FC236}">
                <a16:creationId xmlns:a16="http://schemas.microsoft.com/office/drawing/2014/main" id="{EF49F74C-9E2D-4730-8562-E347233F0CF8}"/>
              </a:ext>
            </a:extLst>
          </p:cNvPr>
          <p:cNvSpPr/>
          <p:nvPr/>
        </p:nvSpPr>
        <p:spPr>
          <a:xfrm>
            <a:off x="7293804" y="5675396"/>
            <a:ext cx="467387" cy="3504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Aug 06</a:t>
            </a:r>
          </a:p>
        </p:txBody>
      </p:sp>
      <p:sp>
        <p:nvSpPr>
          <p:cNvPr id="283" name="Rectangle 282">
            <a:hlinkClick r:id="rId125"/>
            <a:extLst>
              <a:ext uri="{FF2B5EF4-FFF2-40B4-BE49-F238E27FC236}">
                <a16:creationId xmlns:a16="http://schemas.microsoft.com/office/drawing/2014/main" id="{1F76D304-2340-4C8D-B423-4AF12748A521}"/>
              </a:ext>
            </a:extLst>
          </p:cNvPr>
          <p:cNvSpPr/>
          <p:nvPr/>
        </p:nvSpPr>
        <p:spPr>
          <a:xfrm>
            <a:off x="8300850" y="4747506"/>
            <a:ext cx="467387" cy="350435"/>
          </a:xfrm>
          <a:prstGeom prst="rect">
            <a:avLst/>
          </a:prstGeom>
          <a:solidFill>
            <a:srgbClr val="C99C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April 04</a:t>
            </a:r>
          </a:p>
        </p:txBody>
      </p:sp>
      <p:sp>
        <p:nvSpPr>
          <p:cNvPr id="284" name="Rectangle 283">
            <a:hlinkClick r:id="rId126"/>
            <a:extLst>
              <a:ext uri="{FF2B5EF4-FFF2-40B4-BE49-F238E27FC236}">
                <a16:creationId xmlns:a16="http://schemas.microsoft.com/office/drawing/2014/main" id="{5DD93121-D489-4830-ABEB-7FACEACFC793}"/>
              </a:ext>
            </a:extLst>
          </p:cNvPr>
          <p:cNvSpPr/>
          <p:nvPr/>
        </p:nvSpPr>
        <p:spPr>
          <a:xfrm>
            <a:off x="8307993" y="5217733"/>
            <a:ext cx="467387" cy="350435"/>
          </a:xfrm>
          <a:prstGeom prst="rect">
            <a:avLst/>
          </a:prstGeom>
          <a:solidFill>
            <a:srgbClr val="C99C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April 11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1FE40388-6929-4CAE-A7AF-3CC4F5D12F76}"/>
              </a:ext>
            </a:extLst>
          </p:cNvPr>
          <p:cNvCxnSpPr>
            <a:cxnSpLocks/>
          </p:cNvCxnSpPr>
          <p:nvPr/>
        </p:nvCxnSpPr>
        <p:spPr>
          <a:xfrm flipV="1">
            <a:off x="407071" y="304810"/>
            <a:ext cx="21836" cy="617242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72C3E340-0D61-4A8D-9E01-A5B249D39E62}"/>
              </a:ext>
            </a:extLst>
          </p:cNvPr>
          <p:cNvSpPr txBox="1"/>
          <p:nvPr/>
        </p:nvSpPr>
        <p:spPr>
          <a:xfrm rot="16200000">
            <a:off x="11674848" y="4281614"/>
            <a:ext cx="64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Year</a:t>
            </a:r>
          </a:p>
        </p:txBody>
      </p:sp>
      <p:sp>
        <p:nvSpPr>
          <p:cNvPr id="311" name="TextBox 310">
            <a:hlinkClick r:id="rId127"/>
            <a:extLst>
              <a:ext uri="{FF2B5EF4-FFF2-40B4-BE49-F238E27FC236}">
                <a16:creationId xmlns:a16="http://schemas.microsoft.com/office/drawing/2014/main" id="{88E3266B-08D7-4319-A316-C4E9861AE682}"/>
              </a:ext>
            </a:extLst>
          </p:cNvPr>
          <p:cNvSpPr txBox="1"/>
          <p:nvPr/>
        </p:nvSpPr>
        <p:spPr>
          <a:xfrm>
            <a:off x="3909392" y="6493571"/>
            <a:ext cx="25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CIVIL RIGHT MOVEMENT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48884AB-9247-4BAE-967B-7E2D6233D682}"/>
              </a:ext>
            </a:extLst>
          </p:cNvPr>
          <p:cNvSpPr txBox="1"/>
          <p:nvPr/>
        </p:nvSpPr>
        <p:spPr>
          <a:xfrm rot="16200000">
            <a:off x="-1352546" y="1837179"/>
            <a:ext cx="292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Independent Country Per Year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0E32013-41CA-442C-A991-F4AF7758B72C}"/>
              </a:ext>
            </a:extLst>
          </p:cNvPr>
          <p:cNvSpPr txBox="1"/>
          <p:nvPr/>
        </p:nvSpPr>
        <p:spPr>
          <a:xfrm rot="16200000">
            <a:off x="-1010440" y="5183709"/>
            <a:ext cx="240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Significant Events Per Year</a:t>
            </a:r>
          </a:p>
        </p:txBody>
      </p:sp>
      <p:sp>
        <p:nvSpPr>
          <p:cNvPr id="314" name="TextBox 313">
            <a:hlinkClick r:id="rId128"/>
            <a:extLst>
              <a:ext uri="{FF2B5EF4-FFF2-40B4-BE49-F238E27FC236}">
                <a16:creationId xmlns:a16="http://schemas.microsoft.com/office/drawing/2014/main" id="{9CEF7838-69FA-44DF-B06B-5B4FA821FCE9}"/>
              </a:ext>
            </a:extLst>
          </p:cNvPr>
          <p:cNvSpPr txBox="1"/>
          <p:nvPr/>
        </p:nvSpPr>
        <p:spPr>
          <a:xfrm>
            <a:off x="3412432" y="6628"/>
            <a:ext cx="25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linkClick r:id="rId128"/>
              </a:rPr>
              <a:t>AFRICA DECOLONIZATION</a:t>
            </a:r>
            <a:endParaRPr lang="en-US" sz="1600" b="1" dirty="0"/>
          </a:p>
        </p:txBody>
      </p:sp>
      <p:pic>
        <p:nvPicPr>
          <p:cNvPr id="175" name="Picture 174">
            <a:hlinkClick r:id="rId129"/>
            <a:extLst>
              <a:ext uri="{FF2B5EF4-FFF2-40B4-BE49-F238E27FC236}">
                <a16:creationId xmlns:a16="http://schemas.microsoft.com/office/drawing/2014/main" id="{DF7B4C6E-A0FF-4DC4-9C84-804110E76702}"/>
              </a:ext>
            </a:extLst>
          </p:cNvPr>
          <p:cNvPicPr>
            <a:picLocks noChangeAspect="1"/>
          </p:cNvPicPr>
          <p:nvPr/>
        </p:nvPicPr>
        <p:blipFill>
          <a:blip r:embed="rId130"/>
          <a:stretch>
            <a:fillRect/>
          </a:stretch>
        </p:blipFill>
        <p:spPr>
          <a:xfrm>
            <a:off x="4815094" y="1195599"/>
            <a:ext cx="214700" cy="142873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5DD5D34-FD0E-4CD5-9940-95BB9A24FC81}"/>
              </a:ext>
            </a:extLst>
          </p:cNvPr>
          <p:cNvSpPr/>
          <p:nvPr/>
        </p:nvSpPr>
        <p:spPr>
          <a:xfrm>
            <a:off x="516835" y="476785"/>
            <a:ext cx="11304104" cy="3761951"/>
          </a:xfrm>
          <a:custGeom>
            <a:avLst/>
            <a:gdLst>
              <a:gd name="connsiteX0" fmla="*/ 0 w 11304104"/>
              <a:gd name="connsiteY0" fmla="*/ 3710902 h 3761951"/>
              <a:gd name="connsiteX1" fmla="*/ 1351722 w 11304104"/>
              <a:gd name="connsiteY1" fmla="*/ 3724154 h 3761951"/>
              <a:gd name="connsiteX2" fmla="*/ 2120348 w 11304104"/>
              <a:gd name="connsiteY2" fmla="*/ 3724154 h 3761951"/>
              <a:gd name="connsiteX3" fmla="*/ 3101008 w 11304104"/>
              <a:gd name="connsiteY3" fmla="*/ 3220572 h 3761951"/>
              <a:gd name="connsiteX4" fmla="*/ 3432313 w 11304104"/>
              <a:gd name="connsiteY4" fmla="*/ 3459111 h 3761951"/>
              <a:gd name="connsiteX5" fmla="*/ 4055165 w 11304104"/>
              <a:gd name="connsiteY5" fmla="*/ 3445858 h 3761951"/>
              <a:gd name="connsiteX6" fmla="*/ 4373217 w 11304104"/>
              <a:gd name="connsiteY6" fmla="*/ 293 h 3761951"/>
              <a:gd name="connsiteX7" fmla="*/ 4876800 w 11304104"/>
              <a:gd name="connsiteY7" fmla="*/ 3247076 h 3761951"/>
              <a:gd name="connsiteX8" fmla="*/ 5433391 w 11304104"/>
              <a:gd name="connsiteY8" fmla="*/ 2995285 h 3761951"/>
              <a:gd name="connsiteX9" fmla="*/ 5897217 w 11304104"/>
              <a:gd name="connsiteY9" fmla="*/ 3697650 h 3761951"/>
              <a:gd name="connsiteX10" fmla="*/ 6414052 w 11304104"/>
              <a:gd name="connsiteY10" fmla="*/ 3432606 h 3761951"/>
              <a:gd name="connsiteX11" fmla="*/ 6983895 w 11304104"/>
              <a:gd name="connsiteY11" fmla="*/ 3697650 h 3761951"/>
              <a:gd name="connsiteX12" fmla="*/ 7434469 w 11304104"/>
              <a:gd name="connsiteY12" fmla="*/ 3419354 h 3761951"/>
              <a:gd name="connsiteX13" fmla="*/ 8004313 w 11304104"/>
              <a:gd name="connsiteY13" fmla="*/ 3207319 h 3761951"/>
              <a:gd name="connsiteX14" fmla="*/ 8733182 w 11304104"/>
              <a:gd name="connsiteY14" fmla="*/ 3697650 h 3761951"/>
              <a:gd name="connsiteX15" fmla="*/ 9289774 w 11304104"/>
              <a:gd name="connsiteY15" fmla="*/ 2743493 h 3761951"/>
              <a:gd name="connsiteX16" fmla="*/ 9740348 w 11304104"/>
              <a:gd name="connsiteY16" fmla="*/ 3472363 h 3761951"/>
              <a:gd name="connsiteX17" fmla="*/ 10111408 w 11304104"/>
              <a:gd name="connsiteY17" fmla="*/ 3697650 h 3761951"/>
              <a:gd name="connsiteX18" fmla="*/ 10469217 w 11304104"/>
              <a:gd name="connsiteY18" fmla="*/ 3697650 h 3761951"/>
              <a:gd name="connsiteX19" fmla="*/ 11304104 w 11304104"/>
              <a:gd name="connsiteY19" fmla="*/ 3710902 h 37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04104" h="3761951">
                <a:moveTo>
                  <a:pt x="0" y="3710902"/>
                </a:moveTo>
                <a:lnTo>
                  <a:pt x="1351722" y="3724154"/>
                </a:lnTo>
                <a:cubicBezTo>
                  <a:pt x="1705113" y="3726363"/>
                  <a:pt x="1828800" y="3808084"/>
                  <a:pt x="2120348" y="3724154"/>
                </a:cubicBezTo>
                <a:cubicBezTo>
                  <a:pt x="2411896" y="3640224"/>
                  <a:pt x="2882347" y="3264746"/>
                  <a:pt x="3101008" y="3220572"/>
                </a:cubicBezTo>
                <a:cubicBezTo>
                  <a:pt x="3319669" y="3176398"/>
                  <a:pt x="3273287" y="3421563"/>
                  <a:pt x="3432313" y="3459111"/>
                </a:cubicBezTo>
                <a:cubicBezTo>
                  <a:pt x="3591339" y="3496659"/>
                  <a:pt x="3898348" y="4022328"/>
                  <a:pt x="4055165" y="3445858"/>
                </a:cubicBezTo>
                <a:cubicBezTo>
                  <a:pt x="4211982" y="2869388"/>
                  <a:pt x="4236278" y="33423"/>
                  <a:pt x="4373217" y="293"/>
                </a:cubicBezTo>
                <a:cubicBezTo>
                  <a:pt x="4510156" y="-32837"/>
                  <a:pt x="4700104" y="2747911"/>
                  <a:pt x="4876800" y="3247076"/>
                </a:cubicBezTo>
                <a:cubicBezTo>
                  <a:pt x="5053496" y="3746241"/>
                  <a:pt x="5263322" y="2920189"/>
                  <a:pt x="5433391" y="2995285"/>
                </a:cubicBezTo>
                <a:cubicBezTo>
                  <a:pt x="5603460" y="3070381"/>
                  <a:pt x="5733773" y="3624763"/>
                  <a:pt x="5897217" y="3697650"/>
                </a:cubicBezTo>
                <a:cubicBezTo>
                  <a:pt x="6060661" y="3770537"/>
                  <a:pt x="6232939" y="3432606"/>
                  <a:pt x="6414052" y="3432606"/>
                </a:cubicBezTo>
                <a:cubicBezTo>
                  <a:pt x="6595165" y="3432606"/>
                  <a:pt x="6813826" y="3699859"/>
                  <a:pt x="6983895" y="3697650"/>
                </a:cubicBezTo>
                <a:cubicBezTo>
                  <a:pt x="7153964" y="3695441"/>
                  <a:pt x="7264399" y="3501076"/>
                  <a:pt x="7434469" y="3419354"/>
                </a:cubicBezTo>
                <a:cubicBezTo>
                  <a:pt x="7604539" y="3337632"/>
                  <a:pt x="7787861" y="3160936"/>
                  <a:pt x="8004313" y="3207319"/>
                </a:cubicBezTo>
                <a:cubicBezTo>
                  <a:pt x="8220765" y="3253702"/>
                  <a:pt x="8518939" y="3774954"/>
                  <a:pt x="8733182" y="3697650"/>
                </a:cubicBezTo>
                <a:cubicBezTo>
                  <a:pt x="8947425" y="3620346"/>
                  <a:pt x="9121913" y="2781041"/>
                  <a:pt x="9289774" y="2743493"/>
                </a:cubicBezTo>
                <a:cubicBezTo>
                  <a:pt x="9457635" y="2705945"/>
                  <a:pt x="9603409" y="3313337"/>
                  <a:pt x="9740348" y="3472363"/>
                </a:cubicBezTo>
                <a:cubicBezTo>
                  <a:pt x="9877287" y="3631389"/>
                  <a:pt x="9989930" y="3660102"/>
                  <a:pt x="10111408" y="3697650"/>
                </a:cubicBezTo>
                <a:cubicBezTo>
                  <a:pt x="10232886" y="3735198"/>
                  <a:pt x="10469217" y="3697650"/>
                  <a:pt x="10469217" y="3697650"/>
                </a:cubicBezTo>
                <a:lnTo>
                  <a:pt x="11304104" y="3710902"/>
                </a:lnTo>
              </a:path>
            </a:pathLst>
          </a:cu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2E5BDD-C5C1-4A5D-8AF5-15EC0FC4D5A0}"/>
              </a:ext>
            </a:extLst>
          </p:cNvPr>
          <p:cNvSpPr/>
          <p:nvPr/>
        </p:nvSpPr>
        <p:spPr>
          <a:xfrm>
            <a:off x="1802296" y="5049078"/>
            <a:ext cx="7156174" cy="1072021"/>
          </a:xfrm>
          <a:custGeom>
            <a:avLst/>
            <a:gdLst>
              <a:gd name="connsiteX0" fmla="*/ 0 w 7156174"/>
              <a:gd name="connsiteY0" fmla="*/ 0 h 1072021"/>
              <a:gd name="connsiteX1" fmla="*/ 371061 w 7156174"/>
              <a:gd name="connsiteY1" fmla="*/ 66261 h 1072021"/>
              <a:gd name="connsiteX2" fmla="*/ 1113182 w 7156174"/>
              <a:gd name="connsiteY2" fmla="*/ 119270 h 1072021"/>
              <a:gd name="connsiteX3" fmla="*/ 1404730 w 7156174"/>
              <a:gd name="connsiteY3" fmla="*/ 596348 h 1072021"/>
              <a:gd name="connsiteX4" fmla="*/ 2345634 w 7156174"/>
              <a:gd name="connsiteY4" fmla="*/ 1046922 h 1072021"/>
              <a:gd name="connsiteX5" fmla="*/ 3087756 w 7156174"/>
              <a:gd name="connsiteY5" fmla="*/ 622852 h 1072021"/>
              <a:gd name="connsiteX6" fmla="*/ 3670852 w 7156174"/>
              <a:gd name="connsiteY6" fmla="*/ 145774 h 1072021"/>
              <a:gd name="connsiteX7" fmla="*/ 4704521 w 7156174"/>
              <a:gd name="connsiteY7" fmla="*/ 1007165 h 1072021"/>
              <a:gd name="connsiteX8" fmla="*/ 5751443 w 7156174"/>
              <a:gd name="connsiteY8" fmla="*/ 967409 h 1072021"/>
              <a:gd name="connsiteX9" fmla="*/ 6771861 w 7156174"/>
              <a:gd name="connsiteY9" fmla="*/ 622852 h 1072021"/>
              <a:gd name="connsiteX10" fmla="*/ 7156174 w 7156174"/>
              <a:gd name="connsiteY10" fmla="*/ 463826 h 1072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6174" h="1072021">
                <a:moveTo>
                  <a:pt x="0" y="0"/>
                </a:moveTo>
                <a:cubicBezTo>
                  <a:pt x="92765" y="23191"/>
                  <a:pt x="185531" y="46383"/>
                  <a:pt x="371061" y="66261"/>
                </a:cubicBezTo>
                <a:cubicBezTo>
                  <a:pt x="556591" y="86139"/>
                  <a:pt x="940904" y="30922"/>
                  <a:pt x="1113182" y="119270"/>
                </a:cubicBezTo>
                <a:cubicBezTo>
                  <a:pt x="1285460" y="207618"/>
                  <a:pt x="1199321" y="441739"/>
                  <a:pt x="1404730" y="596348"/>
                </a:cubicBezTo>
                <a:cubicBezTo>
                  <a:pt x="1610139" y="750957"/>
                  <a:pt x="2065130" y="1042505"/>
                  <a:pt x="2345634" y="1046922"/>
                </a:cubicBezTo>
                <a:cubicBezTo>
                  <a:pt x="2626138" y="1051339"/>
                  <a:pt x="2866886" y="773043"/>
                  <a:pt x="3087756" y="622852"/>
                </a:cubicBezTo>
                <a:cubicBezTo>
                  <a:pt x="3308626" y="472661"/>
                  <a:pt x="3401391" y="81722"/>
                  <a:pt x="3670852" y="145774"/>
                </a:cubicBezTo>
                <a:cubicBezTo>
                  <a:pt x="3940313" y="209826"/>
                  <a:pt x="4357756" y="870226"/>
                  <a:pt x="4704521" y="1007165"/>
                </a:cubicBezTo>
                <a:cubicBezTo>
                  <a:pt x="5051286" y="1144104"/>
                  <a:pt x="5406886" y="1031461"/>
                  <a:pt x="5751443" y="967409"/>
                </a:cubicBezTo>
                <a:cubicBezTo>
                  <a:pt x="6096000" y="903357"/>
                  <a:pt x="6537739" y="706782"/>
                  <a:pt x="6771861" y="622852"/>
                </a:cubicBezTo>
                <a:cubicBezTo>
                  <a:pt x="7005983" y="538922"/>
                  <a:pt x="7081078" y="501374"/>
                  <a:pt x="7156174" y="46382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182</Words>
  <Application>Microsoft Office PowerPoint</Application>
  <PresentationFormat>Widescreen</PresentationFormat>
  <Paragraphs>124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Adebayo</dc:creator>
  <cp:lastModifiedBy>Johnson Adebayo</cp:lastModifiedBy>
  <cp:revision>110</cp:revision>
  <dcterms:created xsi:type="dcterms:W3CDTF">2020-06-07T17:03:08Z</dcterms:created>
  <dcterms:modified xsi:type="dcterms:W3CDTF">2020-06-09T14:57:59Z</dcterms:modified>
</cp:coreProperties>
</file>