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E362E-BBDD-4240-AB90-ACC134DC7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822" y="1548381"/>
            <a:ext cx="5518066" cy="2653021"/>
          </a:xfrm>
        </p:spPr>
        <p:txBody>
          <a:bodyPr>
            <a:normAutofit fontScale="90000"/>
          </a:bodyPr>
          <a:lstStyle/>
          <a:p>
            <a:r>
              <a:rPr lang="es-CO" dirty="0"/>
              <a:t>5 FACTORIAL </a:t>
            </a:r>
            <a:br>
              <a:rPr lang="es-CO" dirty="0"/>
            </a:br>
            <a:r>
              <a:rPr lang="es-CO" dirty="0"/>
              <a:t>UTILIZANDO RECURSIVIDAD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0D1D2D-6682-4354-B0BD-189A248C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288" y="5053931"/>
            <a:ext cx="5357600" cy="1160213"/>
          </a:xfrm>
        </p:spPr>
        <p:txBody>
          <a:bodyPr/>
          <a:lstStyle/>
          <a:p>
            <a:r>
              <a:rPr lang="es-CO" dirty="0"/>
              <a:t>POR</a:t>
            </a:r>
            <a:r>
              <a:rPr lang="en-US" dirty="0"/>
              <a:t>: JHONY ALEXANDER PEREA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41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C7D8-6043-4C94-8DA6-173D6C33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PRIMERA EJECUCION 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A00C1-30C9-4C52-AF9A-E57247A5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 recibe el número </a:t>
            </a:r>
            <a:r>
              <a:rPr lang="es-ES" dirty="0"/>
              <a:t>(n)</a:t>
            </a:r>
            <a:r>
              <a:rPr lang="en-US" dirty="0"/>
              <a:t> :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multiplica </a:t>
            </a:r>
            <a:r>
              <a:rPr lang="es-ES" dirty="0"/>
              <a:t>(n-1) por </a:t>
            </a:r>
            <a:r>
              <a:rPr lang="en-US" dirty="0"/>
              <a:t>: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3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DFC14-891B-4511-9D85-B430FB44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SEGUNDA EJECUCION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9B247-CF4D-4E20-9503-16DD032F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recibe el número </a:t>
            </a:r>
            <a:r>
              <a:rPr lang="es-ES" dirty="0"/>
              <a:t>(n) </a:t>
            </a:r>
            <a:r>
              <a:rPr lang="en-US" dirty="0"/>
              <a:t>: 4</a:t>
            </a:r>
          </a:p>
          <a:p>
            <a:endParaRPr lang="en-US" dirty="0"/>
          </a:p>
          <a:p>
            <a:r>
              <a:rPr lang="en-US" dirty="0"/>
              <a:t>Se multiplica </a:t>
            </a:r>
            <a:r>
              <a:rPr lang="es-ES" dirty="0"/>
              <a:t>(n-1) por </a:t>
            </a:r>
            <a:r>
              <a:rPr lang="en-US" dirty="0"/>
              <a:t>: 3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99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6D80D-4237-4B08-8466-23E0366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TERCERA EJECUCION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4A3F7-7447-4811-95C9-B3EA52FF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recibe el número </a:t>
            </a:r>
            <a:r>
              <a:rPr lang="es-ES" dirty="0"/>
              <a:t>(n) </a:t>
            </a:r>
            <a:r>
              <a:rPr lang="en-US" dirty="0"/>
              <a:t>: 3</a:t>
            </a:r>
          </a:p>
          <a:p>
            <a:endParaRPr lang="en-US" dirty="0"/>
          </a:p>
          <a:p>
            <a:r>
              <a:rPr lang="en-US" dirty="0"/>
              <a:t>Se multiplica </a:t>
            </a:r>
            <a:r>
              <a:rPr lang="es-ES" dirty="0"/>
              <a:t>(n-1) por </a:t>
            </a:r>
            <a:r>
              <a:rPr lang="en-US" dirty="0"/>
              <a:t>: 2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93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127E3-4D03-444D-9BFB-2ADB8679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CUARTA EJECUCION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6A5E7-F0CB-4AF5-8277-8BD4A6EE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recibe el número </a:t>
            </a:r>
            <a:r>
              <a:rPr lang="es-ES" dirty="0"/>
              <a:t>(n) </a:t>
            </a:r>
            <a:r>
              <a:rPr lang="en-US" dirty="0"/>
              <a:t>: 2</a:t>
            </a:r>
          </a:p>
          <a:p>
            <a:endParaRPr lang="en-US" dirty="0"/>
          </a:p>
          <a:p>
            <a:r>
              <a:rPr lang="en-US" dirty="0"/>
              <a:t>Se multiplica </a:t>
            </a:r>
            <a:r>
              <a:rPr lang="es-ES" dirty="0"/>
              <a:t>(n-1) por </a:t>
            </a:r>
            <a:r>
              <a:rPr lang="en-US" dirty="0"/>
              <a:t>: 1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844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{EB285C8A-E250-4DE7-B0ED-30FD9F8A383F}tf16401375</Template>
  <TotalTime>345</TotalTime>
  <Words>86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5 FACTORIAL  UTILIZANDO RECURSIVIDAD</vt:lpstr>
      <vt:lpstr>PRIMERA EJECUCION </vt:lpstr>
      <vt:lpstr>SEGUNDA EJECUCION</vt:lpstr>
      <vt:lpstr>TERCERA EJECUCION</vt:lpstr>
      <vt:lpstr>CUARTA EJECUCION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JHONY</dc:creator>
  <cp:lastModifiedBy>JHONY</cp:lastModifiedBy>
  <cp:revision>7</cp:revision>
  <dcterms:created xsi:type="dcterms:W3CDTF">2024-02-20T22:27:32Z</dcterms:created>
  <dcterms:modified xsi:type="dcterms:W3CDTF">2024-02-23T18:51:36Z</dcterms:modified>
</cp:coreProperties>
</file>