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D17CF-EEC5-4F79-8806-3E1BF156E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E9F3B6-6800-44F2-80EE-AB7BF378A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56BAD-76EC-46CB-8DA2-58E1D0A1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75D4-A098-49E4-80CF-5F98F8D1405C}" type="datetimeFigureOut">
              <a:rPr lang="es-EC" smtClean="0"/>
              <a:t>16/05/2018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515CFE-7C5F-46FB-ADD8-A31BD090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04764-3FAF-42BB-A95C-DB60123B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68BE-E037-427F-A87F-6E74B12F9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884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FDB4-4A25-4CC6-9C48-5EC9E52F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68A7A7-33FB-4CDB-A6D0-C2ECE46E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A11CD6-7DAD-450D-BC88-148D9A95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75D4-A098-49E4-80CF-5F98F8D1405C}" type="datetimeFigureOut">
              <a:rPr lang="es-EC" smtClean="0"/>
              <a:t>16/05/2018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834D5-9C6E-42EA-8F89-C7D9DB4D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A265D-0157-4F12-A202-6CE82788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68BE-E037-427F-A87F-6E74B12F9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567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36B4AA-2E96-4E6D-8392-9455A2CA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15F219-342D-4E90-AE00-B951E336F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6DB7D-305C-404C-BAD5-6BCAE642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75D4-A098-49E4-80CF-5F98F8D1405C}" type="datetimeFigureOut">
              <a:rPr lang="es-EC" smtClean="0"/>
              <a:t>16/05/2018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FA92E-FEC0-40D4-9D8D-86866F7F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5ECE0-B20B-440A-BD20-A7F20D39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68BE-E037-427F-A87F-6E74B12F9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221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887FF-9696-421C-83CD-8FDB1D41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B59E95-8041-4B3F-A6EA-4ECAA02D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9FCA9E-1825-4D60-B13F-F0E70F2B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75D4-A098-49E4-80CF-5F98F8D1405C}" type="datetimeFigureOut">
              <a:rPr lang="es-EC" smtClean="0"/>
              <a:t>16/05/2018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28E13A-B689-45BF-BD01-D9B49C91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1BF51-50C9-447C-9330-D10E66E6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68BE-E037-427F-A87F-6E74B12F9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953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B86C1-7EB7-434A-81C3-31882D25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449855-D2C8-4019-94A3-D89A26AF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A0BF87-4D53-49B0-8C36-A548E140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75D4-A098-49E4-80CF-5F98F8D1405C}" type="datetimeFigureOut">
              <a:rPr lang="es-EC" smtClean="0"/>
              <a:t>16/05/2018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F315B-87D7-4E0B-A4F4-C5CA569D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5434F1-18AA-484C-A36B-4C6523C4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68BE-E037-427F-A87F-6E74B12F9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021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8386F-D7CD-493C-BF52-9F485EF3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404D3-C856-4E90-B123-DFE9EF7BC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1A4744-B6E5-44A6-8261-F23536C71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A25BE6-1875-4C52-8341-CA766449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75D4-A098-49E4-80CF-5F98F8D1405C}" type="datetimeFigureOut">
              <a:rPr lang="es-EC" smtClean="0"/>
              <a:t>16/05/2018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584C7-9DAE-491E-B4E0-5EB0ECCF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F29EB1-872D-4936-87A0-E39FAF8A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68BE-E037-427F-A87F-6E74B12F9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938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D248D-CBE4-4B07-9EE6-F5BB529A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BE58AB-FB05-45D5-9628-6C964ECB0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60526-3C06-4906-AB1E-B8800A7F0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594BAC-63FE-4FF8-88A5-83CAB3BDE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B08583-648F-4D81-9FA3-4F12C4E22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C4146E-625A-4F53-9D3E-85D1B635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75D4-A098-49E4-80CF-5F98F8D1405C}" type="datetimeFigureOut">
              <a:rPr lang="es-EC" smtClean="0"/>
              <a:t>16/05/2018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34D0A3-22B1-4782-B51B-52D1C4C4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EE6C1B-57E7-4EFE-8AEF-E6E2C13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68BE-E037-427F-A87F-6E74B12F9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200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30583-17B7-4CCD-A053-F3BE6760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05705F-2FED-4A97-9B78-6F487FA2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75D4-A098-49E4-80CF-5F98F8D1405C}" type="datetimeFigureOut">
              <a:rPr lang="es-EC" smtClean="0"/>
              <a:t>16/05/2018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22CD22-63D2-4FF6-AF4F-FF086F93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AD49D3-4057-4ADB-B86A-573B6354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68BE-E037-427F-A87F-6E74B12F9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835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35C635-64B8-4018-A75F-950211E9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75D4-A098-49E4-80CF-5F98F8D1405C}" type="datetimeFigureOut">
              <a:rPr lang="es-EC" smtClean="0"/>
              <a:t>16/05/2018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94352D-5B9D-4A77-BFDC-78F5C1B4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8FB9FC-3B07-427D-BB0C-AA779FC5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68BE-E037-427F-A87F-6E74B12F9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614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3A431-8819-4097-9FA3-07075241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21E75-4A3D-4BAF-AB61-601D1122B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01991B-1067-4346-8AC7-30C0ADEE3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E26303-24BE-40F5-AE79-03904674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75D4-A098-49E4-80CF-5F98F8D1405C}" type="datetimeFigureOut">
              <a:rPr lang="es-EC" smtClean="0"/>
              <a:t>16/05/2018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D5C9AA-81ED-4E13-B67B-48C0A7A2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9F27E4-90F3-4314-B10A-FD57BF87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68BE-E037-427F-A87F-6E74B12F9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980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6072A-DFC6-41F9-9FCF-CB269F9B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3DF83C-8941-4CCD-A9F6-478D1092C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D70DDF-8910-41F3-A759-D77F4559D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09563B-0982-434E-94CA-305B5B26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75D4-A098-49E4-80CF-5F98F8D1405C}" type="datetimeFigureOut">
              <a:rPr lang="es-EC" smtClean="0"/>
              <a:t>16/05/2018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31339E-3983-4277-A943-F80D39AC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626937-C37B-484F-986D-8A65DE2E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68BE-E037-427F-A87F-6E74B12F9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481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87562B-0539-4195-BC1F-FA421BCE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639E50-4CD8-4D41-88F8-A665990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162302-C485-4EC9-9E33-AEB709D61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B75D4-A098-49E4-80CF-5F98F8D1405C}" type="datetimeFigureOut">
              <a:rPr lang="es-EC" smtClean="0"/>
              <a:t>16/05/2018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D05A32-3125-47D5-9633-00586694F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61AC25-163D-4EEF-8E46-645F846D4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B68BE-E037-427F-A87F-6E74B12F9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489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jBwaN8" TargetMode="External"/><Relationship Id="rId2" Type="http://schemas.openxmlformats.org/officeDocument/2006/relationships/hyperlink" Target="http://bit.ly/1jBvkQo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19D352-43BC-4CF6-922D-754809926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s-ES" sz="4200" dirty="0"/>
              <a:t>Escuela Politécnica </a:t>
            </a:r>
            <a:r>
              <a:rPr lang="es-EC" sz="4200" dirty="0"/>
              <a:t>Nacional</a:t>
            </a:r>
            <a:br>
              <a:rPr lang="es-EC" sz="4200" dirty="0"/>
            </a:br>
            <a:r>
              <a:rPr lang="es-EC" sz="4200" dirty="0"/>
              <a:t>ESFOT</a:t>
            </a:r>
            <a:br>
              <a:rPr lang="es-EC" sz="4200" dirty="0"/>
            </a:br>
            <a:r>
              <a:rPr lang="es-EC" sz="4400" dirty="0"/>
              <a:t>FRACTAL</a:t>
            </a:r>
            <a:br>
              <a:rPr lang="es-EC" sz="4400" dirty="0"/>
            </a:br>
            <a:r>
              <a:rPr lang="es-ES" sz="4200" dirty="0"/>
              <a:t>  </a:t>
            </a:r>
            <a:endParaRPr lang="es-EC" sz="4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D35AFD-A5CC-4F0D-8AA4-644BD3205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Carlos Farias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x</a:t>
            </a:r>
          </a:p>
          <a:p>
            <a:pPr algn="l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3578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15D67-4387-4B8A-A3AE-5CB99378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¿QUE ES UN FRACTAL?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B66F4-95F8-42A2-81F0-7F7E6D08AE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MX" dirty="0"/>
              <a:t>Un fractal es un </a:t>
            </a:r>
            <a:r>
              <a:rPr lang="es-MX" b="1" dirty="0"/>
              <a:t>objeto cuya estructura se repite a diferentes escalas</a:t>
            </a:r>
            <a:r>
              <a:rPr lang="es-MX" dirty="0"/>
              <a:t>. Es decir, por mucho que nos acerquemos o alejemos del objeto, observaremos siempre la misma estructura. De hecho, somos incapaces de afirmar a qué distancia nos encontramos del objeto, ya que siempre lo veremos de la misma forma.</a:t>
            </a:r>
            <a:endParaRPr lang="es-EC" dirty="0"/>
          </a:p>
        </p:txBody>
      </p:sp>
      <p:pic>
        <p:nvPicPr>
          <p:cNvPr id="1026" name="Picture 2" descr="Resultado de imagen para fractal gif">
            <a:extLst>
              <a:ext uri="{FF2B5EF4-FFF2-40B4-BE49-F238E27FC236}">
                <a16:creationId xmlns:a16="http://schemas.microsoft.com/office/drawing/2014/main" id="{EF711F4E-9C41-4206-ADFF-F1C8DFC2618B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94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4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A0EBA1-B1F5-452F-8ACF-7CB07307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7BD5413-FD22-49B3-89CA-752CA73E4A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El término fue propuesto por el matemático </a:t>
            </a:r>
            <a:r>
              <a:rPr lang="es-MX" dirty="0">
                <a:hlinkClick r:id="rId2"/>
              </a:rPr>
              <a:t>Benoît Mandelbrot</a:t>
            </a:r>
            <a:r>
              <a:rPr lang="es-MX" dirty="0"/>
              <a:t> en 1975 y deriva del Latín </a:t>
            </a:r>
            <a:r>
              <a:rPr lang="es-MX" i="1" dirty="0" err="1"/>
              <a:t>fractus</a:t>
            </a:r>
            <a:r>
              <a:rPr lang="es-MX" dirty="0"/>
              <a:t>, que significa quebrado o fracturado.</a:t>
            </a:r>
          </a:p>
          <a:p>
            <a:r>
              <a:rPr lang="es-MX" dirty="0"/>
              <a:t>Muchas estructuras naturales son de tipo fractal. Por ejemplo, el </a:t>
            </a:r>
            <a:r>
              <a:rPr lang="es-MX" dirty="0" err="1">
                <a:hlinkClick r:id="rId3"/>
              </a:rPr>
              <a:t>romanescu</a:t>
            </a:r>
            <a:r>
              <a:rPr lang="es-MX" dirty="0"/>
              <a:t> (un híbrido de brécol)</a:t>
            </a:r>
            <a:endParaRPr lang="es-EC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02751A-1167-4FA0-A45F-FC0B193D3F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C" dirty="0"/>
              <a:t>Puede facilitar la construcción de objetos </a:t>
            </a:r>
          </a:p>
          <a:p>
            <a:r>
              <a:rPr lang="es-EC" dirty="0"/>
              <a:t>Sirven como modelos para explicar la naturaleza</a:t>
            </a:r>
          </a:p>
          <a:p>
            <a:r>
              <a:rPr lang="es-EC" dirty="0"/>
              <a:t>Pueden describir patrones naturales complejos </a:t>
            </a:r>
          </a:p>
          <a:p>
            <a:r>
              <a:rPr lang="es-EC" dirty="0"/>
              <a:t>Dan un marco teórico en el desarrollo de simulaciones de fenómenos naturales</a:t>
            </a:r>
          </a:p>
        </p:txBody>
      </p:sp>
    </p:spTree>
    <p:extLst>
      <p:ext uri="{BB962C8B-B14F-4D97-AF65-F5344CB8AC3E}">
        <p14:creationId xmlns:p14="http://schemas.microsoft.com/office/powerpoint/2010/main" val="17185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4" descr="Resultado de imagen para fractales en la naturaleza">
            <a:extLst>
              <a:ext uri="{FF2B5EF4-FFF2-40B4-BE49-F238E27FC236}">
                <a16:creationId xmlns:a16="http://schemas.microsoft.com/office/drawing/2014/main" id="{49C5F968-99FD-4501-A8AE-EB1D15290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8" r="22166" b="-1"/>
          <a:stretch/>
        </p:blipFill>
        <p:spPr bwMode="auto">
          <a:xfrm>
            <a:off x="6194368" y="10"/>
            <a:ext cx="5997632" cy="6857990"/>
          </a:xfrm>
          <a:custGeom>
            <a:avLst/>
            <a:gdLst>
              <a:gd name="connsiteX0" fmla="*/ 0 w 5997632"/>
              <a:gd name="connsiteY0" fmla="*/ 0 h 6858000"/>
              <a:gd name="connsiteX1" fmla="*/ 5997632 w 5997632"/>
              <a:gd name="connsiteY1" fmla="*/ 0 h 6858000"/>
              <a:gd name="connsiteX2" fmla="*/ 5997632 w 5997632"/>
              <a:gd name="connsiteY2" fmla="*/ 6858000 h 6858000"/>
              <a:gd name="connsiteX3" fmla="*/ 3178693 w 5997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 descr="Resultado de imagen para fractales en la naturaleza">
            <a:extLst>
              <a:ext uri="{FF2B5EF4-FFF2-40B4-BE49-F238E27FC236}">
                <a16:creationId xmlns:a16="http://schemas.microsoft.com/office/drawing/2014/main" id="{BADF24D0-C619-456A-9019-307854B511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166989" y="10"/>
            <a:ext cx="9141744" cy="6857990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08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5FE73-FF16-4C7B-BE43-9064AAC5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A7823-B593-412F-8577-5227630CA3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C" dirty="0"/>
              <a:t>Funcionan en base a algoritmos que se encuentran en estructuras tridimensionales y naturales </a:t>
            </a:r>
          </a:p>
          <a:p>
            <a:r>
              <a:rPr lang="es-EC" dirty="0"/>
              <a:t>Gracias a la geometría fractal se han podido comprender sistemas que anteriormente se creían totalmente caóticos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1A65AD-8F71-4091-A185-A7B534EB48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C" dirty="0"/>
              <a:t>Una de las contribuciones mas significativas ha sido la capacidad de modelas fenómenos naturales tales como las plantas, nubes, fenómenos geológicos y atmosféricos </a:t>
            </a:r>
          </a:p>
        </p:txBody>
      </p:sp>
    </p:spTree>
    <p:extLst>
      <p:ext uri="{BB962C8B-B14F-4D97-AF65-F5344CB8AC3E}">
        <p14:creationId xmlns:p14="http://schemas.microsoft.com/office/powerpoint/2010/main" val="152655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2" name="Picture 4" descr="Imagen relacionada">
            <a:extLst>
              <a:ext uri="{FF2B5EF4-FFF2-40B4-BE49-F238E27FC236}">
                <a16:creationId xmlns:a16="http://schemas.microsoft.com/office/drawing/2014/main" id="{9483040F-AC4A-4169-9432-0E4812FF4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3752"/>
          <a:stretch/>
        </p:blipFill>
        <p:spPr bwMode="auto">
          <a:xfrm>
            <a:off x="3559122" y="2661260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2" descr="Resultado de imagen para fractales en la naturaleza">
            <a:extLst>
              <a:ext uri="{FF2B5EF4-FFF2-40B4-BE49-F238E27FC236}">
                <a16:creationId xmlns:a16="http://schemas.microsoft.com/office/drawing/2014/main" id="{A418792F-B246-4667-8493-6F0DBAE3F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7" r="10175" b="-3"/>
          <a:stretch/>
        </p:blipFill>
        <p:spPr bwMode="auto">
          <a:xfrm>
            <a:off x="20" y="10"/>
            <a:ext cx="3967953" cy="338327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theclinic.cl/wp-content/uploads/2013/05/panal.jpg">
            <a:extLst>
              <a:ext uri="{FF2B5EF4-FFF2-40B4-BE49-F238E27FC236}">
                <a16:creationId xmlns:a16="http://schemas.microsoft.com/office/drawing/2014/main" id="{17400C64-0CDC-4469-85B5-8BF28B2A6C1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r="13820" b="-5"/>
          <a:stretch/>
        </p:blipFill>
        <p:spPr bwMode="auto">
          <a:xfrm>
            <a:off x="4825" y="4007260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theclinic.cl/wp-content/uploads/2013/05/galaxia.jpg">
            <a:extLst>
              <a:ext uri="{FF2B5EF4-FFF2-40B4-BE49-F238E27FC236}">
                <a16:creationId xmlns:a16="http://schemas.microsoft.com/office/drawing/2014/main" id="{4F7D0822-1AF5-46FF-A110-2A6061211AB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384" y="1770748"/>
            <a:ext cx="4241800" cy="3181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074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EC0B8-2C61-4A11-8099-32B06ECC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B8D09-AB8C-49E6-AF18-D52E643502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C" dirty="0"/>
              <a:t>Añadan la información </a:t>
            </a:r>
          </a:p>
          <a:p>
            <a:r>
              <a:rPr lang="es-EC" dirty="0"/>
              <a:t>Capturas de los </a:t>
            </a:r>
            <a:r>
              <a:rPr lang="es-EC" dirty="0" err="1"/>
              <a:t>codigos</a:t>
            </a:r>
            <a:r>
              <a:rPr lang="es-EC" dirty="0"/>
              <a:t> o de las imágenes que generan </a:t>
            </a:r>
          </a:p>
          <a:p>
            <a:endParaRPr lang="es-EC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F66E51-B5D9-44CD-9E70-89881607E6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5034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122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Escuela Politécnica Nacional ESFOT FRACTAL   </vt:lpstr>
      <vt:lpstr>¿QUE ES UN FRACTAL?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ESFOT</dc:title>
  <dc:creator>Andres Farias</dc:creator>
  <cp:lastModifiedBy>Andres Farias</cp:lastModifiedBy>
  <cp:revision>8</cp:revision>
  <dcterms:created xsi:type="dcterms:W3CDTF">2018-05-16T23:31:03Z</dcterms:created>
  <dcterms:modified xsi:type="dcterms:W3CDTF">2018-05-17T00:54:56Z</dcterms:modified>
</cp:coreProperties>
</file>