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234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814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43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2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0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5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91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6BE7E-FAFA-8839-D693-F774DCE62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015" b="6716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CA87AC-FD93-CBC3-154F-9E51F06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142018" cy="285292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RPA</a:t>
            </a:r>
            <a:endParaRPr lang="es-G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CBFBC6-A73B-E5FF-9E00-4A52E9C1B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142018" cy="929296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AUTOMATIZACION ROBOTICA DE PROCESOS</a:t>
            </a:r>
            <a:endParaRPr lang="es-GT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02BFD0-72DB-1966-6482-F115947F0F57}"/>
              </a:ext>
            </a:extLst>
          </p:cNvPr>
          <p:cNvSpPr txBox="1"/>
          <p:nvPr/>
        </p:nvSpPr>
        <p:spPr>
          <a:xfrm>
            <a:off x="1881809" y="795130"/>
            <a:ext cx="3418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JHONY IVAN PEREZ CASTILLO</a:t>
            </a:r>
          </a:p>
          <a:p>
            <a:r>
              <a:rPr lang="es-MX" dirty="0">
                <a:highlight>
                  <a:srgbClr val="C0C0C0"/>
                </a:highlight>
              </a:rPr>
              <a:t>3490-19-22054</a:t>
            </a:r>
            <a:endParaRPr lang="es-GT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7518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s beneficios de la automatización robótica de procesos o RPA y ejemplos  de éxito – Vermont Solutions">
            <a:extLst>
              <a:ext uri="{FF2B5EF4-FFF2-40B4-BE49-F238E27FC236}">
                <a16:creationId xmlns:a16="http://schemas.microsoft.com/office/drawing/2014/main" id="{B6816C5C-4425-F543-46B3-763D3ED1B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69" y="450573"/>
            <a:ext cx="11541747" cy="50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14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14DBA3-B451-0140-B8DA-1CCBA0A7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82880"/>
            <a:ext cx="11769969" cy="6675119"/>
          </a:xfrm>
        </p:spPr>
        <p:txBody>
          <a:bodyPr/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VENTAJAS	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DESVENTAJAS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Mayor eficiencia					Costos iniciales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Ahorro de costos					Procesos complejos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Reducción de errores					Mantenimiento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Escalabilidad						Resistencia al cambio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Cumplimiento mejorado				Curva de aprendizaje limitada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Rápido retorno de inversión 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Datos e información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Colaboración entre humanos y robos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Integración no invasiva 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0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Qué es RPA | Automatización Robótica de Procesos - Iberdrola">
            <a:extLst>
              <a:ext uri="{FF2B5EF4-FFF2-40B4-BE49-F238E27FC236}">
                <a16:creationId xmlns:a16="http://schemas.microsoft.com/office/drawing/2014/main" id="{681319FC-4ECA-02B3-CF1B-5E0326D5B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67189"/>
            <a:ext cx="12006469" cy="672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79227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C"/>
      </a:accent1>
      <a:accent2>
        <a:srgbClr val="4CB614"/>
      </a:accent2>
      <a:accent3>
        <a:srgbClr val="8BAC1F"/>
      </a:accent3>
      <a:accent4>
        <a:srgbClr val="BD9F15"/>
      </a:accent4>
      <a:accent5>
        <a:srgbClr val="E77629"/>
      </a:accent5>
      <a:accent6>
        <a:srgbClr val="D5171A"/>
      </a:accent6>
      <a:hlink>
        <a:srgbClr val="A77737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81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 Next LT Pro Light</vt:lpstr>
      <vt:lpstr>VeniceBeachVTI</vt:lpstr>
      <vt:lpstr>RPA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</dc:title>
  <dc:creator>1922054 - JHONY IVAN PEREZ CASTILLO</dc:creator>
  <cp:lastModifiedBy>1922054 - JHONY IVAN PEREZ CASTILLO</cp:lastModifiedBy>
  <cp:revision>2</cp:revision>
  <dcterms:created xsi:type="dcterms:W3CDTF">2023-09-10T05:33:14Z</dcterms:created>
  <dcterms:modified xsi:type="dcterms:W3CDTF">2023-09-10T17:31:13Z</dcterms:modified>
</cp:coreProperties>
</file>