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5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5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5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1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3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23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sfera con una red de nodos conectados">
            <a:extLst>
              <a:ext uri="{FF2B5EF4-FFF2-40B4-BE49-F238E27FC236}">
                <a16:creationId xmlns:a16="http://schemas.microsoft.com/office/drawing/2014/main" id="{FC54C844-7E9F-FF11-AE13-CC3AAF0E8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6844" b="26490"/>
          <a:stretch/>
        </p:blipFill>
        <p:spPr>
          <a:xfrm>
            <a:off x="20" y="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4B3DE2B-C267-E2E4-52F6-EEBDBBF81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5334000" cy="2576512"/>
          </a:xfrm>
        </p:spPr>
        <p:txBody>
          <a:bodyPr>
            <a:normAutofit/>
          </a:bodyPr>
          <a:lstStyle/>
          <a:p>
            <a:pPr algn="l"/>
            <a:r>
              <a:rPr lang="es-MX" sz="8000" dirty="0">
                <a:solidFill>
                  <a:srgbClr val="FFFFFF"/>
                </a:solidFill>
              </a:rPr>
              <a:t>T</a:t>
            </a:r>
            <a:r>
              <a:rPr lang="es-GT" sz="8000" dirty="0">
                <a:solidFill>
                  <a:srgbClr val="FFFFFF"/>
                </a:solidFill>
              </a:rPr>
              <a:t>AREA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E2C0CA-767C-0EC8-1D1F-C0A0A521C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endParaRPr lang="es-GT" dirty="0">
              <a:solidFill>
                <a:srgbClr val="FFFFFF"/>
              </a:solidFill>
            </a:endParaRPr>
          </a:p>
          <a:p>
            <a:pPr algn="l"/>
            <a:r>
              <a:rPr lang="es-GT" dirty="0">
                <a:solidFill>
                  <a:srgbClr val="FFFFFF"/>
                </a:solidFill>
              </a:rPr>
              <a:t>JHONY IVAN PEREZ CASTILLO</a:t>
            </a:r>
          </a:p>
          <a:p>
            <a:pPr algn="l"/>
            <a:r>
              <a:rPr lang="es-GT" dirty="0">
                <a:solidFill>
                  <a:srgbClr val="FFFFFF"/>
                </a:solidFill>
              </a:rPr>
              <a:t>3490-19-22054</a:t>
            </a:r>
          </a:p>
          <a:p>
            <a:pPr algn="l"/>
            <a:endParaRPr lang="es-G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5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0F1C8-0F83-6A81-520C-C6B72C88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30" y="569843"/>
            <a:ext cx="9144000" cy="1263649"/>
          </a:xfrm>
        </p:spPr>
        <p:txBody>
          <a:bodyPr/>
          <a:lstStyle/>
          <a:p>
            <a:pPr algn="ctr"/>
            <a:r>
              <a:rPr lang="es-MX" dirty="0"/>
              <a:t>¿QUE ES?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1EC26-A18B-9DDA-31CC-B95BB173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30" y="1497497"/>
            <a:ext cx="10787270" cy="4598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término ERP, o software ERP, se refiere a Enterprise </a:t>
            </a:r>
            <a:r>
              <a:rPr lang="es-MX" dirty="0" err="1"/>
              <a:t>Resource</a:t>
            </a:r>
            <a:r>
              <a:rPr lang="es-MX" dirty="0"/>
              <a:t> </a:t>
            </a:r>
            <a:r>
              <a:rPr lang="es-MX" dirty="0" err="1"/>
              <a:t>Planning</a:t>
            </a:r>
            <a:r>
              <a:rPr lang="es-MX" dirty="0"/>
              <a:t>, que significa “sistema de planificación de recursos empresariales”. </a:t>
            </a:r>
          </a:p>
          <a:p>
            <a:pPr marL="0" indent="0">
              <a:buNone/>
            </a:pPr>
            <a:r>
              <a:rPr lang="es-MX" dirty="0"/>
              <a:t>El software ERP sirve para hacerse cargo de distintas operaciones internas de una empresa, desde producción a distribución o incluso recursos humanos. </a:t>
            </a:r>
          </a:p>
          <a:p>
            <a:pPr marL="0" indent="0">
              <a:buNone/>
            </a:pPr>
            <a:r>
              <a:rPr lang="es-MX" dirty="0"/>
              <a:t>Un paquete ERP automatiza los procesos empresariales, aumentando la productividad y reduciendo los costes. Los datos actuales sobre producción, compras y ventas, logística y administración pueden enlazarse para que los procesos se controlen automáticamente y funcionen así con mayor eficacia.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46596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un ERP? ¿Qué significa y para qué sirve? | Emiral">
            <a:extLst>
              <a:ext uri="{FF2B5EF4-FFF2-40B4-BE49-F238E27FC236}">
                <a16:creationId xmlns:a16="http://schemas.microsoft.com/office/drawing/2014/main" id="{C0BA49EA-4562-43E2-15B0-511F483F45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26" y="577874"/>
            <a:ext cx="6372665" cy="583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51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3C3F7-5FD7-CA9F-8431-70718D75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31" y="596348"/>
            <a:ext cx="9144000" cy="1263649"/>
          </a:xfrm>
        </p:spPr>
        <p:txBody>
          <a:bodyPr/>
          <a:lstStyle/>
          <a:p>
            <a:r>
              <a:rPr lang="es-GT" dirty="0"/>
              <a:t>¿ COMO SE UTILIZA?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9D8F3A-9F30-2B4E-0F82-227325AB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31" y="1470991"/>
            <a:ext cx="10787269" cy="4625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Planificación. En esta etapa se determinarán los recursos del proyecto, tanto técnicos como humanos. ...</a:t>
            </a:r>
          </a:p>
          <a:p>
            <a:pPr marL="0" indent="0">
              <a:buNone/>
            </a:pPr>
            <a:r>
              <a:rPr lang="es-MX" dirty="0"/>
              <a:t>Consultoría y entendimiento de negocio. ...</a:t>
            </a:r>
          </a:p>
          <a:p>
            <a:pPr marL="0" indent="0">
              <a:buNone/>
            </a:pPr>
            <a:r>
              <a:rPr lang="es-MX" dirty="0"/>
              <a:t>Configuración y parametrización. ...</a:t>
            </a:r>
          </a:p>
          <a:p>
            <a:pPr marL="0" indent="0">
              <a:buNone/>
            </a:pPr>
            <a:r>
              <a:rPr lang="es-MX" dirty="0"/>
              <a:t>Migración de datos. ...</a:t>
            </a:r>
          </a:p>
          <a:p>
            <a:pPr marL="0" indent="0">
              <a:buNone/>
            </a:pPr>
            <a:r>
              <a:rPr lang="es-MX" dirty="0"/>
              <a:t>Formación del personal. ...</a:t>
            </a:r>
          </a:p>
          <a:p>
            <a:pPr marL="0" indent="0">
              <a:buNone/>
            </a:pPr>
            <a:r>
              <a:rPr lang="es-MX" dirty="0"/>
              <a:t>Puesta en marcha. ...</a:t>
            </a:r>
          </a:p>
          <a:p>
            <a:pPr marL="0" indent="0">
              <a:buNone/>
            </a:pPr>
            <a:r>
              <a:rPr lang="es-MX" dirty="0"/>
              <a:t>Control y seguimiento del proyecto.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7954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5DE8B-EA31-486F-A91B-B01F1A40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30" y="344557"/>
            <a:ext cx="9144000" cy="1263649"/>
          </a:xfrm>
        </p:spPr>
        <p:txBody>
          <a:bodyPr/>
          <a:lstStyle/>
          <a:p>
            <a:r>
              <a:rPr lang="es-GT" dirty="0"/>
              <a:t>¿ COMO LO USAN LAS EMPRESAS?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3892A-33AD-7BBF-CDEE-7E33EE83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060175"/>
            <a:ext cx="10899913" cy="5035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Las empresas utilizan los sistemas ERP para integrar y optimizar varios procesos comerciales, como la gestión de inventario, la planificación de la producción, el seguimiento financiero y la gestión de recursos humanos. El sistema ERP brinda acceso en tiempo real a datos críticos, lo que permite una toma de decisiones informada y una mejor visibilidad de las operaciones. Optimiza la gestión de la cadena de suministro, asegurando un seguimiento de pedidos y un control de inventario eficientes. Además, ERP admite la gestión de relaciones con los clientes al centralizar los datos de los clientes para servicios personalizados. Su escalabilidad y flexibilidad se adaptan al crecimiento empresarial y las necesidades cambiantes. Las empresas se benefician de una mayor eficiencia, reducción de costos y mayor productividad, lo que convierte a ERP en una herramienta esencial para las empresas modernas.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8514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19BC8-11EE-AA58-FC6F-ACC772E6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77079"/>
            <a:ext cx="9144000" cy="1263649"/>
          </a:xfrm>
        </p:spPr>
        <p:txBody>
          <a:bodyPr/>
          <a:lstStyle/>
          <a:p>
            <a:r>
              <a:rPr lang="es-GT" dirty="0"/>
              <a:t>¿TIPOS?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9AD6E0-D684-70D1-7C2C-3BF07973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32453"/>
            <a:ext cx="10668000" cy="48635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1. ERP en las instalaciones: </a:t>
            </a:r>
          </a:p>
          <a:p>
            <a:pPr marL="0" indent="0">
              <a:buNone/>
            </a:pPr>
            <a:r>
              <a:rPr lang="es-MX" dirty="0"/>
              <a:t>los sistemas ERP en las instalaciones se instalan localmente en los propios servidores y computadoras de la empresa. La empresa es responsable del mantenimiento del hardware, el software y la seguridad. Este tipo de ERP ofrece más opciones de control y personalización, pero requiere una inversión inicial significativa y soporte de TI continuo.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2. ERP basado en la nube: </a:t>
            </a:r>
          </a:p>
          <a:p>
            <a:pPr marL="0" indent="0">
              <a:buNone/>
            </a:pPr>
            <a:r>
              <a:rPr lang="es-MX" dirty="0"/>
              <a:t>el ERP basado en la nube, también conocido como ERP de software como servicio (SaaS), está alojado y administrado por un proveedor externo en sus servidores. Los usuarios acceden al sistema a través de Internet. El ERP basado en la nube es más flexible, escalable y requiere una inversión inicial más baja en comparación con el ERP local. Es especialmente popular entre las pequeñas y medianas empresas.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9054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0EAE12A6-5E10-4689-003F-3866142BB814}"/>
              </a:ext>
            </a:extLst>
          </p:cNvPr>
          <p:cNvSpPr txBox="1"/>
          <p:nvPr/>
        </p:nvSpPr>
        <p:spPr>
          <a:xfrm>
            <a:off x="212035" y="185531"/>
            <a:ext cx="11211339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/>
              <a:t>3. ERP híbrido: </a:t>
            </a:r>
          </a:p>
          <a:p>
            <a:r>
              <a:rPr lang="es-MX" sz="2000" dirty="0"/>
              <a:t>un ERP híbrido combina elementos de sistemas ERP locales y basados ​​en la nube. En esta configuración, algunas funcionalidades pueden estar alojadas localmente en los servidores de la empresa, mientras que otras están basadas en la nube. Esto permite a las empresas elegir qué partes del sistema quieren mantener internamente y qué partes quieren subcontratar a la nube.</a:t>
            </a:r>
          </a:p>
          <a:p>
            <a:endParaRPr lang="es-MX" sz="2000" dirty="0"/>
          </a:p>
          <a:p>
            <a:r>
              <a:rPr lang="es-MX" sz="2000" dirty="0"/>
              <a:t>4. ERP específico de la industria: </a:t>
            </a:r>
          </a:p>
          <a:p>
            <a:r>
              <a:rPr lang="es-MX" sz="2000" dirty="0"/>
              <a:t>algunos sistemas ERP están diseñados para atender a industrias específicas, como la fabricación, la atención médica, el comercio minorista o las finanzas. Estas soluciones ERP específicas de la industria vienen con módulos preconfigurados y características adaptadas para satisfacer las necesidades y regulaciones únicas de esa industria en particular.</a:t>
            </a:r>
          </a:p>
          <a:p>
            <a:endParaRPr lang="es-MX" sz="2000" dirty="0"/>
          </a:p>
          <a:p>
            <a:r>
              <a:rPr lang="es-MX" sz="2000" dirty="0"/>
              <a:t>5. ERP de código abierto: </a:t>
            </a:r>
          </a:p>
          <a:p>
            <a:r>
              <a:rPr lang="es-MX" sz="2000" dirty="0"/>
              <a:t>los sistemas ERP de código abierto brindan acceso a su código fuente, lo que permite a las empresas modificar y personalizar el software para adaptarlo a sus requisitos específicos. Estos sistemas suelen ser más rentables, pero pueden requerir un mayor nivel de experiencia técnica para su implementación y mantenimiento.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083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A518E28-B893-EBF1-2C2C-1A9AD134DF4C}"/>
              </a:ext>
            </a:extLst>
          </p:cNvPr>
          <p:cNvSpPr txBox="1"/>
          <p:nvPr/>
        </p:nvSpPr>
        <p:spPr>
          <a:xfrm>
            <a:off x="304800" y="304799"/>
            <a:ext cx="1160890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6. ERP por niveles: </a:t>
            </a:r>
          </a:p>
          <a:p>
            <a:r>
              <a:rPr lang="es-MX" sz="2400" dirty="0"/>
              <a:t>en organizaciones grandes con diversas operaciones, se utiliza un enfoque de ERP por niveles. Esto implica implementar sistemas ERP separados para diferentes unidades o divisiones comerciales mientras se mantiene un sistema centralizado para la consolidación y generación de informes de datos generales. Esta estrategia ayuda a mantener la eficiencia y el cumplimiento mientras se adapta a las necesidades comerciales específicas.</a:t>
            </a:r>
          </a:p>
          <a:p>
            <a:endParaRPr lang="es-MX" sz="2400" dirty="0"/>
          </a:p>
          <a:p>
            <a:endParaRPr lang="es-MX" sz="2400" dirty="0"/>
          </a:p>
          <a:p>
            <a:r>
              <a:rPr lang="es-MX" sz="2400" dirty="0"/>
              <a:t>7. ERP móvil: </a:t>
            </a:r>
          </a:p>
          <a:p>
            <a:r>
              <a:rPr lang="es-MX" sz="2400" dirty="0"/>
              <a:t>los sistemas ERP móviles permiten a los usuarios acceder a las funcionalidades de ERP a través de dispositivos móviles, como teléfonos inteligentes y tabletas. Esto permite a los empleados mantenerse conectados y realizar tareas esenciales incluso cuando no están en sus escritorios.</a:t>
            </a:r>
          </a:p>
          <a:p>
            <a:endParaRPr lang="es-MX" sz="2400" dirty="0"/>
          </a:p>
          <a:p>
            <a:r>
              <a:rPr lang="es-MX" sz="2400" dirty="0"/>
              <a:t>Cada tipo de sistema ERP tiene sus propias ventajas y consideraciones, y la elección depende de las necesidades específicas, el tamaño y el presupuesto de la empresa.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139266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AP ERP: Qué es y qué funcionalidades tiene | Nunsys">
            <a:extLst>
              <a:ext uri="{FF2B5EF4-FFF2-40B4-BE49-F238E27FC236}">
                <a16:creationId xmlns:a16="http://schemas.microsoft.com/office/drawing/2014/main" id="{342202F7-7064-6775-3E7A-95E03CF19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5" y="654903"/>
            <a:ext cx="8707900" cy="57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13962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811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Arial Nova Cond</vt:lpstr>
      <vt:lpstr>Impact</vt:lpstr>
      <vt:lpstr>TornVTI</vt:lpstr>
      <vt:lpstr>TAREA 1</vt:lpstr>
      <vt:lpstr>¿QUE ES?</vt:lpstr>
      <vt:lpstr>Presentación de PowerPoint</vt:lpstr>
      <vt:lpstr>¿ COMO SE UTILIZA?</vt:lpstr>
      <vt:lpstr>¿ COMO LO USAN LAS EMPRESAS?</vt:lpstr>
      <vt:lpstr>¿TIPOS?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1</dc:title>
  <dc:creator>1922054 - JHONY IVAN PEREZ CASTILLO</dc:creator>
  <cp:lastModifiedBy>1922054 - JHONY IVAN PEREZ CASTILLO</cp:lastModifiedBy>
  <cp:revision>3</cp:revision>
  <dcterms:created xsi:type="dcterms:W3CDTF">2023-04-02T04:52:08Z</dcterms:created>
  <dcterms:modified xsi:type="dcterms:W3CDTF">2023-07-23T17:42:21Z</dcterms:modified>
</cp:coreProperties>
</file>