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B493F-74F7-45D0-8385-BF770E97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8A5545-2DDF-472B-82D4-39B8CD1C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7F98E-72BC-4BE3-B049-CB2442AA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8096-597B-4234-936B-E957E7D1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59A0C-9E3E-4F4C-9E95-80F98A3B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3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4E1DC-BF85-414C-A305-86AAF5A1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6AB41-FB85-4331-BC1E-DE6C12C8E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C548B-ED64-4AF2-92F3-2AB8BEAA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4D0B7-9462-4FAD-A7EB-EC6EDF1F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0B54A-D0D6-4FA9-826D-7BB6C7B5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37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13B659-AA69-4AAF-ACAE-9D568C13D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4A5083-A181-4FF7-A7DA-A0AB8D9EC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01855-ADE1-4D6A-8639-E0D9F076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62A10-8295-4016-B2E7-BB0A3B87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B8E617-EA7E-4636-AAAA-46667D0A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3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26C56-816E-4FEE-A1F9-2D0FE959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E44C4-1D0E-45E5-9510-25185AC6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122DD-6D69-4CA4-AD27-7FF74AFB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302A2-032B-464B-8F9E-BC10BCAD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D6662-1173-402B-A4A9-957BA1A5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290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DC707-5E4F-40E1-9EDC-47B63FFF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8B825-7E31-4DC3-A656-0C8AF9E3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7595F-F656-4C10-A1B6-327F93B4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A78E05-96F1-4DAC-84E3-48682B1F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C7CB7-136E-44F4-A5F3-3A481138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35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94E41-11CC-4B2C-B9DB-9F6601C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ABEE1-764B-45E9-8629-2BC6BF1F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538953-A109-4E66-A03A-D67092D8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048C76-B04F-4932-B6ED-7B3D2C9B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ADBB7-CED6-4DCC-8379-3787D09E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92840-00F2-4458-BAE3-1493535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82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3DEA9-2AD9-4115-BB08-E089199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571D0-8FF5-4898-9500-A88F94BC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C10B99-A3A2-43DE-A33F-24E035C0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F9CA1C-7C85-408D-8D2D-6931809D7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A1355F-5692-4B7E-AAC1-252D8408A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9934B-74EA-4134-889F-C62D4D35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F01738-3D53-4E09-BF02-0946BD7D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1645ED-26CE-4FDC-BB17-59E92EE8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41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C997B-92FE-4BD6-9B9D-AFE589DC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954DC1-5DDC-4934-B43F-EA3468F5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DFBB12-B960-456D-8304-985D5E6F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C84F51-5C5E-4E38-B0F8-B9AC94D5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34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D62231-010B-49EA-9485-4575EB4D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B6D66B-767F-4175-8F0B-0F35B1F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41DADC-AD45-4787-97D3-81E7828E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74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05BEB-FD1B-4B21-A352-73A14FC0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F612A-EB2F-4226-8173-A7E96993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52DE54-309C-49D3-8800-C11E8FFD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F0CFA-0192-49E1-B1F9-52C4969D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E7DF9-A478-4F59-861C-1D84920F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9D1E90-6FC1-4639-BE2F-2AB916D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24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7DAF0-E3AD-4056-8165-5DF319EE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828A8B-CC5B-49A3-92AC-F12465659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6C91D3-2211-49FE-807F-5143C822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A433A-32BB-4D0E-B4B8-F7A20111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1BB19-F6EB-4ECE-A838-0C65B36B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DCC7B-D69E-461D-AE29-0141DE69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4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639364-93C7-4A98-9E75-97BDC218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6C30C-AA27-476B-AA17-BDDACDB8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6A952-3FC1-49C3-ADAD-BB5AC9857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A750-5E4D-4D93-9AA5-B59F9B91A277}" type="datetimeFigureOut">
              <a:rPr lang="es-PE" smtClean="0"/>
              <a:t>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39AF2-504A-42DC-988F-F2D1CAEC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AF243-3BCB-4378-AA9B-0042FAA2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9119-1BD7-429F-8E9F-6369B704E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58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E87CF28C-A5BC-4418-8C31-2143BE537B46}"/>
              </a:ext>
            </a:extLst>
          </p:cNvPr>
          <p:cNvSpPr/>
          <p:nvPr/>
        </p:nvSpPr>
        <p:spPr>
          <a:xfrm>
            <a:off x="-326570" y="483326"/>
            <a:ext cx="12266022" cy="380129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F46609-CDFB-4D8D-BCCE-831D674CE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95" y="0"/>
            <a:ext cx="11691256" cy="6518364"/>
          </a:xfrm>
        </p:spPr>
        <p:txBody>
          <a:bodyPr/>
          <a:lstStyle/>
          <a:p>
            <a:r>
              <a:rPr lang="es-MX" sz="3200" dirty="0">
                <a:solidFill>
                  <a:srgbClr val="FF0000"/>
                </a:solidFill>
              </a:rPr>
              <a:t>QUE SON LOS GERMINADOS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sz="3200" dirty="0">
                <a:solidFill>
                  <a:srgbClr val="002060"/>
                </a:solidFill>
              </a:rPr>
              <a:t>SON SEMILLAS COMENSTIBLES QUE SON CONSIDERADAS COMO ALIMENTOS VIVOS.</a:t>
            </a:r>
          </a:p>
          <a:p>
            <a:r>
              <a:rPr lang="es-MX" sz="3200" dirty="0">
                <a:solidFill>
                  <a:srgbClr val="002060"/>
                </a:solidFill>
              </a:rPr>
              <a:t>ES EL PROCESO NATURAL POR EL QUE LAS SEMILLAS EMPIEZAN A MOSTRAR TALLOS,BROTES Y PEQUEÑAS HOJAS.</a:t>
            </a:r>
            <a:endParaRPr lang="es-PE" sz="3200" dirty="0">
              <a:solidFill>
                <a:srgbClr val="00206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0793B92-A0CC-4B9A-9725-EE655C085BFE}"/>
              </a:ext>
            </a:extLst>
          </p:cNvPr>
          <p:cNvCxnSpPr/>
          <p:nvPr/>
        </p:nvCxnSpPr>
        <p:spPr>
          <a:xfrm>
            <a:off x="6096000" y="731520"/>
            <a:ext cx="0" cy="8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8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EA1DCB-3ACB-42F7-9113-AC03D39DF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" r="-1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46DA1-76E6-4F7D-B936-0D0590D1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s-MX" sz="2000" dirty="0"/>
              <a:t>                  PROPIEDADES </a:t>
            </a:r>
          </a:p>
          <a:p>
            <a:r>
              <a:rPr lang="es-MX" sz="2000" dirty="0"/>
              <a:t>ANTIOXIDANTES </a:t>
            </a:r>
          </a:p>
          <a:p>
            <a:r>
              <a:rPr lang="es-MX" sz="2000" dirty="0"/>
              <a:t>DEPURATIVOS </a:t>
            </a:r>
          </a:p>
          <a:p>
            <a:r>
              <a:rPr lang="es-MX" sz="2000" dirty="0"/>
              <a:t>AYUDAN AL HIGADO A LA DESINTOXICACION </a:t>
            </a:r>
          </a:p>
          <a:p>
            <a:r>
              <a:rPr lang="es-MX" sz="2000" dirty="0"/>
              <a:t>ALIMENTO VIVO CON ALTO VALOR NUTRICIONAL </a:t>
            </a:r>
          </a:p>
          <a:p>
            <a:r>
              <a:rPr lang="es-MX" sz="2000" dirty="0"/>
              <a:t>FAVORECEN LA DIGESTION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522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60A3C-4A11-4E19-9482-57898AEC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87382"/>
            <a:ext cx="11652068" cy="6361611"/>
          </a:xfrm>
        </p:spPr>
        <p:txBody>
          <a:bodyPr/>
          <a:lstStyle/>
          <a:p>
            <a:r>
              <a:rPr lang="es-MX" dirty="0"/>
              <a:t>MI EXPERENCIA </a:t>
            </a:r>
          </a:p>
          <a:p>
            <a:r>
              <a:rPr lang="es-MX" sz="3600" dirty="0"/>
              <a:t>BUENO DURANTE EL TIEMPO DE CONSUMO , INVESTIGUE Y VI QUE </a:t>
            </a:r>
            <a:r>
              <a:rPr lang="es-MX" sz="3600" dirty="0" err="1"/>
              <a:t>QUE</a:t>
            </a:r>
            <a:r>
              <a:rPr lang="es-MX" sz="3600" dirty="0"/>
              <a:t> DABA BUENA PROTEINA Y ENERGIA PARA NUESTRO CUERPO Y QUE NOS BENEFICIA A UNO MISMO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8666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a1620741 (Aliaga Huaman, Jhonatan Bernaldo)</dc:creator>
  <cp:lastModifiedBy>a1620741 (Aliaga Huaman, Jhonatan Bernaldo)</cp:lastModifiedBy>
  <cp:revision>1</cp:revision>
  <dcterms:created xsi:type="dcterms:W3CDTF">2021-09-03T20:56:14Z</dcterms:created>
  <dcterms:modified xsi:type="dcterms:W3CDTF">2021-09-03T21:21:08Z</dcterms:modified>
</cp:coreProperties>
</file>