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e213e88d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e213e88d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e213e88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e213e88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e213e88d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e213e88d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e213e88d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e213e88d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e213e88d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e213e88d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EDUCACIÓN FÍSICA</a:t>
            </a:r>
            <a:endParaRPr b="1" sz="400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LOS GERMINADOS</a:t>
            </a:r>
            <a:endParaRPr b="1" sz="28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ALUMNO:JOHAN SMITH GUTIERREZ QUISPE</a:t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GRADO Y SECCIÓN:3 ´´A``</a:t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AÑO:2021</a:t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2056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0" name="Google Shape;60;p14"/>
          <p:cNvSpPr/>
          <p:nvPr/>
        </p:nvSpPr>
        <p:spPr>
          <a:xfrm>
            <a:off x="2689500" y="223075"/>
            <a:ext cx="3259500" cy="91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¿QUÉ SON LOS GERMINADOS?</a:t>
            </a:r>
            <a:endParaRPr b="1" sz="180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1" name="Google Shape;61;p14"/>
          <p:cNvCxnSpPr>
            <a:stCxn id="60" idx="2"/>
          </p:cNvCxnSpPr>
          <p:nvPr/>
        </p:nvCxnSpPr>
        <p:spPr>
          <a:xfrm>
            <a:off x="4319250" y="1140175"/>
            <a:ext cx="6300" cy="52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/>
          <p:nvPr/>
        </p:nvSpPr>
        <p:spPr>
          <a:xfrm>
            <a:off x="2010950" y="1660675"/>
            <a:ext cx="4796400" cy="14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SON AQUELLAS SEMILLAS QUE SE ENCUENTRAN SUSPENDIDAS EN EL SUELO,ESTAS SEMILLAS GENERALMENTE </a:t>
            </a:r>
            <a:r>
              <a:rPr b="1" lang="es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ESTÁN</a:t>
            </a:r>
            <a:r>
              <a:rPr b="1" lang="es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 DESTINADAS PARA LA ALIMENTACIÓN O PARA PREPARARLAS PARA LA SIEMBRA</a:t>
            </a:r>
            <a:endParaRPr b="1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920" y="3371175"/>
            <a:ext cx="1845230" cy="1437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625" y="3420850"/>
            <a:ext cx="2895600" cy="15811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lin ang="5400012" scaled="0"/>
          </a:gra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218525" y="161125"/>
            <a:ext cx="4288200" cy="52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BONDADES QUE OFRECEN </a:t>
            </a:r>
            <a:r>
              <a:rPr b="1" lang="es" sz="16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 LOS GERMINADOS</a:t>
            </a:r>
            <a:endParaRPr b="1" sz="160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71" name="Google Shape;71;p15"/>
          <p:cNvCxnSpPr>
            <a:stCxn id="70" idx="2"/>
          </p:cNvCxnSpPr>
          <p:nvPr/>
        </p:nvCxnSpPr>
        <p:spPr>
          <a:xfrm>
            <a:off x="4362625" y="681625"/>
            <a:ext cx="0" cy="76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/>
          <p:nvPr/>
        </p:nvSpPr>
        <p:spPr>
          <a:xfrm>
            <a:off x="396600" y="1933450"/>
            <a:ext cx="2169000" cy="143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1)</a:t>
            </a:r>
            <a:r>
              <a:rPr b="1" lang="es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SON MUY BAJAS EN CALORÍAS,POR LO QUE NO APORTA MUCHA ENERGÍA AL ORGANISMO</a:t>
            </a:r>
            <a:endParaRPr b="1"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278125" y="1450225"/>
            <a:ext cx="2169000" cy="143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2)A PESAR DE ESTO APORTA NUTRIENTES Y COMPUESTOS DE ORIGEN VEGETAL MUY IMPORTANTES PARA EL CUERPO HUMANO</a:t>
            </a:r>
            <a:endParaRPr b="1"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506725" y="2039950"/>
            <a:ext cx="2169000" cy="143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3)FUENTE DE VALIOSAS </a:t>
            </a:r>
            <a:r>
              <a:rPr b="1" lang="es" sz="10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VITAMINAS, MINERALES, PROTEÍNAS Y FIBRA.Y UNA VENTAJA QUE TIENE A COMPARACIÓN DE LOS DEMÁS ALIMENTOS ES QUE SON FÁCILES DE DIGERIR </a:t>
            </a:r>
            <a:endParaRPr b="1"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75" name="Google Shape;75;p15"/>
          <p:cNvCxnSpPr>
            <a:stCxn id="73" idx="1"/>
            <a:endCxn id="72" idx="3"/>
          </p:cNvCxnSpPr>
          <p:nvPr/>
        </p:nvCxnSpPr>
        <p:spPr>
          <a:xfrm flipH="1">
            <a:off x="2565625" y="2169025"/>
            <a:ext cx="712500" cy="483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>
            <a:stCxn id="73" idx="3"/>
            <a:endCxn id="74" idx="1"/>
          </p:cNvCxnSpPr>
          <p:nvPr/>
        </p:nvCxnSpPr>
        <p:spPr>
          <a:xfrm>
            <a:off x="5447125" y="2169025"/>
            <a:ext cx="1059600" cy="58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5081400"/>
          </a:xfrm>
          <a:prstGeom prst="rect">
            <a:avLst/>
          </a:prstGeom>
          <a:gradFill>
            <a:gsLst>
              <a:gs pos="0">
                <a:srgbClr val="F5FF83"/>
              </a:gs>
              <a:gs pos="100000">
                <a:srgbClr val="E3F609"/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639900" y="223100"/>
            <a:ext cx="3656100" cy="44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PROPIEDADES DE LOS GERMINADOS</a:t>
            </a:r>
            <a:endParaRPr b="1" sz="160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83" name="Google Shape;83;p16"/>
          <p:cNvCxnSpPr>
            <a:stCxn id="82" idx="2"/>
          </p:cNvCxnSpPr>
          <p:nvPr/>
        </p:nvCxnSpPr>
        <p:spPr>
          <a:xfrm flipH="1">
            <a:off x="4461950" y="669200"/>
            <a:ext cx="6000" cy="52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/>
          <p:nvPr/>
        </p:nvSpPr>
        <p:spPr>
          <a:xfrm>
            <a:off x="1177450" y="1375725"/>
            <a:ext cx="2590200" cy="15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SON UNA GRAN FUENTE DE:ANTIOXIDANTES,</a:t>
            </a:r>
            <a:endParaRPr b="1"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SON DEPURATIVOS,</a:t>
            </a:r>
            <a:endParaRPr b="1"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AYUDAN A DESINTOXICAR ÓRGANOS COMO EL HÍGADO </a:t>
            </a:r>
            <a:endParaRPr b="1"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5209150" y="1375725"/>
            <a:ext cx="2590200" cy="15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Merriweather"/>
                <a:ea typeface="Merriweather"/>
                <a:cs typeface="Merriweather"/>
                <a:sym typeface="Merriweather"/>
              </a:rPr>
              <a:t>SON ´´ALIMENTOS VIVOS`` CON ALTO VALOR NUTRICIONAL,</a:t>
            </a:r>
            <a:endParaRPr b="1"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Merriweather"/>
                <a:ea typeface="Merriweather"/>
                <a:cs typeface="Merriweather"/>
                <a:sym typeface="Merriweather"/>
              </a:rPr>
              <a:t>FAVORECEN LA DIGESTIÓN</a:t>
            </a:r>
            <a:endParaRPr b="1"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Merriweather"/>
                <a:ea typeface="Merriweather"/>
                <a:cs typeface="Merriweather"/>
                <a:sym typeface="Merriweather"/>
              </a:rPr>
              <a:t>ES UNA GRAN FUENTE DE FIBRA,VITAMINAS Y MINERALES</a:t>
            </a:r>
            <a:endParaRPr b="1"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86" name="Google Shape;86;p16"/>
          <p:cNvCxnSpPr/>
          <p:nvPr/>
        </p:nvCxnSpPr>
        <p:spPr>
          <a:xfrm flipH="1">
            <a:off x="3668525" y="1177425"/>
            <a:ext cx="818100" cy="272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/>
          <p:nvPr/>
        </p:nvCxnSpPr>
        <p:spPr>
          <a:xfrm>
            <a:off x="4461825" y="1177425"/>
            <a:ext cx="780900" cy="285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225" y="3024125"/>
            <a:ext cx="4899225" cy="2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0" y="0"/>
            <a:ext cx="9144000" cy="50691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2478800" y="161125"/>
            <a:ext cx="3656100" cy="60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MI EXPERIENCIA CON EL CONSUMO DE GERMINADOS</a:t>
            </a:r>
            <a:endParaRPr b="1" sz="160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flipH="1">
            <a:off x="4288400" y="805600"/>
            <a:ext cx="12300" cy="50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7"/>
          <p:cNvSpPr/>
          <p:nvPr/>
        </p:nvSpPr>
        <p:spPr>
          <a:xfrm>
            <a:off x="2683250" y="1282825"/>
            <a:ext cx="3247200" cy="167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Merriweather"/>
                <a:ea typeface="Merriweather"/>
                <a:cs typeface="Merriweather"/>
                <a:sym typeface="Merriweather"/>
              </a:rPr>
              <a:t>DURANTE EL CONSUMO DE LOS GERMINADOS PUDE NOTAR LO SIGUIENTE:</a:t>
            </a:r>
            <a:endParaRPr b="1"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Merriweather"/>
                <a:ea typeface="Merriweather"/>
                <a:cs typeface="Merriweather"/>
                <a:sym typeface="Merriweather"/>
              </a:rPr>
              <a:t>A PESAR DE NO SER UNA GRAN FUENTE DE CALORÍAS,SI APORTA LA SUFICIENTE ENERGÍA AL ORGANISMO </a:t>
            </a:r>
            <a:endParaRPr b="1"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Merriweather"/>
                <a:ea typeface="Merriweather"/>
                <a:cs typeface="Merriweather"/>
                <a:sym typeface="Merriweather"/>
              </a:rPr>
              <a:t>TAMBIÉN</a:t>
            </a:r>
            <a:r>
              <a:rPr b="1" lang="es" sz="1100">
                <a:latin typeface="Merriweather"/>
                <a:ea typeface="Merriweather"/>
                <a:cs typeface="Merriweather"/>
                <a:sym typeface="Merriweather"/>
              </a:rPr>
              <a:t> ME APORTÓ OTROS NUTRIENTES </a:t>
            </a:r>
            <a:r>
              <a:rPr b="1" lang="es" sz="1100">
                <a:latin typeface="Merriweather"/>
                <a:ea typeface="Merriweather"/>
                <a:cs typeface="Merriweather"/>
                <a:sym typeface="Merriweather"/>
              </a:rPr>
              <a:t>ESENCIALES</a:t>
            </a:r>
            <a:r>
              <a:rPr b="1" lang="es" sz="1100">
                <a:latin typeface="Merriweather"/>
                <a:ea typeface="Merriweather"/>
                <a:cs typeface="Merriweather"/>
                <a:sym typeface="Merriweather"/>
              </a:rPr>
              <a:t> COMO VITAMINAS,FIBRA,ETC</a:t>
            </a:r>
            <a:endParaRPr b="1"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1332350" y="3470425"/>
            <a:ext cx="5949000" cy="126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Merriweather"/>
                <a:ea typeface="Merriweather"/>
                <a:cs typeface="Merriweather"/>
                <a:sym typeface="Merriweather"/>
              </a:rPr>
              <a:t>OTRA COSA QUE PUDE NOTAR A PARTE DE LOS DISTINTOS NUTRIENTES QUE ME </a:t>
            </a:r>
            <a:r>
              <a:rPr b="1" lang="es" sz="1100">
                <a:latin typeface="Merriweather"/>
                <a:ea typeface="Merriweather"/>
                <a:cs typeface="Merriweather"/>
                <a:sym typeface="Merriweather"/>
              </a:rPr>
              <a:t>APORTAN</a:t>
            </a:r>
            <a:r>
              <a:rPr b="1" lang="es" sz="1100">
                <a:latin typeface="Merriweather"/>
                <a:ea typeface="Merriweather"/>
                <a:cs typeface="Merriweather"/>
                <a:sym typeface="Merriweather"/>
              </a:rPr>
              <a:t> LOS GERMINADOS ES QUE:NO SON </a:t>
            </a:r>
            <a:r>
              <a:rPr b="1" lang="es" sz="1100">
                <a:latin typeface="Merriweather"/>
                <a:ea typeface="Merriweather"/>
                <a:cs typeface="Merriweather"/>
                <a:sym typeface="Merriweather"/>
              </a:rPr>
              <a:t>DIFÍCILES</a:t>
            </a:r>
            <a:r>
              <a:rPr b="1" lang="es" sz="1100">
                <a:latin typeface="Merriweather"/>
                <a:ea typeface="Merriweather"/>
                <a:cs typeface="Merriweather"/>
                <a:sym typeface="Merriweather"/>
              </a:rPr>
              <a:t> DE DIGERIR ES DECIR QUE NO NECESITABA MASTICARLOS POR COMPLETOS A DIFERENCIA DE LOS ALIMENTOS </a:t>
            </a:r>
            <a:r>
              <a:rPr b="1" lang="es" sz="1100">
                <a:latin typeface="Merriweather"/>
                <a:ea typeface="Merriweather"/>
                <a:cs typeface="Merriweather"/>
                <a:sym typeface="Merriweather"/>
              </a:rPr>
              <a:t>COMUNES</a:t>
            </a:r>
            <a:r>
              <a:rPr b="1" lang="es" sz="1100">
                <a:latin typeface="Merriweather"/>
                <a:ea typeface="Merriweather"/>
                <a:cs typeface="Merriweather"/>
                <a:sym typeface="Merriweather"/>
              </a:rPr>
              <a:t> QUE SI NECESITAN MASTICARLOS ANTES DE DIGERIRLOS.</a:t>
            </a:r>
            <a:endParaRPr b="1"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98" name="Google Shape;98;p17"/>
          <p:cNvCxnSpPr>
            <a:stCxn id="96" idx="2"/>
            <a:endCxn id="97" idx="0"/>
          </p:cNvCxnSpPr>
          <p:nvPr/>
        </p:nvCxnSpPr>
        <p:spPr>
          <a:xfrm>
            <a:off x="4306850" y="2955925"/>
            <a:ext cx="0" cy="514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