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</p:sldIdLst>
  <p:sldSz cx="9144000" cy="5143500" type="screen16x9"/>
  <p:notesSz cx="6858000" cy="9144000"/>
  <p:embeddedFontLst>
    <p:embeddedFont>
      <p:font typeface="Montserrat" panose="020B0604020202020204" charset="0"/>
      <p:regular r:id="rId12"/>
      <p:bold r:id="rId13"/>
      <p:italic r:id="rId14"/>
      <p:boldItalic r:id="rId15"/>
    </p:embeddedFont>
    <p:embeddedFont>
      <p:font typeface="La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23131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3d8585f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3d8585f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816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9063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4e7640c2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4e7640c2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543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3d8585f7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3d8585f7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7749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3d8585f74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3d8585f74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1129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3dbb3f8f5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3dbb3f8f5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3348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3d8585f74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3d8585f74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7589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3d8585f74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3d8585f74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7540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4e7640c2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4e7640c2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4679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124175" y="1565875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200">
                <a:latin typeface="Times New Roman"/>
                <a:ea typeface="Times New Roman"/>
                <a:cs typeface="Times New Roman"/>
                <a:sym typeface="Times New Roman"/>
              </a:rPr>
              <a:t>ISO 14001</a:t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>
            <a:spLocks noGrp="1"/>
          </p:cNvSpPr>
          <p:nvPr>
            <p:ph type="ctrTitle"/>
          </p:nvPr>
        </p:nvSpPr>
        <p:spPr>
          <a:xfrm>
            <a:off x="3014825" y="713600"/>
            <a:ext cx="5545200" cy="10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>
                <a:latin typeface="Times New Roman"/>
                <a:ea typeface="Times New Roman"/>
                <a:cs typeface="Times New Roman"/>
                <a:sym typeface="Times New Roman"/>
              </a:rPr>
              <a:t>Integrantes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14"/>
          <p:cNvSpPr txBox="1">
            <a:spLocks noGrp="1"/>
          </p:cNvSpPr>
          <p:nvPr>
            <p:ph type="subTitle" idx="1"/>
          </p:nvPr>
        </p:nvSpPr>
        <p:spPr>
          <a:xfrm>
            <a:off x="3077375" y="2446600"/>
            <a:ext cx="4677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just" rtl="0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❖"/>
            </a:pPr>
            <a:r>
              <a:rPr lang="es-419" sz="3600">
                <a:latin typeface="Times New Roman"/>
                <a:ea typeface="Times New Roman"/>
                <a:cs typeface="Times New Roman"/>
                <a:sym typeface="Times New Roman"/>
              </a:rPr>
              <a:t>Carlos Carranza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just" rtl="0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❖"/>
            </a:pPr>
            <a:r>
              <a:rPr lang="es-419" sz="3600">
                <a:latin typeface="Times New Roman"/>
                <a:ea typeface="Times New Roman"/>
                <a:cs typeface="Times New Roman"/>
                <a:sym typeface="Times New Roman"/>
              </a:rPr>
              <a:t>Kaleb Fuentes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just" rtl="0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❖"/>
            </a:pPr>
            <a:r>
              <a:rPr lang="es-419" sz="3600">
                <a:latin typeface="Times New Roman"/>
                <a:ea typeface="Times New Roman"/>
                <a:cs typeface="Times New Roman"/>
                <a:sym typeface="Times New Roman"/>
              </a:rPr>
              <a:t>Kevin Maturana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3800" y="108550"/>
            <a:ext cx="5976400" cy="252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5"/>
          <p:cNvSpPr txBox="1"/>
          <p:nvPr/>
        </p:nvSpPr>
        <p:spPr>
          <a:xfrm>
            <a:off x="1583800" y="2893225"/>
            <a:ext cx="6254100" cy="18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</a:rPr>
              <a:t>Iso: referente al formato iso utilizado por las personas:(.iso)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</a:rPr>
              <a:t>Iso: referente a la iso que utilizan las cámaras ya sea réflex,digital o de celular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Times New Roman"/>
                <a:ea typeface="Times New Roman"/>
                <a:cs typeface="Times New Roman"/>
                <a:sym typeface="Times New Roman"/>
              </a:rPr>
              <a:t>¿Que es?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1"/>
          </p:nvPr>
        </p:nvSpPr>
        <p:spPr>
          <a:xfrm>
            <a:off x="1297500" y="1081300"/>
            <a:ext cx="7038900" cy="3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 un estándar internacionalmente aceptado que indica cómo poner un sistema de gestión medioambiental efectivo en su sitio. Está diseñado para ayudar a las organizaciones a mantenerse comercialmente exitosas sin pasar por alto sus responsabilidades medioambientales. También puede ayudarle a crecer mientras reduce el impacto medioambiental de dicho crecimiento. Un sistema ISO 14001 proporciona el marco para permitirle cumplir con las crecientes expectativas de los clientes en cuanto a la responsabilidad corporativa así como los requerimientos regulatorios y legales.</a:t>
            </a:r>
            <a:r>
              <a:rPr lang="es-419" sz="145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419" sz="145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14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1242075" y="3715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latin typeface="Times New Roman"/>
                <a:ea typeface="Times New Roman"/>
                <a:cs typeface="Times New Roman"/>
                <a:sym typeface="Times New Roman"/>
              </a:rPr>
              <a:t>Reseña histórica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7"/>
          <p:cNvSpPr txBox="1">
            <a:spLocks noGrp="1"/>
          </p:cNvSpPr>
          <p:nvPr>
            <p:ph type="body" idx="1"/>
          </p:nvPr>
        </p:nvSpPr>
        <p:spPr>
          <a:xfrm>
            <a:off x="1113800" y="1301100"/>
            <a:ext cx="7038900" cy="25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Esta nueva norma </a:t>
            </a:r>
            <a:r>
              <a:rPr lang="es-419" sz="24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ISO 14001</a:t>
            </a:r>
            <a:r>
              <a:rPr lang="es-419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fue publicada en el año </a:t>
            </a:r>
            <a:r>
              <a:rPr lang="es-419" sz="24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1996</a:t>
            </a:r>
            <a:r>
              <a:rPr lang="es-419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Con el  fin de crear estándares administrativos en el área ambiental.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 normas ISO </a:t>
            </a:r>
            <a:r>
              <a:rPr lang="es-419" sz="24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fijan metas ambientales</a:t>
            </a:r>
            <a:r>
              <a:rPr lang="es-419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para la prevención de la contaminación, más </a:t>
            </a:r>
            <a:r>
              <a:rPr lang="es-419" sz="24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bien establecen herramientas </a:t>
            </a:r>
            <a:r>
              <a:rPr lang="es-419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sistemas enfocados a los procesos de producción al interior de una empresa u organización.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375" y="280988"/>
            <a:ext cx="6191250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latin typeface="Times New Roman"/>
                <a:ea typeface="Times New Roman"/>
                <a:cs typeface="Times New Roman"/>
                <a:sym typeface="Times New Roman"/>
              </a:rPr>
              <a:t>¿Cómo se implementa?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31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ISO 14001 es una norma de aplicación a  cualquier tipo de empresa, tamaño o sector. Favorece la puesta en marcha de sistemas y procesos que apoyen el desempeño medio ambiental</a:t>
            </a:r>
            <a:endParaRPr sz="14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proceso de implementación del Sistema de Gestión Ambiental no es un método estándar, ya que depende del tamaño de la organización, de la actividad que lleve a cabo, de los productos que genere, los servicios que ofrezca y la gestión.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6363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Así mismo, la certificación en la ISO 14001 permite a las organizaciones que la obtengan diferenciarse de otras empresas de la competencia. Además de alcanzar y lograr cumplir con la legislación ambiental establecida.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latin typeface="Times New Roman"/>
                <a:ea typeface="Times New Roman"/>
                <a:cs typeface="Times New Roman"/>
                <a:sym typeface="Times New Roman"/>
              </a:rPr>
              <a:t>Empresas certificadas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</a:rPr>
              <a:t>Más de 300.000 organizaciones de 171 países están certificadas en ISO 14001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</a:rPr>
              <a:t>EPM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800">
                <a:solidFill>
                  <a:srgbClr val="FFFFFF"/>
                </a:solidFill>
              </a:rPr>
              <a:t>COlcafé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234550"/>
            <a:ext cx="1130275" cy="157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>
            <a:spLocks noGrp="1"/>
          </p:cNvSpPr>
          <p:nvPr>
            <p:ph type="title"/>
          </p:nvPr>
        </p:nvSpPr>
        <p:spPr>
          <a:xfrm>
            <a:off x="772550" y="1848150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600">
                <a:latin typeface="Times New Roman"/>
                <a:ea typeface="Times New Roman"/>
                <a:cs typeface="Times New Roman"/>
                <a:sym typeface="Times New Roman"/>
              </a:rPr>
              <a:t>Gracias</a:t>
            </a:r>
            <a:endParaRPr sz="9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23"/>
          <p:cNvSpPr txBox="1">
            <a:spLocks noGrp="1"/>
          </p:cNvSpPr>
          <p:nvPr>
            <p:ph type="body" idx="1"/>
          </p:nvPr>
        </p:nvSpPr>
        <p:spPr>
          <a:xfrm>
            <a:off x="772550" y="3302875"/>
            <a:ext cx="57564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6000">
                <a:latin typeface="Times New Roman"/>
                <a:ea typeface="Times New Roman"/>
                <a:cs typeface="Times New Roman"/>
                <a:sym typeface="Times New Roman"/>
              </a:rPr>
              <a:t>Por su atencion.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Microsoft Office PowerPoint</Application>
  <PresentationFormat>Presentación en pantalla (16:9)</PresentationFormat>
  <Paragraphs>22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Montserrat</vt:lpstr>
      <vt:lpstr>Lato</vt:lpstr>
      <vt:lpstr>Times New Roman</vt:lpstr>
      <vt:lpstr>Arial</vt:lpstr>
      <vt:lpstr>Focus</vt:lpstr>
      <vt:lpstr>ISO 14001</vt:lpstr>
      <vt:lpstr>Integrantes</vt:lpstr>
      <vt:lpstr>Presentación de PowerPoint</vt:lpstr>
      <vt:lpstr>¿Que es?</vt:lpstr>
      <vt:lpstr>Reseña histórica</vt:lpstr>
      <vt:lpstr>Presentación de PowerPoint</vt:lpstr>
      <vt:lpstr>¿Cómo se implementa?</vt:lpstr>
      <vt:lpstr>Empresas certificadas</vt:lpstr>
      <vt:lpstr>Gracias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 14001</dc:title>
  <cp:lastModifiedBy>Wilson Munive</cp:lastModifiedBy>
  <cp:revision>1</cp:revision>
  <dcterms:modified xsi:type="dcterms:W3CDTF">2018-10-13T13:08:30Z</dcterms:modified>
</cp:coreProperties>
</file>