
<file path=[Content_Types].xml><?xml version="1.0" encoding="utf-8"?>
<Types xmlns="http://schemas.openxmlformats.org/package/2006/content-types">
  <Default ContentType="application/xml" Extension="xml"/>
  <Default ContentType="image/png" Extension="png"/>
  <Default ContentType="image/jpeg" Extension="jpeg"/>
  <Default ContentType="image/vnd.ms-photo" Extension="wdp"/>
  <Default ContentType="application/vnd.openxmlformats-package.relationships+xml" Extension="rels"/>
  <Override ContentType="application/vnd.openxmlformats-officedocument.theme+xml" PartName="/ppt/theme/theme2.xml"/>
  <Override ContentType="application/vnd.openxmlformats-officedocument.theme+xml" PartName="/ppt/theme/theme1.xml"/>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notesSlide+xml" PartName="/ppt/notesSlides/notesSlide3.xml"/>
  <Override ContentType="application/vnd.openxmlformats-officedocument.presentationml.tags+xml" PartName="/ppt/tags/tag1.xml"/>
  <Override ContentType="application/vnd.openxmlformats-officedocument.presentationml.slideMaster+xml" PartName="/ppt/slideMasters/slideMaster1.xml"/>
  <Override ContentType="application/vnd.openxmlformats-officedocument.presentationml.slideLayout+xml" PartName="/ppt/slideLayouts/slideLayout3.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4.xml"/>
  <Override ContentType="application/vnd.openxmlformats-officedocument.presentationml.slideLayout+xml" PartName="/ppt/slideLayouts/slideLayout9.xml"/>
  <Override ContentType="application/vnd.openxmlformats-officedocument.presentationml.slideLayout+xml" PartName="/ppt/slideLayouts/slideLayout5.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notesMaster+xml" PartName="/ppt/notesMasters/notesMaster1.xml"/>
  <Override ContentType="application/vnd.openxmlformats-officedocument.presentationml.slide+xml" PartName="/ppt/slides/slide8.xml"/>
  <Override ContentType="application/vnd.openxmlformats-officedocument.presentationml.slide+xml" PartName="/ppt/slides/slide4.xml"/>
  <Override ContentType="application/vnd.openxmlformats-officedocument.presentationml.slide+xml" PartName="/ppt/slides/slide6.xml"/>
  <Override ContentType="application/vnd.openxmlformats-officedocument.presentationml.slide+xml" PartName="/ppt/slides/slide2.xml"/>
  <Override ContentType="application/vnd.openxmlformats-officedocument.presentationml.slide+xml" PartName="/ppt/slides/slide7.xml"/>
  <Override ContentType="application/vnd.openxmlformats-officedocument.presentationml.slide+xml" PartName="/ppt/slides/slide1.xml"/>
  <Override ContentType="application/vnd.openxmlformats-officedocument.presentationml.slide+xml" PartName="/ppt/slides/slide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presentation.main+xml" PartName="/ppt/presentation.xml"/>
  <Override ContentType="application/vnd.openxmlformats-officedocument.presentationml.presProps+xml" PartName="/ppt/presProps1.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Lst>
  <p:sldSz cy="6858000" cx="12192000"/>
  <p:notesSz cx="6858000" cy="9144000"/>
  <p:custDataLst>
    <p:tags r:id="rId14"/>
  </p:custDataLst>
  <p:defaultTextStyle>
    <a:defPPr lvl="0">
      <a:defRPr lang="en-US"/>
    </a:defPPr>
    <a:lvl1pPr defTabSz="457200" eaLnBrk="1" hangingPunct="1" latinLnBrk="0" lvl="0" marL="0" rtl="0" algn="l">
      <a:defRPr kern="1200" sz="1800">
        <a:solidFill>
          <a:schemeClr val="tx1"/>
        </a:solidFill>
        <a:latin typeface="+mn-lt"/>
        <a:ea typeface="+mn-ea"/>
        <a:cs typeface="+mn-cs"/>
      </a:defRPr>
    </a:lvl1pPr>
    <a:lvl2pPr defTabSz="457200" eaLnBrk="1" hangingPunct="1" latinLnBrk="0" lvl="1" marL="457200" rtl="0" algn="l">
      <a:defRPr kern="1200" sz="1800">
        <a:solidFill>
          <a:schemeClr val="tx1"/>
        </a:solidFill>
        <a:latin typeface="+mn-lt"/>
        <a:ea typeface="+mn-ea"/>
        <a:cs typeface="+mn-cs"/>
      </a:defRPr>
    </a:lvl2pPr>
    <a:lvl3pPr defTabSz="457200" eaLnBrk="1" hangingPunct="1" latinLnBrk="0" lvl="2" marL="914400" rtl="0" algn="l">
      <a:defRPr kern="1200" sz="1800">
        <a:solidFill>
          <a:schemeClr val="tx1"/>
        </a:solidFill>
        <a:latin typeface="+mn-lt"/>
        <a:ea typeface="+mn-ea"/>
        <a:cs typeface="+mn-cs"/>
      </a:defRPr>
    </a:lvl3pPr>
    <a:lvl4pPr defTabSz="457200" eaLnBrk="1" hangingPunct="1" latinLnBrk="0" lvl="3" marL="1371600" rtl="0" algn="l">
      <a:defRPr kern="1200" sz="1800">
        <a:solidFill>
          <a:schemeClr val="tx1"/>
        </a:solidFill>
        <a:latin typeface="+mn-lt"/>
        <a:ea typeface="+mn-ea"/>
        <a:cs typeface="+mn-cs"/>
      </a:defRPr>
    </a:lvl4pPr>
    <a:lvl5pPr defTabSz="457200" eaLnBrk="1" hangingPunct="1" latinLnBrk="0" lvl="4" marL="1828800" rtl="0" algn="l">
      <a:defRPr kern="1200" sz="1800">
        <a:solidFill>
          <a:schemeClr val="tx1"/>
        </a:solidFill>
        <a:latin typeface="+mn-lt"/>
        <a:ea typeface="+mn-ea"/>
        <a:cs typeface="+mn-cs"/>
      </a:defRPr>
    </a:lvl5pPr>
    <a:lvl6pPr defTabSz="457200" eaLnBrk="1" hangingPunct="1" latinLnBrk="0" lvl="5" marL="2286000" rtl="0" algn="l">
      <a:defRPr kern="1200" sz="1800">
        <a:solidFill>
          <a:schemeClr val="tx1"/>
        </a:solidFill>
        <a:latin typeface="+mn-lt"/>
        <a:ea typeface="+mn-ea"/>
        <a:cs typeface="+mn-cs"/>
      </a:defRPr>
    </a:lvl6pPr>
    <a:lvl7pPr defTabSz="457200" eaLnBrk="1" hangingPunct="1" latinLnBrk="0" lvl="6" marL="2743200" rtl="0" algn="l">
      <a:defRPr kern="1200" sz="1800">
        <a:solidFill>
          <a:schemeClr val="tx1"/>
        </a:solidFill>
        <a:latin typeface="+mn-lt"/>
        <a:ea typeface="+mn-ea"/>
        <a:cs typeface="+mn-cs"/>
      </a:defRPr>
    </a:lvl7pPr>
    <a:lvl8pPr defTabSz="457200" eaLnBrk="1" hangingPunct="1" latinLnBrk="0" lvl="7" marL="3200400" rtl="0" algn="l">
      <a:defRPr kern="1200" sz="1800">
        <a:solidFill>
          <a:schemeClr val="tx1"/>
        </a:solidFill>
        <a:latin typeface="+mn-lt"/>
        <a:ea typeface="+mn-ea"/>
        <a:cs typeface="+mn-cs"/>
      </a:defRPr>
    </a:lvl8pPr>
    <a:lvl9pPr defTabSz="457200" eaLnBrk="1" hangingPunct="1" latinLnBrk="0" lvl="8" marL="3657600" rtl="0" algn="l">
      <a:defRPr kern="1200" sz="1800">
        <a:solidFill>
          <a:schemeClr val="tx1"/>
        </a:solidFill>
        <a:latin typeface="+mn-lt"/>
        <a:ea typeface="+mn-ea"/>
        <a:cs typeface="+mn-cs"/>
      </a:defRPr>
    </a:lvl9pPr>
  </p:defaultTextStyle>
</p:presentation>
</file>

<file path=ppt/presProps1.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5" Type="http://schemas.openxmlformats.org/officeDocument/2006/relationships/slide" Target="slides/slide1.xml"/><Relationship Id="rId12" Type="http://schemas.openxmlformats.org/officeDocument/2006/relationships/slide" Target="slides/slide9.xml"/><Relationship Id="rId11" Type="http://schemas.openxmlformats.org/officeDocument/2006/relationships/slide" Target="slides/slide5.xml"/><Relationship Id="rId14" Type="http://schemas.openxmlformats.org/officeDocument/2006/relationships/tags" Target="tags/tag1.xml"/><Relationship Id="rId7" Type="http://schemas.openxmlformats.org/officeDocument/2006/relationships/slide" Target="slides/slide3.xml"/><Relationship Id="rId2" Type="http://schemas.openxmlformats.org/officeDocument/2006/relationships/presProps" Target="presProps1.xml"/><Relationship Id="rId10" Type="http://schemas.openxmlformats.org/officeDocument/2006/relationships/slide" Target="slides/slide4.xml"/><Relationship Id="rId13" Type="http://schemas.openxmlformats.org/officeDocument/2006/relationships/slide" Target="slides/slide6.xml"/><Relationship Id="rId8" Type="http://schemas.openxmlformats.org/officeDocument/2006/relationships/slide" Target="slides/slide7.xml"/><Relationship Id="rId4" Type="http://schemas.openxmlformats.org/officeDocument/2006/relationships/notesMaster" Target="notesMasters/notesMaster1.xml"/><Relationship Id="rId3" Type="http://schemas.openxmlformats.org/officeDocument/2006/relationships/slideMaster" Target="slideMasters/slideMaster1.xml"/><Relationship Id="rId9" Type="http://schemas.openxmlformats.org/officeDocument/2006/relationships/slide" Target="slides/slide8.xml"/><Relationship Id="rId6" Type="http://schemas.openxmlformats.org/officeDocument/2006/relationships/slide" Target="slides/slide2.xml"/><Relationship Id="rId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 name="Shape 17"/>
        <p:cNvGrpSpPr/>
        <p:nvPr/>
      </p:nvGrpSpPr>
      <p:grpSpPr>
        <a:xfrm>
          <a:off x="0" y="0"/>
          <a:ext cx="0" cy="0"/>
          <a:chOff x="0" y="0"/>
          <a:chExt cx="0" cy="0"/>
        </a:xfrm>
      </p:grpSpPr>
      <p:sp>
        <p:nvSpPr>
          <p:cNvPr id="18" name="Google Shape;18;n"/>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 name="Google Shape;19;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rtl="0">
              <a:spcBef>
                <a:spcPts val="0"/>
              </a:spcBef>
              <a:spcAft>
                <a:spcPts val="0"/>
              </a:spcAft>
              <a:buSzPts val="1100"/>
              <a:buChar char="●"/>
              <a:defRPr sz="1100"/>
            </a:lvl1pPr>
            <a:lvl2pPr indent="-298450" lvl="1" marL="914400" rtl="0">
              <a:spcBef>
                <a:spcPts val="0"/>
              </a:spcBef>
              <a:spcAft>
                <a:spcPts val="0"/>
              </a:spcAft>
              <a:buSzPts val="1100"/>
              <a:buChar char="○"/>
              <a:defRPr sz="1100"/>
            </a:lvl2pPr>
            <a:lvl3pPr indent="-298450" lvl="2" marL="1371600" rtl="0">
              <a:spcBef>
                <a:spcPts val="0"/>
              </a:spcBef>
              <a:spcAft>
                <a:spcPts val="0"/>
              </a:spcAft>
              <a:buSzPts val="1100"/>
              <a:buChar char="■"/>
              <a:defRPr sz="1100"/>
            </a:lvl3pPr>
            <a:lvl4pPr indent="-298450" lvl="3" marL="1828800" rtl="0">
              <a:spcBef>
                <a:spcPts val="0"/>
              </a:spcBef>
              <a:spcAft>
                <a:spcPts val="0"/>
              </a:spcAft>
              <a:buSzPts val="1100"/>
              <a:buChar char="●"/>
              <a:defRPr sz="1100"/>
            </a:lvl4pPr>
            <a:lvl5pPr indent="-298450" lvl="4" marL="2286000" rtl="0">
              <a:spcBef>
                <a:spcPts val="0"/>
              </a:spcBef>
              <a:spcAft>
                <a:spcPts val="0"/>
              </a:spcAft>
              <a:buSzPts val="1100"/>
              <a:buChar char="○"/>
              <a:defRPr sz="1100"/>
            </a:lvl5pPr>
            <a:lvl6pPr indent="-298450" lvl="5" marL="2743200" rtl="0">
              <a:spcBef>
                <a:spcPts val="0"/>
              </a:spcBef>
              <a:spcAft>
                <a:spcPts val="0"/>
              </a:spcAft>
              <a:buSzPts val="1100"/>
              <a:buChar char="■"/>
              <a:defRPr sz="1100"/>
            </a:lvl6pPr>
            <a:lvl7pPr indent="-298450" lvl="6" marL="3200400" rtl="0">
              <a:spcBef>
                <a:spcPts val="0"/>
              </a:spcBef>
              <a:spcAft>
                <a:spcPts val="0"/>
              </a:spcAft>
              <a:buSzPts val="1100"/>
              <a:buChar char="●"/>
              <a:defRPr sz="1100"/>
            </a:lvl7pPr>
            <a:lvl8pPr indent="-298450" lvl="7" marL="3657600" rtl="0">
              <a:spcBef>
                <a:spcPts val="0"/>
              </a:spcBef>
              <a:spcAft>
                <a:spcPts val="0"/>
              </a:spcAft>
              <a:buSzPts val="1100"/>
              <a:buChar char="○"/>
              <a:defRPr sz="1100"/>
            </a:lvl8pPr>
            <a:lvl9pPr indent="-298450" lvl="8" marL="4114800" rtl="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 name="Shape 20"/>
        <p:cNvGrpSpPr/>
        <p:nvPr/>
      </p:nvGrpSpPr>
      <p:grpSpPr>
        <a:xfrm>
          <a:off x="0" y="0"/>
          <a:ext cx="0" cy="0"/>
          <a:chOff x="0" y="0"/>
          <a:chExt cx="0" cy="0"/>
        </a:xfrm>
      </p:grpSpPr>
      <p:sp>
        <p:nvSpPr>
          <p:cNvPr id="21" name="Google Shape;21;g6d28e0e4a4feab16_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 name="Google Shape;22;g6d28e0e4a4feab16_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 name="Shape 26"/>
        <p:cNvGrpSpPr/>
        <p:nvPr/>
      </p:nvGrpSpPr>
      <p:grpSpPr>
        <a:xfrm>
          <a:off x="0" y="0"/>
          <a:ext cx="0" cy="0"/>
          <a:chOff x="0" y="0"/>
          <a:chExt cx="0" cy="0"/>
        </a:xfrm>
      </p:grpSpPr>
      <p:sp>
        <p:nvSpPr>
          <p:cNvPr id="27" name="Google Shape;27;g6d28e0e4a4feab16_1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 name="Google Shape;28;g6d28e0e4a4feab16_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 name="Shape 35"/>
        <p:cNvGrpSpPr/>
        <p:nvPr/>
      </p:nvGrpSpPr>
      <p:grpSpPr>
        <a:xfrm>
          <a:off x="0" y="0"/>
          <a:ext cx="0" cy="0"/>
          <a:chOff x="0" y="0"/>
          <a:chExt cx="0" cy="0"/>
        </a:xfrm>
      </p:grpSpPr>
      <p:sp>
        <p:nvSpPr>
          <p:cNvPr id="36" name="Google Shape;36;g6d28e0e4a4feab16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 name="Google Shape;37;g6d28e0e4a4feab16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smtClean="0"/>
              <a:t>Haga clic para editar el estilo de subtítulo del patrón</a:t>
            </a:r>
            <a:endParaRPr lang="en-US" dirty="0"/>
          </a:p>
        </p:txBody>
      </p:sp>
      <p:sp>
        <p:nvSpPr>
          <p:cNvPr id="4" name="Date Placeholder 3"/>
          <p:cNvSpPr>
            <a:spLocks noGrp="1"/>
          </p:cNvSpPr>
          <p:nvPr>
            <p:ph type="dt" sz="half" idx="10"/>
          </p:nvPr>
        </p:nvSpPr>
        <p:spPr/>
        <p:txBody>
          <a:bodyPr/>
          <a:lstStyle/>
          <a:p>
            <a:fld id="{75169090-0665-4885-AA48-EB271B187998}" type="datetimeFigureOut">
              <a:rPr lang="en-US" smtClean="0"/>
              <a:t>10/5/2018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BBC24007-85EB-4A2F-A9F3-0BEE2A83D93E}" type="slidenum">
              <a:rPr lang="en-US" smtClean="0"/>
              <a:t>‹Nº›</a:t>
            </a:fld>
            <a:endParaRPr lang="en-US"/>
          </a:p>
        </p:txBody>
      </p:sp>
    </p:spTree>
    <p:extLst>
      <p:ext uri="{BB962C8B-B14F-4D97-AF65-F5344CB8AC3E}">
        <p14:creationId xmlns:p14="http://schemas.microsoft.com/office/powerpoint/2010/main" val="12785261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75169090-0665-4885-AA48-EB271B187998}" type="datetimeFigureOut">
              <a:rPr lang="en-US" smtClean="0"/>
              <a:t>10/5/2018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C24007-85EB-4A2F-A9F3-0BEE2A83D93E}" type="slidenum">
              <a:rPr lang="en-US" smtClean="0"/>
              <a:t>‹Nº›</a:t>
            </a:fld>
            <a:endParaRPr lang="en-US"/>
          </a:p>
        </p:txBody>
      </p:sp>
    </p:spTree>
    <p:extLst>
      <p:ext uri="{BB962C8B-B14F-4D97-AF65-F5344CB8AC3E}">
        <p14:creationId xmlns:p14="http://schemas.microsoft.com/office/powerpoint/2010/main" val="1965644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75169090-0665-4885-AA48-EB271B187998}" type="datetimeFigureOut">
              <a:rPr lang="en-US" smtClean="0"/>
              <a:t>10/5/2018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C24007-85EB-4A2F-A9F3-0BEE2A83D93E}" type="slidenum">
              <a:rPr lang="en-US" smtClean="0"/>
              <a:t>‹Nº›</a:t>
            </a:fld>
            <a:endParaRPr lang="en-US"/>
          </a:p>
        </p:txBody>
      </p:sp>
    </p:spTree>
    <p:extLst>
      <p:ext uri="{BB962C8B-B14F-4D97-AF65-F5344CB8AC3E}">
        <p14:creationId xmlns:p14="http://schemas.microsoft.com/office/powerpoint/2010/main" val="36504294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75169090-0665-4885-AA48-EB271B187998}" type="datetimeFigureOut">
              <a:rPr lang="en-US" smtClean="0"/>
              <a:t>10/5/2018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C24007-85EB-4A2F-A9F3-0BEE2A83D93E}" type="slidenum">
              <a:rPr lang="en-US" smtClean="0"/>
              <a:t>‹Nº›</a:t>
            </a:fld>
            <a:endParaRPr lang="en-US"/>
          </a:p>
        </p:txBody>
      </p:sp>
    </p:spTree>
    <p:extLst>
      <p:ext uri="{BB962C8B-B14F-4D97-AF65-F5344CB8AC3E}">
        <p14:creationId xmlns:p14="http://schemas.microsoft.com/office/powerpoint/2010/main" val="1296674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a:xfrm>
            <a:off x="8593667" y="6272784"/>
            <a:ext cx="2644309" cy="365125"/>
          </a:xfrm>
        </p:spPr>
        <p:txBody>
          <a:bodyPr/>
          <a:lstStyle/>
          <a:p>
            <a:fld id="{75169090-0665-4885-AA48-EB271B187998}" type="datetimeFigureOut">
              <a:rPr lang="en-US" smtClean="0"/>
              <a:t>10/5/2018</a:t>
            </a:fld>
            <a:endParaRPr lang="en-US"/>
          </a:p>
        </p:txBody>
      </p:sp>
      <p:sp>
        <p:nvSpPr>
          <p:cNvPr id="5" name="Footer Placeholder 4"/>
          <p:cNvSpPr>
            <a:spLocks noGrp="1"/>
          </p:cNvSpPr>
          <p:nvPr>
            <p:ph type="ftr" sz="quarter" idx="11"/>
          </p:nvPr>
        </p:nvSpPr>
        <p:spPr>
          <a:xfrm>
            <a:off x="2182708" y="6272784"/>
            <a:ext cx="6327648" cy="365125"/>
          </a:xfrm>
        </p:spPr>
        <p:txBody>
          <a:bodyPr/>
          <a:lstStyle/>
          <a:p>
            <a:endParaRPr 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BBC24007-85EB-4A2F-A9F3-0BEE2A83D93E}" type="slidenum">
              <a:rPr lang="en-US" smtClean="0"/>
              <a:t>‹Nº›</a:t>
            </a:fld>
            <a:endParaRPr lang="en-US"/>
          </a:p>
        </p:txBody>
      </p:sp>
    </p:spTree>
    <p:extLst>
      <p:ext uri="{BB962C8B-B14F-4D97-AF65-F5344CB8AC3E}">
        <p14:creationId xmlns:p14="http://schemas.microsoft.com/office/powerpoint/2010/main" val="21053533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75169090-0665-4885-AA48-EB271B187998}" type="datetimeFigureOut">
              <a:rPr lang="en-US" smtClean="0"/>
              <a:t>10/5/2018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C24007-85EB-4A2F-A9F3-0BEE2A83D93E}" type="slidenum">
              <a:rPr lang="en-US" smtClean="0"/>
              <a:t>‹Nº›</a:t>
            </a:fld>
            <a:endParaRPr lang="en-US"/>
          </a:p>
        </p:txBody>
      </p:sp>
    </p:spTree>
    <p:extLst>
      <p:ext uri="{BB962C8B-B14F-4D97-AF65-F5344CB8AC3E}">
        <p14:creationId xmlns:p14="http://schemas.microsoft.com/office/powerpoint/2010/main" val="13289688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75169090-0665-4885-AA48-EB271B187998}" type="datetimeFigureOut">
              <a:rPr lang="en-US" smtClean="0"/>
              <a:t>10/5/2018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BC24007-85EB-4A2F-A9F3-0BEE2A83D93E}" type="slidenum">
              <a:rPr lang="en-US" smtClean="0"/>
              <a:t>‹Nº›</a:t>
            </a:fld>
            <a:endParaRPr lang="en-US"/>
          </a:p>
        </p:txBody>
      </p:sp>
    </p:spTree>
    <p:extLst>
      <p:ext uri="{BB962C8B-B14F-4D97-AF65-F5344CB8AC3E}">
        <p14:creationId xmlns:p14="http://schemas.microsoft.com/office/powerpoint/2010/main" val="3828467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75169090-0665-4885-AA48-EB271B187998}" type="datetimeFigureOut">
              <a:rPr lang="en-US" smtClean="0"/>
              <a:t>10/5/2018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BC24007-85EB-4A2F-A9F3-0BEE2A83D93E}" type="slidenum">
              <a:rPr lang="en-US" smtClean="0"/>
              <a:t>‹Nº›</a:t>
            </a:fld>
            <a:endParaRPr lang="en-US"/>
          </a:p>
        </p:txBody>
      </p:sp>
    </p:spTree>
    <p:extLst>
      <p:ext uri="{BB962C8B-B14F-4D97-AF65-F5344CB8AC3E}">
        <p14:creationId xmlns:p14="http://schemas.microsoft.com/office/powerpoint/2010/main" val="39595759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5169090-0665-4885-AA48-EB271B187998}" type="datetimeFigureOut">
              <a:rPr lang="en-US" smtClean="0"/>
              <a:t>10/5/2018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BC24007-85EB-4A2F-A9F3-0BEE2A83D93E}" type="slidenum">
              <a:rPr lang="en-US" smtClean="0"/>
              <a:t>‹Nº›</a:t>
            </a:fld>
            <a:endParaRPr lang="en-US"/>
          </a:p>
        </p:txBody>
      </p:sp>
    </p:spTree>
    <p:extLst>
      <p:ext uri="{BB962C8B-B14F-4D97-AF65-F5344CB8AC3E}">
        <p14:creationId xmlns:p14="http://schemas.microsoft.com/office/powerpoint/2010/main" val="31530278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75169090-0665-4885-AA48-EB271B187998}" type="datetimeFigureOut">
              <a:rPr lang="en-US" smtClean="0"/>
              <a:t>10/5/2018</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BBC24007-85EB-4A2F-A9F3-0BEE2A83D93E}" type="slidenum">
              <a:rPr lang="en-US" smtClean="0"/>
              <a:t>‹Nº›</a:t>
            </a:fld>
            <a:endParaRPr lang="en-US"/>
          </a:p>
        </p:txBody>
      </p:sp>
    </p:spTree>
    <p:extLst>
      <p:ext uri="{BB962C8B-B14F-4D97-AF65-F5344CB8AC3E}">
        <p14:creationId xmlns:p14="http://schemas.microsoft.com/office/powerpoint/2010/main" val="27084169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75169090-0665-4885-AA48-EB271B187998}" type="datetimeFigureOut">
              <a:rPr lang="en-US" smtClean="0"/>
              <a:t>10/5/2018</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BBC24007-85EB-4A2F-A9F3-0BEE2A83D93E}" type="slidenum">
              <a:rPr lang="en-US" smtClean="0"/>
              <a:t>‹Nº›</a:t>
            </a:fld>
            <a:endParaRPr lang="en-US"/>
          </a:p>
        </p:txBody>
      </p:sp>
    </p:spTree>
    <p:extLst>
      <p:ext uri="{BB962C8B-B14F-4D97-AF65-F5344CB8AC3E}">
        <p14:creationId xmlns:p14="http://schemas.microsoft.com/office/powerpoint/2010/main" val="7403818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75169090-0665-4885-AA48-EB271B187998}" type="datetimeFigureOut">
              <a:rPr lang="en-US" smtClean="0"/>
              <a:t>10/5/2018</a:t>
            </a:fld>
            <a:endParaRPr 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BBC24007-85EB-4A2F-A9F3-0BEE2A83D93E}" type="slidenum">
              <a:rPr lang="en-US" smtClean="0"/>
              <a:t>‹Nº›</a:t>
            </a:fld>
            <a:endParaRPr lang="en-US"/>
          </a:p>
        </p:txBody>
      </p:sp>
    </p:spTree>
    <p:extLst>
      <p:ext uri="{BB962C8B-B14F-4D97-AF65-F5344CB8AC3E}">
        <p14:creationId xmlns:p14="http://schemas.microsoft.com/office/powerpoint/2010/main" val="1695576721"/>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924339" y="1709530"/>
            <a:ext cx="10177670" cy="2733261"/>
          </a:xfrm>
        </p:spPr>
        <p:txBody>
          <a:bodyPr>
            <a:normAutofit/>
          </a:bodyPr>
          <a:lstStyle/>
          <a:p>
            <a:pPr algn="ctr"/>
            <a:r>
              <a:rPr lang="es-MX" sz="16600" dirty="0" smtClean="0">
                <a:solidFill>
                  <a:schemeClr val="tx1"/>
                </a:solidFill>
              </a:rPr>
              <a:t>ITIL</a:t>
            </a:r>
            <a:endParaRPr lang="en-US" dirty="0">
              <a:solidFill>
                <a:schemeClr val="tx1"/>
              </a:solidFill>
            </a:endParaRPr>
          </a:p>
        </p:txBody>
      </p:sp>
      <p:sp>
        <p:nvSpPr>
          <p:cNvPr id="3" name="Subtítulo 2"/>
          <p:cNvSpPr>
            <a:spLocks noGrp="1"/>
          </p:cNvSpPr>
          <p:nvPr>
            <p:ph type="subTitle" idx="1"/>
          </p:nvPr>
        </p:nvSpPr>
        <p:spPr>
          <a:xfrm>
            <a:off x="924339" y="4599240"/>
            <a:ext cx="2446614" cy="1947333"/>
          </a:xfrm>
        </p:spPr>
        <p:txBody>
          <a:bodyPr>
            <a:normAutofit/>
          </a:bodyPr>
          <a:lstStyle/>
          <a:p>
            <a:r>
              <a:rPr lang="es-MX" sz="2000" dirty="0" smtClean="0"/>
              <a:t>Jhon Barón</a:t>
            </a:r>
          </a:p>
          <a:p>
            <a:r>
              <a:rPr lang="es-MX" sz="2000" dirty="0" smtClean="0"/>
              <a:t>Luigui Caraballo</a:t>
            </a:r>
          </a:p>
          <a:p>
            <a:r>
              <a:rPr lang="es-MX" sz="2000" dirty="0" smtClean="0"/>
              <a:t>Andrés Díaz </a:t>
            </a:r>
          </a:p>
          <a:p>
            <a:r>
              <a:rPr lang="es-MX" sz="2000" dirty="0" smtClean="0"/>
              <a:t>Manuel Pontón </a:t>
            </a:r>
            <a:endParaRPr lang="en-US" sz="2000" dirty="0"/>
          </a:p>
        </p:txBody>
      </p:sp>
    </p:spTree>
    <p:extLst>
      <p:ext uri="{BB962C8B-B14F-4D97-AF65-F5344CB8AC3E}">
        <p14:creationId xmlns:p14="http://schemas.microsoft.com/office/powerpoint/2010/main" val="347793607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wipe(down)">
                                      <p:cBhvr>
                                        <p:cTn id="13" dur="500"/>
                                        <p:tgtEl>
                                          <p:spTgt spid="3">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grpId="0"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wipe(down)">
                                      <p:cBhvr>
                                        <p:cTn id="18" dur="500"/>
                                        <p:tgtEl>
                                          <p:spTgt spid="3">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wipe(down)">
                                      <p:cBhvr>
                                        <p:cTn id="23" dur="500"/>
                                        <p:tgtEl>
                                          <p:spTgt spid="3">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wipe(down)">
                                      <p:cBhvr>
                                        <p:cTn id="28"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a:t>
            </a:r>
            <a:r>
              <a:rPr lang="es-MX" dirty="0" smtClean="0"/>
              <a:t>Que es itil?</a:t>
            </a:r>
            <a:endParaRPr lang="en-US" dirty="0"/>
          </a:p>
        </p:txBody>
      </p:sp>
      <p:sp>
        <p:nvSpPr>
          <p:cNvPr id="3" name="Marcador de contenido 2"/>
          <p:cNvSpPr>
            <a:spLocks noGrp="1"/>
          </p:cNvSpPr>
          <p:nvPr>
            <p:ph idx="1"/>
          </p:nvPr>
        </p:nvSpPr>
        <p:spPr>
          <a:xfrm>
            <a:off x="938850" y="2093976"/>
            <a:ext cx="10320395" cy="4050792"/>
          </a:xfrm>
        </p:spPr>
        <p:txBody>
          <a:bodyPr>
            <a:normAutofit/>
          </a:bodyPr>
          <a:lstStyle/>
          <a:p>
            <a:pPr marL="0" indent="0">
              <a:buNone/>
            </a:pPr>
            <a:r>
              <a:rPr lang="en-US" sz="3600" b="1" dirty="0">
                <a:solidFill>
                  <a:schemeClr val="accent1">
                    <a:lumMod val="75000"/>
                  </a:schemeClr>
                </a:solidFill>
              </a:rPr>
              <a:t>I</a:t>
            </a:r>
            <a:r>
              <a:rPr lang="en-US" sz="3600" dirty="0"/>
              <a:t>nformation</a:t>
            </a:r>
            <a:r>
              <a:rPr lang="en-US" sz="3600" b="1" dirty="0"/>
              <a:t> </a:t>
            </a:r>
            <a:r>
              <a:rPr lang="en-US" sz="3600" b="1" dirty="0">
                <a:solidFill>
                  <a:schemeClr val="accent1">
                    <a:lumMod val="75000"/>
                  </a:schemeClr>
                </a:solidFill>
              </a:rPr>
              <a:t>T</a:t>
            </a:r>
            <a:r>
              <a:rPr lang="en-US" sz="3600" dirty="0"/>
              <a:t>echnology</a:t>
            </a:r>
            <a:r>
              <a:rPr lang="en-US" sz="3600" b="1" dirty="0"/>
              <a:t> </a:t>
            </a:r>
            <a:r>
              <a:rPr lang="en-US" sz="3600" b="1" dirty="0">
                <a:solidFill>
                  <a:schemeClr val="accent1">
                    <a:lumMod val="75000"/>
                  </a:schemeClr>
                </a:solidFill>
              </a:rPr>
              <a:t>I</a:t>
            </a:r>
            <a:r>
              <a:rPr lang="en-US" sz="3600" dirty="0"/>
              <a:t>nfrastructure</a:t>
            </a:r>
            <a:r>
              <a:rPr lang="en-US" sz="3600" b="1" dirty="0"/>
              <a:t> </a:t>
            </a:r>
            <a:r>
              <a:rPr lang="en-US" sz="3600" b="1" dirty="0" smtClean="0">
                <a:solidFill>
                  <a:schemeClr val="accent1">
                    <a:lumMod val="75000"/>
                  </a:schemeClr>
                </a:solidFill>
              </a:rPr>
              <a:t>L</a:t>
            </a:r>
            <a:r>
              <a:rPr lang="en-US" sz="3600" dirty="0" smtClean="0"/>
              <a:t>ibrary.</a:t>
            </a:r>
          </a:p>
          <a:p>
            <a:pPr marL="0" indent="0">
              <a:buNone/>
            </a:pPr>
            <a:r>
              <a:rPr lang="es-CO" sz="2800" dirty="0" smtClean="0"/>
              <a:t>- Es </a:t>
            </a:r>
            <a:r>
              <a:rPr lang="es-CO" sz="2800" dirty="0"/>
              <a:t>un conjunto de conceptos y buenas prácticas usadas para la </a:t>
            </a:r>
            <a:r>
              <a:rPr lang="es-CO" sz="2800" dirty="0" smtClean="0"/>
              <a:t>gestión de servicios de tecnologías de la información.  </a:t>
            </a:r>
            <a:endParaRPr lang="en-US" sz="2800" dirty="0"/>
          </a:p>
        </p:txBody>
      </p:sp>
    </p:spTree>
    <p:extLst>
      <p:ext uri="{BB962C8B-B14F-4D97-AF65-F5344CB8AC3E}">
        <p14:creationId xmlns:p14="http://schemas.microsoft.com/office/powerpoint/2010/main" val="2441657584"/>
      </p:ext>
    </p:extLst>
  </p:cSld>
  <p:clrMapOvr>
    <a:masterClrMapping/>
  </p:clrMapOvr>
  <p:transition spd="slow">
    <p:wip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 name="Shape 14"/>
        <p:cNvGrpSpPr/>
        <p:nvPr/>
      </p:nvGrpSpPr>
      <p:grpSpPr>
        <a:xfrm>
          <a:off x="0" y="0"/>
          <a:ext cx="0" cy="0"/>
          <a:chOff x="0" y="0"/>
          <a:chExt cx="0" cy="0"/>
        </a:xfrm>
      </p:grpSpPr>
      <p:sp>
        <p:nvSpPr>
          <p:cNvPr id="15" name="Google Shape;15;p1"/>
          <p:cNvSpPr txBox="1"/>
          <p:nvPr>
            <p:ph type="title"/>
          </p:nvPr>
        </p:nvSpPr>
        <p:spPr>
          <a:xfrm>
            <a:off x="1069848" y="484632"/>
            <a:ext cx="10058400" cy="16092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5400"/>
              <a:buFont typeface="Rokkitt"/>
              <a:buNone/>
            </a:pPr>
            <a:r>
              <a:rPr lang="es-MX"/>
              <a:t>HISTORIA DE ITIL</a:t>
            </a:r>
            <a:endParaRPr/>
          </a:p>
        </p:txBody>
      </p:sp>
      <p:sp>
        <p:nvSpPr>
          <p:cNvPr id="16" name="Google Shape;16;p1"/>
          <p:cNvSpPr txBox="1"/>
          <p:nvPr>
            <p:ph idx="1" type="body"/>
          </p:nvPr>
        </p:nvSpPr>
        <p:spPr>
          <a:xfrm>
            <a:off x="606650" y="2093975"/>
            <a:ext cx="10521600" cy="4050900"/>
          </a:xfrm>
          <a:prstGeom prst="rect">
            <a:avLst/>
          </a:prstGeom>
          <a:noFill/>
          <a:ln>
            <a:noFill/>
          </a:ln>
        </p:spPr>
        <p:txBody>
          <a:bodyPr anchorCtr="0" anchor="t" bIns="45700" lIns="91425" spcFirstLastPara="1" rIns="91425" wrap="square" tIns="45700">
            <a:normAutofit/>
          </a:bodyPr>
          <a:lstStyle/>
          <a:p>
            <a:pPr indent="-182880" lvl="0" marL="182880" rtl="0" algn="l">
              <a:lnSpc>
                <a:spcPct val="90000"/>
              </a:lnSpc>
              <a:spcBef>
                <a:spcPts val="0"/>
              </a:spcBef>
              <a:spcAft>
                <a:spcPts val="0"/>
              </a:spcAft>
              <a:buSzPts val="2380"/>
              <a:buChar char="▪"/>
            </a:pPr>
            <a:r>
              <a:rPr lang="es-MX" sz="2800"/>
              <a:t>ITIL V1: La primera versión de ITIL se publicó a principios de la década de los 80, la constituían 31 libros y estaba muy orientada a la tecnología.</a:t>
            </a:r>
            <a:endParaRPr sz="2800"/>
          </a:p>
          <a:p>
            <a:pPr indent="0" lvl="0" marL="182880" rtl="0" algn="l">
              <a:lnSpc>
                <a:spcPct val="90000"/>
              </a:lnSpc>
              <a:spcBef>
                <a:spcPts val="0"/>
              </a:spcBef>
              <a:spcAft>
                <a:spcPts val="0"/>
              </a:spcAft>
              <a:buNone/>
            </a:pPr>
            <a:r>
              <a:t/>
            </a:r>
            <a:endParaRPr sz="2800"/>
          </a:p>
          <a:p>
            <a:pPr indent="-406400" lvl="0" marL="457200" rtl="0" algn="l">
              <a:lnSpc>
                <a:spcPct val="90000"/>
              </a:lnSpc>
              <a:spcBef>
                <a:spcPts val="1200"/>
              </a:spcBef>
              <a:spcAft>
                <a:spcPts val="0"/>
              </a:spcAft>
              <a:buSzPts val="2800"/>
              <a:buChar char="▪"/>
            </a:pPr>
            <a:r>
              <a:rPr lang="es-MX" sz="2800"/>
              <a:t>ITIL V2:V2 estaba formada por 7 libros siendo los libros de Entrega del Servicio y de Soporte del Servicio, los dos más conocidos. El libro de Entrega del Servicio hablaba de 5 Procesos (Gestión de Nivel de Servicio, Gestión Financiera, Gestión de Capacidad, Gestión de Disponibilidad y Gestión de Continuidad) y además de la Función Help Desk.</a:t>
            </a:r>
            <a:endParaRPr/>
          </a:p>
          <a:p>
            <a:pPr indent="0" lvl="0" marL="182880" rtl="0" algn="l">
              <a:lnSpc>
                <a:spcPct val="90000"/>
              </a:lnSpc>
              <a:spcBef>
                <a:spcPts val="1200"/>
              </a:spcBef>
              <a:spcAft>
                <a:spcPts val="0"/>
              </a:spcAft>
              <a:buNone/>
            </a:pPr>
            <a:r>
              <a:t/>
            </a:r>
            <a:endParaRPr sz="2800"/>
          </a:p>
        </p:txBody>
      </p:sp>
    </p:spTree>
  </p:cSld>
  <p:clrMapOvr>
    <a:masterClrMapping/>
  </p:clrMapOvr>
  <p:transition spd="slow" p14:dur="1500">
    <p:split orient="ver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¿COMO SE IMPLEMENTA ITIL?</a:t>
            </a:r>
            <a:endParaRPr lang="en-US" dirty="0"/>
          </a:p>
        </p:txBody>
      </p:sp>
      <p:sp>
        <p:nvSpPr>
          <p:cNvPr id="3" name="Marcador de contenido 2"/>
          <p:cNvSpPr>
            <a:spLocks noGrp="1"/>
          </p:cNvSpPr>
          <p:nvPr>
            <p:ph idx="1"/>
          </p:nvPr>
        </p:nvSpPr>
        <p:spPr/>
        <p:txBody>
          <a:bodyPr>
            <a:normAutofit/>
          </a:bodyPr>
          <a:lstStyle/>
          <a:p>
            <a:r>
              <a:rPr lang="es-MX" sz="2800" dirty="0" smtClean="0"/>
              <a:t>Ciclo de Vida del Servicio en ITIL</a:t>
            </a:r>
          </a:p>
          <a:p>
            <a:pPr>
              <a:buFontTx/>
              <a:buChar char="-"/>
            </a:pPr>
            <a:r>
              <a:rPr lang="es-MX" sz="2800" dirty="0" smtClean="0"/>
              <a:t>Estrategias de servicio.</a:t>
            </a:r>
          </a:p>
          <a:p>
            <a:pPr>
              <a:buFontTx/>
              <a:buChar char="-"/>
            </a:pPr>
            <a:r>
              <a:rPr lang="es-MX" sz="2800" dirty="0" smtClean="0"/>
              <a:t>Diseño del servicio.</a:t>
            </a:r>
          </a:p>
          <a:p>
            <a:pPr>
              <a:buFontTx/>
              <a:buChar char="-"/>
            </a:pPr>
            <a:r>
              <a:rPr lang="es-MX" sz="2800" dirty="0" smtClean="0"/>
              <a:t>Transición del servicio.</a:t>
            </a:r>
          </a:p>
          <a:p>
            <a:pPr>
              <a:buFontTx/>
              <a:buChar char="-"/>
            </a:pPr>
            <a:r>
              <a:rPr lang="es-MX" sz="2800" dirty="0" smtClean="0"/>
              <a:t>Operación del servicio.</a:t>
            </a:r>
          </a:p>
          <a:p>
            <a:pPr>
              <a:buFontTx/>
              <a:buChar char="-"/>
            </a:pPr>
            <a:r>
              <a:rPr lang="es-MX" sz="2800" dirty="0" smtClean="0"/>
              <a:t>Mejora continua del servicio.</a:t>
            </a:r>
            <a:endParaRPr lang="en-US" sz="2800" dirty="0"/>
          </a:p>
        </p:txBody>
      </p:sp>
    </p:spTree>
    <p:extLst>
      <p:ext uri="{BB962C8B-B14F-4D97-AF65-F5344CB8AC3E}">
        <p14:creationId xmlns:p14="http://schemas.microsoft.com/office/powerpoint/2010/main" val="281891058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 name="Shape 32"/>
        <p:cNvGrpSpPr/>
        <p:nvPr/>
      </p:nvGrpSpPr>
      <p:grpSpPr>
        <a:xfrm>
          <a:off x="0" y="0"/>
          <a:ext cx="0" cy="0"/>
          <a:chOff x="0" y="0"/>
          <a:chExt cx="0" cy="0"/>
        </a:xfrm>
      </p:grpSpPr>
      <p:sp>
        <p:nvSpPr>
          <p:cNvPr id="33" name="Google Shape;33;p4"/>
          <p:cNvSpPr txBox="1"/>
          <p:nvPr>
            <p:ph type="title"/>
          </p:nvPr>
        </p:nvSpPr>
        <p:spPr>
          <a:xfrm>
            <a:off x="1441850" y="324400"/>
            <a:ext cx="9314400" cy="17970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5400"/>
              <a:buFont typeface="Rokkitt"/>
              <a:buNone/>
            </a:pPr>
            <a:r>
              <a:rPr lang="es-MX"/>
              <a:t>CERTIFICACIONES DE ITIL</a:t>
            </a:r>
            <a:endParaRPr/>
          </a:p>
        </p:txBody>
      </p:sp>
      <p:sp>
        <p:nvSpPr>
          <p:cNvPr id="34" name="Google Shape;34;p4"/>
          <p:cNvSpPr txBox="1"/>
          <p:nvPr>
            <p:ph idx="1" type="body"/>
          </p:nvPr>
        </p:nvSpPr>
        <p:spPr>
          <a:xfrm>
            <a:off x="1069848" y="2121408"/>
            <a:ext cx="10058400" cy="4050900"/>
          </a:xfrm>
          <a:prstGeom prst="rect">
            <a:avLst/>
          </a:prstGeom>
          <a:noFill/>
          <a:ln>
            <a:noFill/>
          </a:ln>
        </p:spPr>
        <p:txBody>
          <a:bodyPr anchorCtr="0" anchor="t" bIns="45700" lIns="91425" spcFirstLastPara="1" rIns="91425" wrap="square" tIns="45700">
            <a:normAutofit/>
          </a:bodyPr>
          <a:lstStyle/>
          <a:p>
            <a:pPr indent="0" lvl="0" marL="457200" rtl="0" algn="l">
              <a:lnSpc>
                <a:spcPct val="90000"/>
              </a:lnSpc>
              <a:spcBef>
                <a:spcPts val="0"/>
              </a:spcBef>
              <a:spcAft>
                <a:spcPts val="0"/>
              </a:spcAft>
              <a:buNone/>
            </a:pPr>
            <a:r>
              <a:rPr lang="es-MX" sz="2500"/>
              <a:t>Existen varios niveles:</a:t>
            </a:r>
            <a:endParaRPr sz="2500"/>
          </a:p>
          <a:p>
            <a:pPr indent="-387350" lvl="0" marL="457200" rtl="0" algn="l">
              <a:lnSpc>
                <a:spcPct val="90000"/>
              </a:lnSpc>
              <a:spcBef>
                <a:spcPts val="0"/>
              </a:spcBef>
              <a:spcAft>
                <a:spcPts val="0"/>
              </a:spcAft>
              <a:buSzPts val="2500"/>
              <a:buChar char="▪"/>
            </a:pPr>
            <a:r>
              <a:rPr lang="es-MX" sz="2500"/>
              <a:t>ITIL Fundamentos: Es el nivel más básico y permite adquirir el conocimiento necesario sobre la terminología, estructura y conceptos básicos utilizados por el marco de trabajo de buenas prácticas de ITIL®.</a:t>
            </a:r>
            <a:endParaRPr sz="2500"/>
          </a:p>
          <a:p>
            <a:pPr indent="-387350" lvl="0" marL="457200" rtl="0" algn="l">
              <a:lnSpc>
                <a:spcPct val="90000"/>
              </a:lnSpc>
              <a:spcBef>
                <a:spcPts val="0"/>
              </a:spcBef>
              <a:spcAft>
                <a:spcPts val="0"/>
              </a:spcAft>
              <a:buSzPts val="2500"/>
              <a:buChar char="▪"/>
            </a:pPr>
            <a:r>
              <a:rPr lang="es-MX" sz="2500"/>
              <a:t>ITIL Practitioner: Al estar centrado en la Mejora Continua del Servicio, este nivel de certificación de reciente creación, permitirá a los candidatos adquirir las capacidades y habilidades necesarias para aplicar los conceptos de ITIL® en su organización.</a:t>
            </a:r>
            <a:endParaRPr sz="2500"/>
          </a:p>
        </p:txBody>
      </p:sp>
    </p:spTree>
  </p:cSld>
  <p:clrMapOvr>
    <a:masterClrMapping/>
  </p:clrMapOvr>
  <p:transition spd="slow">
    <p:wipe dir="l"/>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 y="1232451"/>
            <a:ext cx="12192000" cy="1093305"/>
          </a:xfrm>
        </p:spPr>
        <p:txBody>
          <a:bodyPr>
            <a:noAutofit/>
          </a:bodyPr>
          <a:lstStyle/>
          <a:p>
            <a:pPr algn="ctr"/>
            <a:r>
              <a:rPr lang="es-MX" sz="8800" i="1" dirty="0" smtClean="0">
                <a:solidFill>
                  <a:schemeClr val="tx1"/>
                </a:solidFill>
              </a:rPr>
              <a:t>Gracias</a:t>
            </a:r>
            <a:endParaRPr lang="en-US" sz="8800" i="1" dirty="0">
              <a:solidFill>
                <a:schemeClr val="tx1"/>
              </a:solidFill>
            </a:endParaRPr>
          </a:p>
        </p:txBody>
      </p:sp>
      <p:sp>
        <p:nvSpPr>
          <p:cNvPr id="4" name="Título 1"/>
          <p:cNvSpPr txBox="1">
            <a:spLocks/>
          </p:cNvSpPr>
          <p:nvPr/>
        </p:nvSpPr>
        <p:spPr>
          <a:xfrm>
            <a:off x="0" y="2816087"/>
            <a:ext cx="12192000" cy="109330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5400" kern="1200" cap="all"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pPr algn="ctr"/>
            <a:r>
              <a:rPr lang="es-MX" sz="8800" i="1" dirty="0" smtClean="0">
                <a:solidFill>
                  <a:schemeClr val="tx1"/>
                </a:solidFill>
              </a:rPr>
              <a:t>Por su</a:t>
            </a:r>
            <a:endParaRPr lang="en-US" sz="8800" i="1" dirty="0">
              <a:solidFill>
                <a:schemeClr val="tx1"/>
              </a:solidFill>
            </a:endParaRPr>
          </a:p>
        </p:txBody>
      </p:sp>
      <p:sp>
        <p:nvSpPr>
          <p:cNvPr id="5" name="Título 1"/>
          <p:cNvSpPr txBox="1">
            <a:spLocks/>
          </p:cNvSpPr>
          <p:nvPr/>
        </p:nvSpPr>
        <p:spPr>
          <a:xfrm>
            <a:off x="0" y="4399723"/>
            <a:ext cx="12192000" cy="109330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5400" kern="1200" cap="all"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pPr algn="ctr"/>
            <a:r>
              <a:rPr lang="es-MX" sz="8800" i="1" dirty="0" smtClean="0">
                <a:solidFill>
                  <a:schemeClr val="tx1"/>
                </a:solidFill>
              </a:rPr>
              <a:t>Atención </a:t>
            </a:r>
            <a:endParaRPr lang="en-US" sz="8800" i="1" dirty="0">
              <a:solidFill>
                <a:schemeClr val="tx1"/>
              </a:solidFill>
            </a:endParaRPr>
          </a:p>
        </p:txBody>
      </p:sp>
    </p:spTree>
    <p:extLst>
      <p:ext uri="{BB962C8B-B14F-4D97-AF65-F5344CB8AC3E}">
        <p14:creationId xmlns:p14="http://schemas.microsoft.com/office/powerpoint/2010/main" val="3540098749"/>
      </p:ext>
    </p:extLst>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5" grpId="0"/>
    </p:bld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 name="Shape 23"/>
        <p:cNvGrpSpPr/>
        <p:nvPr/>
      </p:nvGrpSpPr>
      <p:grpSpPr>
        <a:xfrm>
          <a:off x="0" y="0"/>
          <a:ext cx="0" cy="0"/>
          <a:chOff x="0" y="0"/>
          <a:chExt cx="0" cy="0"/>
        </a:xfrm>
      </p:grpSpPr>
      <p:sp>
        <p:nvSpPr>
          <p:cNvPr id="24" name="Google Shape;24;p2"/>
          <p:cNvSpPr txBox="1"/>
          <p:nvPr>
            <p:ph idx="1" type="body"/>
          </p:nvPr>
        </p:nvSpPr>
        <p:spPr>
          <a:xfrm>
            <a:off x="1069848" y="2121408"/>
            <a:ext cx="10058400" cy="4050900"/>
          </a:xfrm>
          <a:prstGeom prst="rect">
            <a:avLst/>
          </a:prstGeom>
          <a:noFill/>
          <a:ln>
            <a:noFill/>
          </a:ln>
        </p:spPr>
        <p:txBody>
          <a:bodyPr anchorCtr="0" anchor="t" bIns="45700" lIns="91425" spcFirstLastPara="1" rIns="91425" wrap="square" tIns="45700">
            <a:noAutofit/>
          </a:bodyPr>
          <a:lstStyle/>
          <a:p>
            <a:pPr indent="-182880" lvl="0" marL="182880" rtl="0" algn="l">
              <a:spcBef>
                <a:spcPts val="1200"/>
              </a:spcBef>
              <a:spcAft>
                <a:spcPts val="0"/>
              </a:spcAft>
              <a:buSzPts val="2380"/>
              <a:buChar char="▪"/>
            </a:pPr>
            <a:r>
              <a:rPr lang="es-MX" sz="2800"/>
              <a:t>ITIL V3:En el año 2007 se publicó la tercera versión de ITIL, ITIL V3 la cual ya empieza a hablar del Ciclo de Vida de los Servicios. Esta versión está formada por 5 libros cada uno de ellos referido a una de las fases de dicho Ciclo de Vida: Estrategia del Servicio, Diseño del Servicio, Transición del Servicio, Operación del Servicios y Mejora Continua del Servicio. Repartidos entre esas 5 fases, esta versión recoge 22 Procesos y 4 funciones.</a:t>
            </a:r>
            <a:endParaRPr sz="2800"/>
          </a:p>
          <a:p>
            <a:pPr indent="0" lvl="0" marL="182880" rtl="0" algn="l">
              <a:spcBef>
                <a:spcPts val="1200"/>
              </a:spcBef>
              <a:spcAft>
                <a:spcPts val="0"/>
              </a:spcAft>
              <a:buNone/>
            </a:pPr>
            <a:r>
              <a:t/>
            </a:r>
            <a:endParaRPr sz="2800"/>
          </a:p>
          <a:p>
            <a:pPr indent="0" lvl="0" marL="182880" rtl="0" algn="l">
              <a:spcBef>
                <a:spcPts val="1200"/>
              </a:spcBef>
              <a:spcAft>
                <a:spcPts val="0"/>
              </a:spcAft>
              <a:buNone/>
            </a:pPr>
            <a:r>
              <a:t/>
            </a:r>
            <a:endParaRPr/>
          </a:p>
        </p:txBody>
      </p:sp>
      <p:sp>
        <p:nvSpPr>
          <p:cNvPr id="25" name="Google Shape;25;p2"/>
          <p:cNvSpPr txBox="1"/>
          <p:nvPr>
            <p:ph type="title"/>
          </p:nvPr>
        </p:nvSpPr>
        <p:spPr>
          <a:xfrm>
            <a:off x="1069848" y="484632"/>
            <a:ext cx="10058400" cy="16092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5400"/>
              <a:buFont typeface="Rokkitt"/>
              <a:buNone/>
            </a:pPr>
            <a:r>
              <a:rPr lang="es-MX"/>
              <a:t>HISTORIA DE ITIL</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 name="Shape 29"/>
        <p:cNvGrpSpPr/>
        <p:nvPr/>
      </p:nvGrpSpPr>
      <p:grpSpPr>
        <a:xfrm>
          <a:off x="0" y="0"/>
          <a:ext cx="0" cy="0"/>
          <a:chOff x="0" y="0"/>
          <a:chExt cx="0" cy="0"/>
        </a:xfrm>
      </p:grpSpPr>
      <p:sp>
        <p:nvSpPr>
          <p:cNvPr id="30" name="Google Shape;30;p3"/>
          <p:cNvSpPr txBox="1"/>
          <p:nvPr>
            <p:ph idx="1" type="body"/>
          </p:nvPr>
        </p:nvSpPr>
        <p:spPr>
          <a:xfrm>
            <a:off x="1069848" y="2121408"/>
            <a:ext cx="10058400" cy="4050900"/>
          </a:xfrm>
          <a:prstGeom prst="rect">
            <a:avLst/>
          </a:prstGeom>
          <a:noFill/>
          <a:ln>
            <a:noFill/>
          </a:ln>
        </p:spPr>
        <p:txBody>
          <a:bodyPr anchorCtr="0" anchor="t" bIns="45700" lIns="91425" spcFirstLastPara="1" rIns="91425" wrap="square" tIns="45700">
            <a:noAutofit/>
          </a:bodyPr>
          <a:lstStyle/>
          <a:p>
            <a:pPr indent="-182880" lvl="0" marL="182880" rtl="0" algn="l">
              <a:spcBef>
                <a:spcPts val="1200"/>
              </a:spcBef>
              <a:spcAft>
                <a:spcPts val="0"/>
              </a:spcAft>
              <a:buSzPts val="2380"/>
              <a:buChar char="▪"/>
            </a:pPr>
            <a:r>
              <a:rPr lang="es-MX" sz="2800"/>
              <a:t>ITIL ED 2011:En el año 2011 se publica la edición actual de ITIL que es la que conocemos como ITIL edición 2001. No estamos hablando de una nueva versión sino que hablamos de una actualización o mejora de ITIL V3 la cual fue realizada como consecuencia del feedback recibido de aquellas organizaciones que adoptaron la versión 3 de ITIL. Aunque esta edición también está formada por los 5 libros correspondientes a las 5 fases del Ciclo de Vida de los Servicios que nombré anteriormente, amplía a 26 el número de Procesos que recoge.</a:t>
            </a:r>
            <a:endParaRPr/>
          </a:p>
        </p:txBody>
      </p:sp>
      <p:sp>
        <p:nvSpPr>
          <p:cNvPr id="31" name="Google Shape;31;p3"/>
          <p:cNvSpPr txBox="1"/>
          <p:nvPr>
            <p:ph type="title"/>
          </p:nvPr>
        </p:nvSpPr>
        <p:spPr>
          <a:xfrm>
            <a:off x="1069848" y="484632"/>
            <a:ext cx="10058400" cy="16092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5400"/>
              <a:buFont typeface="Rokkitt"/>
              <a:buNone/>
            </a:pPr>
            <a:r>
              <a:rPr lang="es-MX"/>
              <a:t>HISTORIA DE ITIL</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 name="Shape 38"/>
        <p:cNvGrpSpPr/>
        <p:nvPr/>
      </p:nvGrpSpPr>
      <p:grpSpPr>
        <a:xfrm>
          <a:off x="0" y="0"/>
          <a:ext cx="0" cy="0"/>
          <a:chOff x="0" y="0"/>
          <a:chExt cx="0" cy="0"/>
        </a:xfrm>
      </p:grpSpPr>
      <p:sp>
        <p:nvSpPr>
          <p:cNvPr id="39" name="Google Shape;39;p5"/>
          <p:cNvSpPr txBox="1"/>
          <p:nvPr/>
        </p:nvSpPr>
        <p:spPr>
          <a:xfrm>
            <a:off x="691800" y="1929000"/>
            <a:ext cx="10784700" cy="4410900"/>
          </a:xfrm>
          <a:prstGeom prst="rect">
            <a:avLst/>
          </a:prstGeom>
          <a:noFill/>
          <a:ln>
            <a:noFill/>
          </a:ln>
        </p:spPr>
        <p:txBody>
          <a:bodyPr anchorCtr="0" anchor="ctr" bIns="91425" lIns="91425" spcFirstLastPara="1" rIns="91425" wrap="square" tIns="91425">
            <a:no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457200" rtl="0" algn="l">
              <a:lnSpc>
                <a:spcPct val="90000"/>
              </a:lnSpc>
              <a:spcBef>
                <a:spcPts val="0"/>
              </a:spcBef>
              <a:spcAft>
                <a:spcPts val="0"/>
              </a:spcAft>
              <a:buNone/>
            </a:pPr>
            <a:r>
              <a:t/>
            </a:r>
            <a:endParaRPr sz="2000">
              <a:solidFill>
                <a:schemeClr val="dk1"/>
              </a:solidFill>
              <a:latin typeface="Rockwell"/>
              <a:ea typeface="Rockwell"/>
              <a:cs typeface="Rockwell"/>
              <a:sym typeface="Rockwell"/>
            </a:endParaRPr>
          </a:p>
          <a:p>
            <a:pPr indent="-325755" lvl="0" marL="457200" rtl="0" algn="l">
              <a:lnSpc>
                <a:spcPct val="90000"/>
              </a:lnSpc>
              <a:spcBef>
                <a:spcPts val="0"/>
              </a:spcBef>
              <a:spcAft>
                <a:spcPts val="0"/>
              </a:spcAft>
              <a:buClr>
                <a:srgbClr val="9E3611"/>
              </a:buClr>
              <a:buSzPts val="1530"/>
              <a:buFont typeface="Noto Sans Symbols"/>
              <a:buChar char="●"/>
            </a:pPr>
            <a:r>
              <a:rPr lang="es-MX" sz="2000">
                <a:solidFill>
                  <a:schemeClr val="dk1"/>
                </a:solidFill>
                <a:latin typeface="Rockwell"/>
                <a:ea typeface="Rockwell"/>
                <a:cs typeface="Rockwell"/>
                <a:sym typeface="Rockwell"/>
              </a:rPr>
              <a:t>ITIL Master: Corresponde al máximo nivel en la carrera de Gestión de Servicios de ITIL.</a:t>
            </a:r>
            <a:endParaRPr sz="2000">
              <a:solidFill>
                <a:schemeClr val="dk1"/>
              </a:solidFill>
              <a:latin typeface="Rockwell"/>
              <a:ea typeface="Rockwell"/>
              <a:cs typeface="Rockwell"/>
              <a:sym typeface="Rockwell"/>
            </a:endParaRPr>
          </a:p>
          <a:p>
            <a:pPr indent="-325755" lvl="0" marL="457200" rtl="0" algn="l">
              <a:lnSpc>
                <a:spcPct val="90000"/>
              </a:lnSpc>
              <a:spcBef>
                <a:spcPts val="0"/>
              </a:spcBef>
              <a:spcAft>
                <a:spcPts val="0"/>
              </a:spcAft>
              <a:buClr>
                <a:srgbClr val="9E3611"/>
              </a:buClr>
              <a:buSzPts val="1530"/>
              <a:buFont typeface="Noto Sans Symbols"/>
              <a:buChar char="●"/>
            </a:pPr>
            <a:r>
              <a:rPr lang="es-MX" sz="2000">
                <a:solidFill>
                  <a:schemeClr val="dk1"/>
                </a:solidFill>
                <a:latin typeface="Rockwell"/>
                <a:ea typeface="Rockwell"/>
                <a:cs typeface="Rockwell"/>
                <a:sym typeface="Rockwell"/>
              </a:rPr>
              <a:t>ITIL Master: Corresponde al máximo nivel en la carrera de Gestión de Servicios de ITIL. Esta certificación se obtiene en base a méritos profesionales, para profesionales Expert que demuestren experiencia contrastada en la vida real en Gestión de Servicios de TI.</a:t>
            </a:r>
            <a:endParaRPr sz="2000">
              <a:solidFill>
                <a:schemeClr val="dk1"/>
              </a:solidFill>
              <a:latin typeface="Rockwell"/>
              <a:ea typeface="Rockwell"/>
              <a:cs typeface="Rockwell"/>
              <a:sym typeface="Rockwell"/>
            </a:endParaRPr>
          </a:p>
          <a:p>
            <a:pPr indent="0" lvl="0" marL="457200" rtl="0" algn="l">
              <a:lnSpc>
                <a:spcPct val="90000"/>
              </a:lnSpc>
              <a:spcBef>
                <a:spcPts val="0"/>
              </a:spcBef>
              <a:spcAft>
                <a:spcPts val="0"/>
              </a:spcAft>
              <a:buNone/>
            </a:pPr>
            <a:r>
              <a:t/>
            </a:r>
            <a:endParaRPr sz="2000">
              <a:solidFill>
                <a:schemeClr val="dk1"/>
              </a:solidFill>
              <a:latin typeface="Rockwell"/>
              <a:ea typeface="Rockwell"/>
              <a:cs typeface="Rockwell"/>
              <a:sym typeface="Rockwell"/>
            </a:endParaRPr>
          </a:p>
          <a:p>
            <a:pPr indent="0" lvl="0" marL="457200" rtl="0" algn="l">
              <a:lnSpc>
                <a:spcPct val="90000"/>
              </a:lnSpc>
              <a:spcBef>
                <a:spcPts val="0"/>
              </a:spcBef>
              <a:spcAft>
                <a:spcPts val="0"/>
              </a:spcAft>
              <a:buNone/>
            </a:pPr>
            <a:r>
              <a:t/>
            </a:r>
            <a:endParaRPr sz="2000">
              <a:solidFill>
                <a:schemeClr val="dk1"/>
              </a:solidFill>
              <a:latin typeface="Rockwell"/>
              <a:ea typeface="Rockwell"/>
              <a:cs typeface="Rockwell"/>
              <a:sym typeface="Rockwell"/>
            </a:endParaRPr>
          </a:p>
        </p:txBody>
      </p:sp>
      <p:sp>
        <p:nvSpPr>
          <p:cNvPr id="40" name="Google Shape;40;p5"/>
          <p:cNvSpPr txBox="1"/>
          <p:nvPr>
            <p:ph type="title"/>
          </p:nvPr>
        </p:nvSpPr>
        <p:spPr>
          <a:xfrm>
            <a:off x="1479025" y="324400"/>
            <a:ext cx="9277500" cy="17970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5400"/>
              <a:buFont typeface="Rokkitt"/>
              <a:buNone/>
            </a:pPr>
            <a:r>
              <a:rPr lang="es-MX"/>
              <a:t>CERTIFICACIONES DE ITIL</a:t>
            </a:r>
            <a:endParaRP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xmlns:mc="http://schemas.openxmlformats.org/markup-compatibility/2006" xmlns:mv="urn:schemas-microsoft-com:mac:vml">
  <p:tag name="may_ignore_ucw" val="true"/>
  <p:tag name="ppt/theme/theme2.xml" val="3520736427"/>
  <p:tag name="ppt/slides/slide5.xml" val="2821330280"/>
  <p:tag name="ppt/notesSlides/notesSlide1.xml" val="555420636"/>
  <p:tag name="ppt/slides/slide3.xml" val="3518540212"/>
  <p:tag name="ppt/slides/slide8.xml" val="4267418775"/>
  <p:tag name="ppt/notesSlides/notesSlide3.xml" val="4262257695"/>
  <p:tag name="ppt/notesMasters/notesMaster1.xml" val="2923967212"/>
  <p:tag name="ppt/slides/slide9.xml" val="883932966"/>
  <p:tag name="ppt/notesSlides/notesSlide2.xml" val="323266190"/>
  <p:tag name="ppt/slides/slide7.xml" val="2261700950"/>
  <p:tag name="ppt/slides/slide2.xml" val="1534869799"/>
  <p:tag name="ppt/slides/slide6.xml" val="59937503"/>
  <p:tag name="ppt/slides/slide1.xml" val="651754609"/>
  <p:tag name="ppt/slides/slide4.xml" val="3664325698"/>
  <p:tag name="ppt/slideLayouts/slideLayout11.xml" val="3895767535"/>
  <p:tag name="ppt/slideLayouts/slideLayout3.xml" val="2342646573"/>
  <p:tag name="ppt/slideLayouts/slideLayout2.xml" val="1586648747"/>
  <p:tag name="ppt/slideLayouts/slideLayout1.xml" val="3353488169"/>
  <p:tag name="ppt/slideMasters/slideMaster1.xml" val="2431755785"/>
  <p:tag name="ppt/slideLayouts/slideLayout4.xml" val="880018498"/>
  <p:tag name="ppt/slideLayouts/slideLayout6.xml" val="452654063"/>
  <p:tag name="ppt/slideLayouts/slideLayout10.xml" val="1860966163"/>
  <p:tag name="ppt/slideLayouts/slideLayout5.xml" val="2520143656"/>
  <p:tag name="ppt/slideLayouts/slideLayout9.xml" val="1546058977"/>
  <p:tag name="ppt/slideLayouts/slideLayout7.xml" val="1838998064"/>
  <p:tag name="ppt/slideLayouts/slideLayout8.xml" val="4285387575"/>
  <p:tag name="ppt/theme/theme1.xml" val="3839546934"/>
  <p:tag name="ppt/media/image1.jpeg" val="3787159598"/>
  <p:tag name="ppt/media/image2.png" val="2935224471"/>
  <p:tag name="ppt/media/hdphoto1.wdp" val="2716106825"/>
  <p:tag name="ppt/media/image3.png" val="2523063946"/>
  <p:tag name="ppt/media/image4.png" val="2959839819"/>
  <p:tag name="ppt/media/hdphoto2.wdp" val="3180214936"/>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ipo de madera">
  <a:themeElements>
    <a:clrScheme name="Tipo de madera">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Tipo de madera">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Tipo de madera">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