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  <p:sldMasterId id="2147483650" r:id="rId2"/>
    <p:sldMasterId id="2147483655" r:id="rId3"/>
    <p:sldMasterId id="2147483672" r:id="rId4"/>
  </p:sldMasterIdLst>
  <p:notesMasterIdLst>
    <p:notesMasterId r:id="rId13"/>
  </p:notesMasterIdLst>
  <p:handoutMasterIdLst>
    <p:handoutMasterId r:id="rId14"/>
  </p:handoutMasterIdLst>
  <p:sldIdLst>
    <p:sldId id="311" r:id="rId5"/>
    <p:sldId id="256" r:id="rId6"/>
    <p:sldId id="313" r:id="rId7"/>
    <p:sldId id="322" r:id="rId8"/>
    <p:sldId id="323" r:id="rId9"/>
    <p:sldId id="324" r:id="rId10"/>
    <p:sldId id="325" r:id="rId11"/>
    <p:sldId id="310" r:id="rId12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tero" initials="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920000"/>
    <a:srgbClr val="6761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9F7F67-D872-10F7-4E52-98BFFA530286}" v="1" dt="2018-10-03T18:20:44.836"/>
  </p1510:revLst>
</p1510:revInfo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Estilo medio 4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Estilo medio 4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1867" autoAdjust="0"/>
  </p:normalViewPr>
  <p:slideViewPr>
    <p:cSldViewPr>
      <p:cViewPr varScale="1">
        <p:scale>
          <a:sx n="60" d="100"/>
          <a:sy n="60" d="100"/>
        </p:scale>
        <p:origin x="16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1" d="100"/>
          <a:sy n="71" d="100"/>
        </p:scale>
        <p:origin x="-327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S FELIPE AGUAS" userId="S::aaguas@tecnocomfenalco.edu.co::f8c65a54-7991-446a-84cf-bc921b3c1e46" providerId="AD" clId="Web-{BFEA9EC8-B5B1-3EC3-E147-B4C9867980AB}"/>
    <pc:docChg chg="addSld delSld modSld">
      <pc:chgData name="ANDRES FELIPE AGUAS" userId="S::aaguas@tecnocomfenalco.edu.co::f8c65a54-7991-446a-84cf-bc921b3c1e46" providerId="AD" clId="Web-{BFEA9EC8-B5B1-3EC3-E147-B4C9867980AB}" dt="2018-10-03T18:19:36.208" v="220"/>
      <pc:docMkLst>
        <pc:docMk/>
      </pc:docMkLst>
      <pc:sldChg chg="modSp">
        <pc:chgData name="ANDRES FELIPE AGUAS" userId="S::aaguas@tecnocomfenalco.edu.co::f8c65a54-7991-446a-84cf-bc921b3c1e46" providerId="AD" clId="Web-{BFEA9EC8-B5B1-3EC3-E147-B4C9867980AB}" dt="2018-10-03T17:14:17.125" v="48" actId="20577"/>
        <pc:sldMkLst>
          <pc:docMk/>
          <pc:sldMk cId="1872559398" sldId="256"/>
        </pc:sldMkLst>
        <pc:spChg chg="mod">
          <ac:chgData name="ANDRES FELIPE AGUAS" userId="S::aaguas@tecnocomfenalco.edu.co::f8c65a54-7991-446a-84cf-bc921b3c1e46" providerId="AD" clId="Web-{BFEA9EC8-B5B1-3EC3-E147-B4C9867980AB}" dt="2018-10-03T17:14:17.125" v="48" actId="20577"/>
          <ac:spMkLst>
            <pc:docMk/>
            <pc:sldMk cId="1872559398" sldId="256"/>
            <ac:spMk id="4" creationId="{00000000-0000-0000-0000-000000000000}"/>
          </ac:spMkLst>
        </pc:spChg>
      </pc:sldChg>
      <pc:sldChg chg="modSp del">
        <pc:chgData name="ANDRES FELIPE AGUAS" userId="S::aaguas@tecnocomfenalco.edu.co::f8c65a54-7991-446a-84cf-bc921b3c1e46" providerId="AD" clId="Web-{BFEA9EC8-B5B1-3EC3-E147-B4C9867980AB}" dt="2018-10-03T17:33:55.565" v="92"/>
        <pc:sldMkLst>
          <pc:docMk/>
          <pc:sldMk cId="1345465090" sldId="283"/>
        </pc:sldMkLst>
        <pc:spChg chg="mod">
          <ac:chgData name="ANDRES FELIPE AGUAS" userId="S::aaguas@tecnocomfenalco.edu.co::f8c65a54-7991-446a-84cf-bc921b3c1e46" providerId="AD" clId="Web-{BFEA9EC8-B5B1-3EC3-E147-B4C9867980AB}" dt="2018-10-03T17:31:46.159" v="69" actId="20577"/>
          <ac:spMkLst>
            <pc:docMk/>
            <pc:sldMk cId="1345465090" sldId="283"/>
            <ac:spMk id="4" creationId="{00000000-0000-0000-0000-000000000000}"/>
          </ac:spMkLst>
        </pc:spChg>
      </pc:sldChg>
      <pc:sldChg chg="modSp">
        <pc:chgData name="ANDRES FELIPE AGUAS" userId="S::aaguas@tecnocomfenalco.edu.co::f8c65a54-7991-446a-84cf-bc921b3c1e46" providerId="AD" clId="Web-{BFEA9EC8-B5B1-3EC3-E147-B4C9867980AB}" dt="2018-10-03T17:39:58.832" v="144" actId="20577"/>
        <pc:sldMkLst>
          <pc:docMk/>
          <pc:sldMk cId="1081691154" sldId="311"/>
        </pc:sldMkLst>
        <pc:spChg chg="mod">
          <ac:chgData name="ANDRES FELIPE AGUAS" userId="S::aaguas@tecnocomfenalco.edu.co::f8c65a54-7991-446a-84cf-bc921b3c1e46" providerId="AD" clId="Web-{BFEA9EC8-B5B1-3EC3-E147-B4C9867980AB}" dt="2018-10-03T17:39:58.832" v="144" actId="20577"/>
          <ac:spMkLst>
            <pc:docMk/>
            <pc:sldMk cId="1081691154" sldId="311"/>
            <ac:spMk id="2" creationId="{00000000-0000-0000-0000-000000000000}"/>
          </ac:spMkLst>
        </pc:spChg>
        <pc:spChg chg="mod">
          <ac:chgData name="ANDRES FELIPE AGUAS" userId="S::aaguas@tecnocomfenalco.edu.co::f8c65a54-7991-446a-84cf-bc921b3c1e46" providerId="AD" clId="Web-{BFEA9EC8-B5B1-3EC3-E147-B4C9867980AB}" dt="2018-10-03T17:09:33.656" v="3" actId="20577"/>
          <ac:spMkLst>
            <pc:docMk/>
            <pc:sldMk cId="1081691154" sldId="311"/>
            <ac:spMk id="3" creationId="{00000000-0000-0000-0000-000000000000}"/>
          </ac:spMkLst>
        </pc:spChg>
      </pc:sldChg>
      <pc:sldChg chg="add del replId">
        <pc:chgData name="ANDRES FELIPE AGUAS" userId="S::aaguas@tecnocomfenalco.edu.co::f8c65a54-7991-446a-84cf-bc921b3c1e46" providerId="AD" clId="Web-{BFEA9EC8-B5B1-3EC3-E147-B4C9867980AB}" dt="2018-10-03T17:33:49.675" v="91"/>
        <pc:sldMkLst>
          <pc:docMk/>
          <pc:sldMk cId="2816382131" sldId="312"/>
        </pc:sldMkLst>
      </pc:sldChg>
      <pc:sldChg chg="modSp new">
        <pc:chgData name="ANDRES FELIPE AGUAS" userId="S::aaguas@tecnocomfenalco.edu.co::f8c65a54-7991-446a-84cf-bc921b3c1e46" providerId="AD" clId="Web-{BFEA9EC8-B5B1-3EC3-E147-B4C9867980AB}" dt="2018-10-03T17:33:41.878" v="90" actId="20577"/>
        <pc:sldMkLst>
          <pc:docMk/>
          <pc:sldMk cId="1574348917" sldId="313"/>
        </pc:sldMkLst>
        <pc:spChg chg="mod">
          <ac:chgData name="ANDRES FELIPE AGUAS" userId="S::aaguas@tecnocomfenalco.edu.co::f8c65a54-7991-446a-84cf-bc921b3c1e46" providerId="AD" clId="Web-{BFEA9EC8-B5B1-3EC3-E147-B4C9867980AB}" dt="2018-10-03T17:33:13.597" v="86" actId="20577"/>
          <ac:spMkLst>
            <pc:docMk/>
            <pc:sldMk cId="1574348917" sldId="313"/>
            <ac:spMk id="2" creationId="{3F923A6F-11AE-4352-9897-E578474482B1}"/>
          </ac:spMkLst>
        </pc:spChg>
        <pc:spChg chg="mod">
          <ac:chgData name="ANDRES FELIPE AGUAS" userId="S::aaguas@tecnocomfenalco.edu.co::f8c65a54-7991-446a-84cf-bc921b3c1e46" providerId="AD" clId="Web-{BFEA9EC8-B5B1-3EC3-E147-B4C9867980AB}" dt="2018-10-03T17:33:41.878" v="90" actId="20577"/>
          <ac:spMkLst>
            <pc:docMk/>
            <pc:sldMk cId="1574348917" sldId="313"/>
            <ac:spMk id="3" creationId="{4C9B0EA8-E352-4FB1-93AA-B4ADEA5595A1}"/>
          </ac:spMkLst>
        </pc:spChg>
      </pc:sldChg>
      <pc:sldChg chg="modSp add replId">
        <pc:chgData name="ANDRES FELIPE AGUAS" userId="S::aaguas@tecnocomfenalco.edu.co::f8c65a54-7991-446a-84cf-bc921b3c1e46" providerId="AD" clId="Web-{BFEA9EC8-B5B1-3EC3-E147-B4C9867980AB}" dt="2018-10-03T17:37:37.504" v="106" actId="20577"/>
        <pc:sldMkLst>
          <pc:docMk/>
          <pc:sldMk cId="2877539128" sldId="314"/>
        </pc:sldMkLst>
        <pc:spChg chg="mod">
          <ac:chgData name="ANDRES FELIPE AGUAS" userId="S::aaguas@tecnocomfenalco.edu.co::f8c65a54-7991-446a-84cf-bc921b3c1e46" providerId="AD" clId="Web-{BFEA9EC8-B5B1-3EC3-E147-B4C9867980AB}" dt="2018-10-03T17:37:08.925" v="102" actId="20577"/>
          <ac:spMkLst>
            <pc:docMk/>
            <pc:sldMk cId="2877539128" sldId="314"/>
            <ac:spMk id="2" creationId="{3F923A6F-11AE-4352-9897-E578474482B1}"/>
          </ac:spMkLst>
        </pc:spChg>
        <pc:spChg chg="mod">
          <ac:chgData name="ANDRES FELIPE AGUAS" userId="S::aaguas@tecnocomfenalco.edu.co::f8c65a54-7991-446a-84cf-bc921b3c1e46" providerId="AD" clId="Web-{BFEA9EC8-B5B1-3EC3-E147-B4C9867980AB}" dt="2018-10-03T17:37:37.504" v="106" actId="20577"/>
          <ac:spMkLst>
            <pc:docMk/>
            <pc:sldMk cId="2877539128" sldId="314"/>
            <ac:spMk id="3" creationId="{4C9B0EA8-E352-4FB1-93AA-B4ADEA5595A1}"/>
          </ac:spMkLst>
        </pc:spChg>
      </pc:sldChg>
      <pc:sldChg chg="modSp add replId">
        <pc:chgData name="ANDRES FELIPE AGUAS" userId="S::aaguas@tecnocomfenalco.edu.co::f8c65a54-7991-446a-84cf-bc921b3c1e46" providerId="AD" clId="Web-{BFEA9EC8-B5B1-3EC3-E147-B4C9867980AB}" dt="2018-10-03T17:39:52.301" v="141" actId="20577"/>
        <pc:sldMkLst>
          <pc:docMk/>
          <pc:sldMk cId="1517083494" sldId="315"/>
        </pc:sldMkLst>
        <pc:spChg chg="mod">
          <ac:chgData name="ANDRES FELIPE AGUAS" userId="S::aaguas@tecnocomfenalco.edu.co::f8c65a54-7991-446a-84cf-bc921b3c1e46" providerId="AD" clId="Web-{BFEA9EC8-B5B1-3EC3-E147-B4C9867980AB}" dt="2018-10-03T17:38:24.957" v="117" actId="20577"/>
          <ac:spMkLst>
            <pc:docMk/>
            <pc:sldMk cId="1517083494" sldId="315"/>
            <ac:spMk id="2" creationId="{3F923A6F-11AE-4352-9897-E578474482B1}"/>
          </ac:spMkLst>
        </pc:spChg>
        <pc:spChg chg="mod">
          <ac:chgData name="ANDRES FELIPE AGUAS" userId="S::aaguas@tecnocomfenalco.edu.co::f8c65a54-7991-446a-84cf-bc921b3c1e46" providerId="AD" clId="Web-{BFEA9EC8-B5B1-3EC3-E147-B4C9867980AB}" dt="2018-10-03T17:39:52.301" v="141" actId="20577"/>
          <ac:spMkLst>
            <pc:docMk/>
            <pc:sldMk cId="1517083494" sldId="315"/>
            <ac:spMk id="3" creationId="{4C9B0EA8-E352-4FB1-93AA-B4ADEA5595A1}"/>
          </ac:spMkLst>
        </pc:spChg>
      </pc:sldChg>
      <pc:sldChg chg="add del replId">
        <pc:chgData name="ANDRES FELIPE AGUAS" userId="S::aaguas@tecnocomfenalco.edu.co::f8c65a54-7991-446a-84cf-bc921b3c1e46" providerId="AD" clId="Web-{BFEA9EC8-B5B1-3EC3-E147-B4C9867980AB}" dt="2018-10-03T18:07:40.997" v="219"/>
        <pc:sldMkLst>
          <pc:docMk/>
          <pc:sldMk cId="164614312" sldId="316"/>
        </pc:sldMkLst>
      </pc:sldChg>
      <pc:sldChg chg="addSp delSp modSp new">
        <pc:chgData name="ANDRES FELIPE AGUAS" userId="S::aaguas@tecnocomfenalco.edu.co::f8c65a54-7991-446a-84cf-bc921b3c1e46" providerId="AD" clId="Web-{BFEA9EC8-B5B1-3EC3-E147-B4C9867980AB}" dt="2018-10-03T18:19:36.208" v="220"/>
        <pc:sldMkLst>
          <pc:docMk/>
          <pc:sldMk cId="2274675584" sldId="317"/>
        </pc:sldMkLst>
        <pc:spChg chg="mod">
          <ac:chgData name="ANDRES FELIPE AGUAS" userId="S::aaguas@tecnocomfenalco.edu.co::f8c65a54-7991-446a-84cf-bc921b3c1e46" providerId="AD" clId="Web-{BFEA9EC8-B5B1-3EC3-E147-B4C9867980AB}" dt="2018-10-03T17:43:57.707" v="152" actId="20577"/>
          <ac:spMkLst>
            <pc:docMk/>
            <pc:sldMk cId="2274675584" sldId="317"/>
            <ac:spMk id="2" creationId="{8C0D010F-B6B6-42D7-BB16-AF3EACE616ED}"/>
          </ac:spMkLst>
        </pc:spChg>
        <pc:spChg chg="del mod">
          <ac:chgData name="ANDRES FELIPE AGUAS" userId="S::aaguas@tecnocomfenalco.edu.co::f8c65a54-7991-446a-84cf-bc921b3c1e46" providerId="AD" clId="Web-{BFEA9EC8-B5B1-3EC3-E147-B4C9867980AB}" dt="2018-10-03T18:19:36.208" v="220"/>
          <ac:spMkLst>
            <pc:docMk/>
            <pc:sldMk cId="2274675584" sldId="317"/>
            <ac:spMk id="3" creationId="{BD17F30F-0C98-4DEB-9DFD-36C92D18B8DB}"/>
          </ac:spMkLst>
        </pc:spChg>
        <pc:spChg chg="add mod">
          <ac:chgData name="ANDRES FELIPE AGUAS" userId="S::aaguas@tecnocomfenalco.edu.co::f8c65a54-7991-446a-84cf-bc921b3c1e46" providerId="AD" clId="Web-{BFEA9EC8-B5B1-3EC3-E147-B4C9867980AB}" dt="2018-10-03T18:19:36.208" v="220"/>
          <ac:spMkLst>
            <pc:docMk/>
            <pc:sldMk cId="2274675584" sldId="317"/>
            <ac:spMk id="5" creationId="{8F09EB1E-D5C1-491E-933A-806B52AF73BA}"/>
          </ac:spMkLst>
        </pc:spChg>
      </pc:sldChg>
      <pc:sldChg chg="modSp new">
        <pc:chgData name="ANDRES FELIPE AGUAS" userId="S::aaguas@tecnocomfenalco.edu.co::f8c65a54-7991-446a-84cf-bc921b3c1e46" providerId="AD" clId="Web-{BFEA9EC8-B5B1-3EC3-E147-B4C9867980AB}" dt="2018-10-03T17:46:12.879" v="179" actId="20577"/>
        <pc:sldMkLst>
          <pc:docMk/>
          <pc:sldMk cId="3873247498" sldId="318"/>
        </pc:sldMkLst>
        <pc:spChg chg="mod">
          <ac:chgData name="ANDRES FELIPE AGUAS" userId="S::aaguas@tecnocomfenalco.edu.co::f8c65a54-7991-446a-84cf-bc921b3c1e46" providerId="AD" clId="Web-{BFEA9EC8-B5B1-3EC3-E147-B4C9867980AB}" dt="2018-10-03T17:46:12.879" v="179" actId="20577"/>
          <ac:spMkLst>
            <pc:docMk/>
            <pc:sldMk cId="3873247498" sldId="318"/>
            <ac:spMk id="2" creationId="{A0784311-6147-48C0-964A-B97D86CA09E1}"/>
          </ac:spMkLst>
        </pc:spChg>
        <pc:spChg chg="mod">
          <ac:chgData name="ANDRES FELIPE AGUAS" userId="S::aaguas@tecnocomfenalco.edu.co::f8c65a54-7991-446a-84cf-bc921b3c1e46" providerId="AD" clId="Web-{BFEA9EC8-B5B1-3EC3-E147-B4C9867980AB}" dt="2018-10-03T17:46:10.004" v="178" actId="20577"/>
          <ac:spMkLst>
            <pc:docMk/>
            <pc:sldMk cId="3873247498" sldId="318"/>
            <ac:spMk id="3" creationId="{6B790FA2-7A09-4A8B-BF80-6F7E9D4A98E9}"/>
          </ac:spMkLst>
        </pc:spChg>
      </pc:sldChg>
      <pc:sldChg chg="modSp new">
        <pc:chgData name="ANDRES FELIPE AGUAS" userId="S::aaguas@tecnocomfenalco.edu.co::f8c65a54-7991-446a-84cf-bc921b3c1e46" providerId="AD" clId="Web-{BFEA9EC8-B5B1-3EC3-E147-B4C9867980AB}" dt="2018-10-03T18:05:18.167" v="207" actId="20577"/>
        <pc:sldMkLst>
          <pc:docMk/>
          <pc:sldMk cId="736463543" sldId="319"/>
        </pc:sldMkLst>
        <pc:spChg chg="mod">
          <ac:chgData name="ANDRES FELIPE AGUAS" userId="S::aaguas@tecnocomfenalco.edu.co::f8c65a54-7991-446a-84cf-bc921b3c1e46" providerId="AD" clId="Web-{BFEA9EC8-B5B1-3EC3-E147-B4C9867980AB}" dt="2018-10-03T18:05:18.167" v="207" actId="20577"/>
          <ac:spMkLst>
            <pc:docMk/>
            <pc:sldMk cId="736463543" sldId="319"/>
            <ac:spMk id="2" creationId="{FF827C5C-789A-41FE-A8DC-7EF2325CAB62}"/>
          </ac:spMkLst>
        </pc:spChg>
        <pc:spChg chg="mod">
          <ac:chgData name="ANDRES FELIPE AGUAS" userId="S::aaguas@tecnocomfenalco.edu.co::f8c65a54-7991-446a-84cf-bc921b3c1e46" providerId="AD" clId="Web-{BFEA9EC8-B5B1-3EC3-E147-B4C9867980AB}" dt="2018-10-03T18:04:06.510" v="201" actId="20577"/>
          <ac:spMkLst>
            <pc:docMk/>
            <pc:sldMk cId="736463543" sldId="319"/>
            <ac:spMk id="3" creationId="{9793FA40-62EC-41C7-8463-8D3BA5EF05EA}"/>
          </ac:spMkLst>
        </pc:spChg>
      </pc:sldChg>
      <pc:sldChg chg="modSp new">
        <pc:chgData name="ANDRES FELIPE AGUAS" userId="S::aaguas@tecnocomfenalco.edu.co::f8c65a54-7991-446a-84cf-bc921b3c1e46" providerId="AD" clId="Web-{BFEA9EC8-B5B1-3EC3-E147-B4C9867980AB}" dt="2018-10-03T18:07:12.700" v="218" actId="20577"/>
        <pc:sldMkLst>
          <pc:docMk/>
          <pc:sldMk cId="1457787515" sldId="320"/>
        </pc:sldMkLst>
        <pc:spChg chg="mod">
          <ac:chgData name="ANDRES FELIPE AGUAS" userId="S::aaguas@tecnocomfenalco.edu.co::f8c65a54-7991-446a-84cf-bc921b3c1e46" providerId="AD" clId="Web-{BFEA9EC8-B5B1-3EC3-E147-B4C9867980AB}" dt="2018-10-03T18:05:35.136" v="214" actId="20577"/>
          <ac:spMkLst>
            <pc:docMk/>
            <pc:sldMk cId="1457787515" sldId="320"/>
            <ac:spMk id="2" creationId="{A7FB5665-9639-4FD9-AD80-F664175D0DAF}"/>
          </ac:spMkLst>
        </pc:spChg>
        <pc:spChg chg="mod">
          <ac:chgData name="ANDRES FELIPE AGUAS" userId="S::aaguas@tecnocomfenalco.edu.co::f8c65a54-7991-446a-84cf-bc921b3c1e46" providerId="AD" clId="Web-{BFEA9EC8-B5B1-3EC3-E147-B4C9867980AB}" dt="2018-10-03T18:07:12.700" v="218" actId="20577"/>
          <ac:spMkLst>
            <pc:docMk/>
            <pc:sldMk cId="1457787515" sldId="320"/>
            <ac:spMk id="3" creationId="{637C9EB0-8D6D-4CA8-822B-CBF1B40603AB}"/>
          </ac:spMkLst>
        </pc:spChg>
      </pc:sldChg>
    </pc:docChg>
  </pc:docChgLst>
  <pc:docChgLst>
    <pc:chgData name="ANDRES FELIPE AGUAS" userId="S::aaguas@tecnocomfenalco.edu.co::f8c65a54-7991-446a-84cf-bc921b3c1e46" providerId="AD" clId="Web-{735519EC-E7D6-67AC-7B1E-1CD0E0E28D3B}"/>
    <pc:docChg chg="addSld delSld modSld sldOrd">
      <pc:chgData name="ANDRES FELIPE AGUAS" userId="S::aaguas@tecnocomfenalco.edu.co::f8c65a54-7991-446a-84cf-bc921b3c1e46" providerId="AD" clId="Web-{735519EC-E7D6-67AC-7B1E-1CD0E0E28D3B}" dt="2018-10-12T23:32:42.276" v="124"/>
      <pc:docMkLst>
        <pc:docMk/>
      </pc:docMkLst>
      <pc:sldChg chg="modSp">
        <pc:chgData name="ANDRES FELIPE AGUAS" userId="S::aaguas@tecnocomfenalco.edu.co::f8c65a54-7991-446a-84cf-bc921b3c1e46" providerId="AD" clId="Web-{735519EC-E7D6-67AC-7B1E-1CD0E0E28D3B}" dt="2018-10-12T21:25:10.671" v="4" actId="20577"/>
        <pc:sldMkLst>
          <pc:docMk/>
          <pc:sldMk cId="1872559398" sldId="256"/>
        </pc:sldMkLst>
        <pc:spChg chg="mod">
          <ac:chgData name="ANDRES FELIPE AGUAS" userId="S::aaguas@tecnocomfenalco.edu.co::f8c65a54-7991-446a-84cf-bc921b3c1e46" providerId="AD" clId="Web-{735519EC-E7D6-67AC-7B1E-1CD0E0E28D3B}" dt="2018-10-12T21:25:10.671" v="4" actId="20577"/>
          <ac:spMkLst>
            <pc:docMk/>
            <pc:sldMk cId="1872559398" sldId="256"/>
            <ac:spMk id="4" creationId="{00000000-0000-0000-0000-000000000000}"/>
          </ac:spMkLst>
        </pc:spChg>
      </pc:sldChg>
      <pc:sldChg chg="modSp">
        <pc:chgData name="ANDRES FELIPE AGUAS" userId="S::aaguas@tecnocomfenalco.edu.co::f8c65a54-7991-446a-84cf-bc921b3c1e46" providerId="AD" clId="Web-{735519EC-E7D6-67AC-7B1E-1CD0E0E28D3B}" dt="2018-10-12T23:13:59.964" v="123" actId="20577"/>
        <pc:sldMkLst>
          <pc:docMk/>
          <pc:sldMk cId="1574348917" sldId="313"/>
        </pc:sldMkLst>
        <pc:spChg chg="mod">
          <ac:chgData name="ANDRES FELIPE AGUAS" userId="S::aaguas@tecnocomfenalco.edu.co::f8c65a54-7991-446a-84cf-bc921b3c1e46" providerId="AD" clId="Web-{735519EC-E7D6-67AC-7B1E-1CD0E0E28D3B}" dt="2018-10-12T23:13:59.964" v="123" actId="20577"/>
          <ac:spMkLst>
            <pc:docMk/>
            <pc:sldMk cId="1574348917" sldId="313"/>
            <ac:spMk id="2" creationId="{3F923A6F-11AE-4352-9897-E578474482B1}"/>
          </ac:spMkLst>
        </pc:spChg>
        <pc:spChg chg="mod">
          <ac:chgData name="ANDRES FELIPE AGUAS" userId="S::aaguas@tecnocomfenalco.edu.co::f8c65a54-7991-446a-84cf-bc921b3c1e46" providerId="AD" clId="Web-{735519EC-E7D6-67AC-7B1E-1CD0E0E28D3B}" dt="2018-10-12T23:13:13.104" v="121" actId="20577"/>
          <ac:spMkLst>
            <pc:docMk/>
            <pc:sldMk cId="1574348917" sldId="313"/>
            <ac:spMk id="3" creationId="{4C9B0EA8-E352-4FB1-93AA-B4ADEA5595A1}"/>
          </ac:spMkLst>
        </pc:spChg>
      </pc:sldChg>
      <pc:sldChg chg="del">
        <pc:chgData name="ANDRES FELIPE AGUAS" userId="S::aaguas@tecnocomfenalco.edu.co::f8c65a54-7991-446a-84cf-bc921b3c1e46" providerId="AD" clId="Web-{735519EC-E7D6-67AC-7B1E-1CD0E0E28D3B}" dt="2018-10-12T21:25:24.062" v="5"/>
        <pc:sldMkLst>
          <pc:docMk/>
          <pc:sldMk cId="2877539128" sldId="314"/>
        </pc:sldMkLst>
      </pc:sldChg>
      <pc:sldChg chg="del">
        <pc:chgData name="ANDRES FELIPE AGUAS" userId="S::aaguas@tecnocomfenalco.edu.co::f8c65a54-7991-446a-84cf-bc921b3c1e46" providerId="AD" clId="Web-{735519EC-E7D6-67AC-7B1E-1CD0E0E28D3B}" dt="2018-10-12T21:25:58.984" v="7"/>
        <pc:sldMkLst>
          <pc:docMk/>
          <pc:sldMk cId="1517083494" sldId="315"/>
        </pc:sldMkLst>
      </pc:sldChg>
      <pc:sldChg chg="del">
        <pc:chgData name="ANDRES FELIPE AGUAS" userId="S::aaguas@tecnocomfenalco.edu.co::f8c65a54-7991-446a-84cf-bc921b3c1e46" providerId="AD" clId="Web-{735519EC-E7D6-67AC-7B1E-1CD0E0E28D3B}" dt="2018-10-12T21:25:58.984" v="6"/>
        <pc:sldMkLst>
          <pc:docMk/>
          <pc:sldMk cId="2274675584" sldId="317"/>
        </pc:sldMkLst>
      </pc:sldChg>
      <pc:sldChg chg="del">
        <pc:chgData name="ANDRES FELIPE AGUAS" userId="S::aaguas@tecnocomfenalco.edu.co::f8c65a54-7991-446a-84cf-bc921b3c1e46" providerId="AD" clId="Web-{735519EC-E7D6-67AC-7B1E-1CD0E0E28D3B}" dt="2018-10-12T21:26:06.297" v="9"/>
        <pc:sldMkLst>
          <pc:docMk/>
          <pc:sldMk cId="3873247498" sldId="318"/>
        </pc:sldMkLst>
      </pc:sldChg>
      <pc:sldChg chg="del">
        <pc:chgData name="ANDRES FELIPE AGUAS" userId="S::aaguas@tecnocomfenalco.edu.co::f8c65a54-7991-446a-84cf-bc921b3c1e46" providerId="AD" clId="Web-{735519EC-E7D6-67AC-7B1E-1CD0E0E28D3B}" dt="2018-10-12T21:26:15.406" v="11"/>
        <pc:sldMkLst>
          <pc:docMk/>
          <pc:sldMk cId="736463543" sldId="319"/>
        </pc:sldMkLst>
      </pc:sldChg>
      <pc:sldChg chg="del ord">
        <pc:chgData name="ANDRES FELIPE AGUAS" userId="S::aaguas@tecnocomfenalco.edu.co::f8c65a54-7991-446a-84cf-bc921b3c1e46" providerId="AD" clId="Web-{735519EC-E7D6-67AC-7B1E-1CD0E0E28D3B}" dt="2018-10-12T21:26:10.562" v="10"/>
        <pc:sldMkLst>
          <pc:docMk/>
          <pc:sldMk cId="1457787515" sldId="320"/>
        </pc:sldMkLst>
      </pc:sldChg>
      <pc:sldChg chg="del ord">
        <pc:chgData name="ANDRES FELIPE AGUAS" userId="S::aaguas@tecnocomfenalco.edu.co::f8c65a54-7991-446a-84cf-bc921b3c1e46" providerId="AD" clId="Web-{735519EC-E7D6-67AC-7B1E-1CD0E0E28D3B}" dt="2018-10-12T23:32:42.276" v="124"/>
        <pc:sldMkLst>
          <pc:docMk/>
          <pc:sldMk cId="3604898882" sldId="321"/>
        </pc:sldMkLst>
      </pc:sldChg>
      <pc:sldChg chg="modSp new">
        <pc:chgData name="ANDRES FELIPE AGUAS" userId="S::aaguas@tecnocomfenalco.edu.co::f8c65a54-7991-446a-84cf-bc921b3c1e46" providerId="AD" clId="Web-{735519EC-E7D6-67AC-7B1E-1CD0E0E28D3B}" dt="2018-10-12T22:52:52.611" v="108" actId="20577"/>
        <pc:sldMkLst>
          <pc:docMk/>
          <pc:sldMk cId="1155808135" sldId="322"/>
        </pc:sldMkLst>
        <pc:spChg chg="mod">
          <ac:chgData name="ANDRES FELIPE AGUAS" userId="S::aaguas@tecnocomfenalco.edu.co::f8c65a54-7991-446a-84cf-bc921b3c1e46" providerId="AD" clId="Web-{735519EC-E7D6-67AC-7B1E-1CD0E0E28D3B}" dt="2018-10-12T22:52:52.611" v="108" actId="20577"/>
          <ac:spMkLst>
            <pc:docMk/>
            <pc:sldMk cId="1155808135" sldId="322"/>
            <ac:spMk id="2" creationId="{487D1532-C16F-4BD8-A3FF-688CF0C32CDF}"/>
          </ac:spMkLst>
        </pc:spChg>
        <pc:spChg chg="mod">
          <ac:chgData name="ANDRES FELIPE AGUAS" userId="S::aaguas@tecnocomfenalco.edu.co::f8c65a54-7991-446a-84cf-bc921b3c1e46" providerId="AD" clId="Web-{735519EC-E7D6-67AC-7B1E-1CD0E0E28D3B}" dt="2018-10-12T22:45:20.978" v="51" actId="1076"/>
          <ac:spMkLst>
            <pc:docMk/>
            <pc:sldMk cId="1155808135" sldId="322"/>
            <ac:spMk id="3" creationId="{364E46B6-D66D-40D2-B54B-0F155CCAE459}"/>
          </ac:spMkLst>
        </pc:spChg>
      </pc:sldChg>
      <pc:sldChg chg="modSp new">
        <pc:chgData name="ANDRES FELIPE AGUAS" userId="S::aaguas@tecnocomfenalco.edu.co::f8c65a54-7991-446a-84cf-bc921b3c1e46" providerId="AD" clId="Web-{735519EC-E7D6-67AC-7B1E-1CD0E0E28D3B}" dt="2018-10-12T22:52:59.361" v="109" actId="20577"/>
        <pc:sldMkLst>
          <pc:docMk/>
          <pc:sldMk cId="2585093480" sldId="323"/>
        </pc:sldMkLst>
        <pc:spChg chg="mod">
          <ac:chgData name="ANDRES FELIPE AGUAS" userId="S::aaguas@tecnocomfenalco.edu.co::f8c65a54-7991-446a-84cf-bc921b3c1e46" providerId="AD" clId="Web-{735519EC-E7D6-67AC-7B1E-1CD0E0E28D3B}" dt="2018-10-12T22:52:59.361" v="109" actId="20577"/>
          <ac:spMkLst>
            <pc:docMk/>
            <pc:sldMk cId="2585093480" sldId="323"/>
            <ac:spMk id="2" creationId="{39C63E31-5C68-46F9-8C38-39E541A9C6A8}"/>
          </ac:spMkLst>
        </pc:spChg>
        <pc:spChg chg="mod">
          <ac:chgData name="ANDRES FELIPE AGUAS" userId="S::aaguas@tecnocomfenalco.edu.co::f8c65a54-7991-446a-84cf-bc921b3c1e46" providerId="AD" clId="Web-{735519EC-E7D6-67AC-7B1E-1CD0E0E28D3B}" dt="2018-10-12T22:49:15.857" v="70" actId="20577"/>
          <ac:spMkLst>
            <pc:docMk/>
            <pc:sldMk cId="2585093480" sldId="323"/>
            <ac:spMk id="3" creationId="{E728DD17-73C7-489B-9C1E-406C909715A8}"/>
          </ac:spMkLst>
        </pc:spChg>
      </pc:sldChg>
      <pc:sldChg chg="modSp new">
        <pc:chgData name="ANDRES FELIPE AGUAS" userId="S::aaguas@tecnocomfenalco.edu.co::f8c65a54-7991-446a-84cf-bc921b3c1e46" providerId="AD" clId="Web-{735519EC-E7D6-67AC-7B1E-1CD0E0E28D3B}" dt="2018-10-12T22:53:04.940" v="110" actId="20577"/>
        <pc:sldMkLst>
          <pc:docMk/>
          <pc:sldMk cId="152344862" sldId="324"/>
        </pc:sldMkLst>
        <pc:spChg chg="mod">
          <ac:chgData name="ANDRES FELIPE AGUAS" userId="S::aaguas@tecnocomfenalco.edu.co::f8c65a54-7991-446a-84cf-bc921b3c1e46" providerId="AD" clId="Web-{735519EC-E7D6-67AC-7B1E-1CD0E0E28D3B}" dt="2018-10-12T22:53:04.940" v="110" actId="20577"/>
          <ac:spMkLst>
            <pc:docMk/>
            <pc:sldMk cId="152344862" sldId="324"/>
            <ac:spMk id="2" creationId="{AD96E07F-E6E4-4230-A86C-E08FC5D0B967}"/>
          </ac:spMkLst>
        </pc:spChg>
        <pc:spChg chg="mod">
          <ac:chgData name="ANDRES FELIPE AGUAS" userId="S::aaguas@tecnocomfenalco.edu.co::f8c65a54-7991-446a-84cf-bc921b3c1e46" providerId="AD" clId="Web-{735519EC-E7D6-67AC-7B1E-1CD0E0E28D3B}" dt="2018-10-12T22:50:46.517" v="88" actId="20577"/>
          <ac:spMkLst>
            <pc:docMk/>
            <pc:sldMk cId="152344862" sldId="324"/>
            <ac:spMk id="3" creationId="{83990819-BD84-495C-9E5C-59023CB49D06}"/>
          </ac:spMkLst>
        </pc:spChg>
      </pc:sldChg>
      <pc:sldChg chg="modSp new">
        <pc:chgData name="ANDRES FELIPE AGUAS" userId="S::aaguas@tecnocomfenalco.edu.co::f8c65a54-7991-446a-84cf-bc921b3c1e46" providerId="AD" clId="Web-{735519EC-E7D6-67AC-7B1E-1CD0E0E28D3B}" dt="2018-10-12T22:54:21.659" v="115" actId="20577"/>
        <pc:sldMkLst>
          <pc:docMk/>
          <pc:sldMk cId="1143641776" sldId="325"/>
        </pc:sldMkLst>
        <pc:spChg chg="mod">
          <ac:chgData name="ANDRES FELIPE AGUAS" userId="S::aaguas@tecnocomfenalco.edu.co::f8c65a54-7991-446a-84cf-bc921b3c1e46" providerId="AD" clId="Web-{735519EC-E7D6-67AC-7B1E-1CD0E0E28D3B}" dt="2018-10-12T22:54:21.659" v="115" actId="20577"/>
          <ac:spMkLst>
            <pc:docMk/>
            <pc:sldMk cId="1143641776" sldId="325"/>
            <ac:spMk id="2" creationId="{6E694229-2B8F-4F3B-99A7-62A71DA9EE24}"/>
          </ac:spMkLst>
        </pc:spChg>
        <pc:spChg chg="mod">
          <ac:chgData name="ANDRES FELIPE AGUAS" userId="S::aaguas@tecnocomfenalco.edu.co::f8c65a54-7991-446a-84cf-bc921b3c1e46" providerId="AD" clId="Web-{735519EC-E7D6-67AC-7B1E-1CD0E0E28D3B}" dt="2018-10-12T22:52:21.736" v="106" actId="20577"/>
          <ac:spMkLst>
            <pc:docMk/>
            <pc:sldMk cId="1143641776" sldId="325"/>
            <ac:spMk id="3" creationId="{3590379A-2492-4208-97B0-3BB98A2F4BDF}"/>
          </ac:spMkLst>
        </pc:spChg>
      </pc:sldChg>
    </pc:docChg>
  </pc:docChgLst>
  <pc:docChgLst>
    <pc:chgData name="ANDRES FELIPE AGUAS" userId="S::aaguas@tecnocomfenalco.edu.co::f8c65a54-7991-446a-84cf-bc921b3c1e46" providerId="AD" clId="Web-{5C9F7F67-D872-10F7-4E52-98BFFA530286}"/>
    <pc:docChg chg="addSld delSld modSld">
      <pc:chgData name="ANDRES FELIPE AGUAS" userId="S::aaguas@tecnocomfenalco.edu.co::f8c65a54-7991-446a-84cf-bc921b3c1e46" providerId="AD" clId="Web-{5C9F7F67-D872-10F7-4E52-98BFFA530286}" dt="2018-10-03T19:02:57.474" v="222" actId="20577"/>
      <pc:docMkLst>
        <pc:docMk/>
      </pc:docMkLst>
      <pc:sldChg chg="del">
        <pc:chgData name="ANDRES FELIPE AGUAS" userId="S::aaguas@tecnocomfenalco.edu.co::f8c65a54-7991-446a-84cf-bc921b3c1e46" providerId="AD" clId="Web-{5C9F7F67-D872-10F7-4E52-98BFFA530286}" dt="2018-10-03T18:36:12.308" v="12"/>
        <pc:sldMkLst>
          <pc:docMk/>
          <pc:sldMk cId="335730852" sldId="278"/>
        </pc:sldMkLst>
      </pc:sldChg>
      <pc:sldChg chg="addSp modSp">
        <pc:chgData name="ANDRES FELIPE AGUAS" userId="S::aaguas@tecnocomfenalco.edu.co::f8c65a54-7991-446a-84cf-bc921b3c1e46" providerId="AD" clId="Web-{5C9F7F67-D872-10F7-4E52-98BFFA530286}" dt="2018-10-03T18:20:52.383" v="5" actId="14100"/>
        <pc:sldMkLst>
          <pc:docMk/>
          <pc:sldMk cId="2274675584" sldId="317"/>
        </pc:sldMkLst>
        <pc:picChg chg="add mod">
          <ac:chgData name="ANDRES FELIPE AGUAS" userId="S::aaguas@tecnocomfenalco.edu.co::f8c65a54-7991-446a-84cf-bc921b3c1e46" providerId="AD" clId="Web-{5C9F7F67-D872-10F7-4E52-98BFFA530286}" dt="2018-10-03T18:20:52.383" v="5" actId="14100"/>
          <ac:picMkLst>
            <pc:docMk/>
            <pc:sldMk cId="2274675584" sldId="317"/>
            <ac:picMk id="3" creationId="{92077EE0-4B51-416E-92FE-E572FA712D52}"/>
          </ac:picMkLst>
        </pc:picChg>
      </pc:sldChg>
      <pc:sldChg chg="addSp delSp modSp">
        <pc:chgData name="ANDRES FELIPE AGUAS" userId="S::aaguas@tecnocomfenalco.edu.co::f8c65a54-7991-446a-84cf-bc921b3c1e46" providerId="AD" clId="Web-{5C9F7F67-D872-10F7-4E52-98BFFA530286}" dt="2018-10-03T18:22:33.087" v="11" actId="14100"/>
        <pc:sldMkLst>
          <pc:docMk/>
          <pc:sldMk cId="3873247498" sldId="318"/>
        </pc:sldMkLst>
        <pc:spChg chg="del">
          <ac:chgData name="ANDRES FELIPE AGUAS" userId="S::aaguas@tecnocomfenalco.edu.co::f8c65a54-7991-446a-84cf-bc921b3c1e46" providerId="AD" clId="Web-{5C9F7F67-D872-10F7-4E52-98BFFA530286}" dt="2018-10-03T18:22:08.696" v="6"/>
          <ac:spMkLst>
            <pc:docMk/>
            <pc:sldMk cId="3873247498" sldId="318"/>
            <ac:spMk id="3" creationId="{6B790FA2-7A09-4A8B-BF80-6F7E9D4A98E9}"/>
          </ac:spMkLst>
        </pc:spChg>
        <pc:spChg chg="add mod">
          <ac:chgData name="ANDRES FELIPE AGUAS" userId="S::aaguas@tecnocomfenalco.edu.co::f8c65a54-7991-446a-84cf-bc921b3c1e46" providerId="AD" clId="Web-{5C9F7F67-D872-10F7-4E52-98BFFA530286}" dt="2018-10-03T18:22:08.696" v="6"/>
          <ac:spMkLst>
            <pc:docMk/>
            <pc:sldMk cId="3873247498" sldId="318"/>
            <ac:spMk id="5" creationId="{BEAB5C19-A3F2-4E69-9BFC-5E3E6822A273}"/>
          </ac:spMkLst>
        </pc:spChg>
        <pc:picChg chg="add mod">
          <ac:chgData name="ANDRES FELIPE AGUAS" userId="S::aaguas@tecnocomfenalco.edu.co::f8c65a54-7991-446a-84cf-bc921b3c1e46" providerId="AD" clId="Web-{5C9F7F67-D872-10F7-4E52-98BFFA530286}" dt="2018-10-03T18:22:33.087" v="11" actId="14100"/>
          <ac:picMkLst>
            <pc:docMk/>
            <pc:sldMk cId="3873247498" sldId="318"/>
            <ac:picMk id="6" creationId="{AE70C6DB-A26D-4EC3-9D84-5477E0E78B5A}"/>
          </ac:picMkLst>
        </pc:picChg>
      </pc:sldChg>
      <pc:sldChg chg="modSp new">
        <pc:chgData name="ANDRES FELIPE AGUAS" userId="S::aaguas@tecnocomfenalco.edu.co::f8c65a54-7991-446a-84cf-bc921b3c1e46" providerId="AD" clId="Web-{5C9F7F67-D872-10F7-4E52-98BFFA530286}" dt="2018-10-03T19:02:57.474" v="222" actId="20577"/>
        <pc:sldMkLst>
          <pc:docMk/>
          <pc:sldMk cId="3604898882" sldId="321"/>
        </pc:sldMkLst>
        <pc:spChg chg="mod">
          <ac:chgData name="ANDRES FELIPE AGUAS" userId="S::aaguas@tecnocomfenalco.edu.co::f8c65a54-7991-446a-84cf-bc921b3c1e46" providerId="AD" clId="Web-{5C9F7F67-D872-10F7-4E52-98BFFA530286}" dt="2018-10-03T18:54:46.236" v="21" actId="20577"/>
          <ac:spMkLst>
            <pc:docMk/>
            <pc:sldMk cId="3604898882" sldId="321"/>
            <ac:spMk id="2" creationId="{69809800-C0CD-4E8F-8A54-3E6CEF0650A5}"/>
          </ac:spMkLst>
        </pc:spChg>
        <pc:spChg chg="mod">
          <ac:chgData name="ANDRES FELIPE AGUAS" userId="S::aaguas@tecnocomfenalco.edu.co::f8c65a54-7991-446a-84cf-bc921b3c1e46" providerId="AD" clId="Web-{5C9F7F67-D872-10F7-4E52-98BFFA530286}" dt="2018-10-03T19:02:57.474" v="222" actId="20577"/>
          <ac:spMkLst>
            <pc:docMk/>
            <pc:sldMk cId="3604898882" sldId="321"/>
            <ac:spMk id="3" creationId="{5529AD3E-DCDB-49AD-9123-732140D5290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63B483-057C-404A-B190-F15BD70591CE}" type="datetimeFigureOut">
              <a:rPr lang="es-ES" smtClean="0"/>
              <a:t>12/10/2018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B26E14-C744-41CC-BC68-EDDA7B5B4B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78715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E30A39-FAB1-440F-95F5-26323C84C406}" type="datetimeFigureOut">
              <a:rPr lang="es-CO" smtClean="0"/>
              <a:t>12/10/2018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9D1035-A181-4DE3-8489-AA409FA010B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6908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D1035-A181-4DE3-8489-AA409FA010B2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2441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D1035-A181-4DE3-8489-AA409FA010B2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14406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 hasCustomPrompt="1"/>
          </p:nvPr>
        </p:nvSpPr>
        <p:spPr>
          <a:xfrm>
            <a:off x="685800" y="5013176"/>
            <a:ext cx="7772400" cy="605929"/>
          </a:xfrm>
          <a:prstGeom prst="rect">
            <a:avLst/>
          </a:prstGeom>
        </p:spPr>
        <p:txBody>
          <a:bodyPr/>
          <a:lstStyle>
            <a:lvl1pPr>
              <a:defRPr sz="3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r>
              <a:rPr lang="es-ES" dirty="0"/>
              <a:t>HAGA CLIC PARA AGREGAR TÍTULO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 hasCustomPrompt="1"/>
          </p:nvPr>
        </p:nvSpPr>
        <p:spPr>
          <a:xfrm>
            <a:off x="683568" y="5691113"/>
            <a:ext cx="7776864" cy="5760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Haga clic para agregar subtítulo</a:t>
            </a:r>
          </a:p>
        </p:txBody>
      </p:sp>
    </p:spTree>
    <p:extLst>
      <p:ext uri="{BB962C8B-B14F-4D97-AF65-F5344CB8AC3E}">
        <p14:creationId xmlns:p14="http://schemas.microsoft.com/office/powerpoint/2010/main" val="2283400738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 hasCustomPrompt="1"/>
          </p:nvPr>
        </p:nvSpPr>
        <p:spPr>
          <a:xfrm>
            <a:off x="2051720" y="3284984"/>
            <a:ext cx="6476256" cy="1080120"/>
          </a:xfrm>
          <a:prstGeom prst="rect">
            <a:avLst/>
          </a:prstGeom>
        </p:spPr>
        <p:txBody>
          <a:bodyPr/>
          <a:lstStyle>
            <a:lvl1pPr>
              <a:defRPr b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defRPr>
            </a:lvl1pPr>
          </a:lstStyle>
          <a:p>
            <a:r>
              <a:rPr lang="es-ES" dirty="0"/>
              <a:t>HAGA CLIC PARA</a:t>
            </a:r>
            <a:br>
              <a:rPr lang="es-ES" dirty="0"/>
            </a:br>
            <a:r>
              <a:rPr lang="es-ES" dirty="0"/>
              <a:t>AGREGAR TÍTULO DE LA SECCIÓN</a:t>
            </a:r>
          </a:p>
        </p:txBody>
      </p:sp>
    </p:spTree>
    <p:extLst>
      <p:ext uri="{BB962C8B-B14F-4D97-AF65-F5344CB8AC3E}">
        <p14:creationId xmlns:p14="http://schemas.microsoft.com/office/powerpoint/2010/main" val="798680713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exto (Roj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 hasCustomPrompt="1"/>
          </p:nvPr>
        </p:nvSpPr>
        <p:spPr>
          <a:xfrm>
            <a:off x="467544" y="1484784"/>
            <a:ext cx="8208912" cy="722511"/>
          </a:xfrm>
          <a:prstGeom prst="rect">
            <a:avLst/>
          </a:prstGeom>
        </p:spPr>
        <p:txBody>
          <a:bodyPr/>
          <a:lstStyle>
            <a:lvl1pPr>
              <a:defRPr b="1" baseline="0"/>
            </a:lvl1pPr>
          </a:lstStyle>
          <a:p>
            <a:r>
              <a:rPr lang="es-ES" dirty="0"/>
              <a:t>HAGA CLIC PARA AGREGAR TÍTULO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 hasCustomPrompt="1"/>
          </p:nvPr>
        </p:nvSpPr>
        <p:spPr>
          <a:xfrm>
            <a:off x="467544" y="2276872"/>
            <a:ext cx="8208912" cy="396044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Haga clic para agregar texto</a:t>
            </a:r>
          </a:p>
        </p:txBody>
      </p:sp>
    </p:spTree>
    <p:extLst>
      <p:ext uri="{BB962C8B-B14F-4D97-AF65-F5344CB8AC3E}">
        <p14:creationId xmlns:p14="http://schemas.microsoft.com/office/powerpoint/2010/main" val="3500471255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0FCE44-5C85-4411-9B0C-90FDD12837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856B57-E029-4355-B188-75EDA1220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580462970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1724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ransition spd="slow">
    <p:cover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358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ransition spd="slow">
    <p:cover/>
  </p:transition>
  <p:txStyles>
    <p:titleStyle>
      <a:lvl1pPr algn="r" defTabSz="914400" rtl="0" eaLnBrk="1" latinLnBrk="0" hangingPunct="1">
        <a:spcBef>
          <a:spcPct val="0"/>
        </a:spcBef>
        <a:buNone/>
        <a:defRPr sz="3000" b="0" kern="1200">
          <a:solidFill>
            <a:schemeClr val="tx1">
              <a:lumMod val="75000"/>
              <a:lumOff val="25000"/>
            </a:schemeClr>
          </a:solidFill>
          <a:latin typeface="Trebuchet MS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933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ransition spd="slow">
    <p:cover/>
  </p:transition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tx1">
              <a:lumMod val="75000"/>
              <a:lumOff val="25000"/>
            </a:schemeClr>
          </a:solidFill>
          <a:latin typeface="Trebuchet MS" pitchFamily="34" charset="0"/>
          <a:ea typeface="+mj-ea"/>
          <a:cs typeface="+mj-cs"/>
        </a:defRPr>
      </a:lvl1pPr>
    </p:titleStyle>
    <p:bodyStyle>
      <a:lvl1pPr marL="0" indent="0" algn="just" defTabSz="914400" rtl="0" eaLnBrk="1" latinLnBrk="0" hangingPunct="1">
        <a:spcBef>
          <a:spcPct val="20000"/>
        </a:spcBef>
        <a:buClr>
          <a:srgbClr val="C00000"/>
        </a:buClr>
        <a:buFont typeface="Arial" pitchFamily="34" charset="0"/>
        <a:buNone/>
        <a:defRPr sz="1800" kern="1200">
          <a:solidFill>
            <a:schemeClr val="tx1">
              <a:lumMod val="75000"/>
              <a:lumOff val="25000"/>
            </a:schemeClr>
          </a:solidFill>
          <a:latin typeface="Trebuchet MS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2 Marcador de contenido"/>
          <p:cNvSpPr txBox="1">
            <a:spLocks/>
          </p:cNvSpPr>
          <p:nvPr userDrawn="1"/>
        </p:nvSpPr>
        <p:spPr bwMode="auto">
          <a:xfrm>
            <a:off x="457200" y="2852936"/>
            <a:ext cx="8229600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Arial" pitchFamily="34" charset="0"/>
              <a:buChar char="•"/>
              <a:defRPr sz="2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Arial" pitchFamily="34" charset="0"/>
              <a:buChar char="–"/>
              <a:defRPr sz="26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ü"/>
              <a:defRPr sz="24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Arial" pitchFamily="34" charset="0"/>
              <a:buChar char="–"/>
              <a:defRPr sz="22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Arial" pitchFamily="34" charset="0"/>
              <a:buChar char="»"/>
              <a:defRPr sz="20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O" sz="1800" dirty="0">
                <a:solidFill>
                  <a:srgbClr val="000000">
                    <a:lumMod val="75000"/>
                    <a:lumOff val="25000"/>
                  </a:srgbClr>
                </a:solidFill>
                <a:latin typeface="Trebuchet MS"/>
              </a:rPr>
              <a:t>Esta Plantilla es para uso exclusivo de la Fundación Universitaria Tecnológico Comfenalco </a:t>
            </a:r>
          </a:p>
          <a:p>
            <a:pPr algn="just"/>
            <a:r>
              <a:rPr lang="es-CO" sz="1800" dirty="0">
                <a:solidFill>
                  <a:srgbClr val="000000">
                    <a:lumMod val="75000"/>
                    <a:lumOff val="25000"/>
                  </a:srgbClr>
                </a:solidFill>
                <a:latin typeface="Trebuchet MS"/>
              </a:rPr>
              <a:t>Al ingresar gráficos, no tapar el logotipo institucional ni los artes de la plantilla </a:t>
            </a:r>
          </a:p>
          <a:p>
            <a:pPr algn="just"/>
            <a:r>
              <a:rPr lang="es-CO" sz="1800" dirty="0">
                <a:solidFill>
                  <a:srgbClr val="000000">
                    <a:lumMod val="75000"/>
                    <a:lumOff val="25000"/>
                  </a:srgbClr>
                </a:solidFill>
                <a:latin typeface="Trebuchet MS"/>
              </a:rPr>
              <a:t>Los tamaños de letra son: para Títulos es 30, Subtítulo es 25 y Cuerpo 18 con el tipo de letra </a:t>
            </a:r>
            <a:r>
              <a:rPr lang="es-CO" sz="18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Trebuchet MS"/>
              </a:rPr>
              <a:t>Trebuchet</a:t>
            </a:r>
            <a:r>
              <a:rPr lang="es-CO" sz="1800" dirty="0">
                <a:solidFill>
                  <a:srgbClr val="000000">
                    <a:lumMod val="75000"/>
                    <a:lumOff val="25000"/>
                  </a:srgbClr>
                </a:solidFill>
                <a:latin typeface="Trebuchet MS"/>
              </a:rPr>
              <a:t> MS </a:t>
            </a:r>
          </a:p>
          <a:p>
            <a:pPr algn="just"/>
            <a:r>
              <a:rPr lang="es-CO" sz="1800" dirty="0">
                <a:solidFill>
                  <a:srgbClr val="000000">
                    <a:lumMod val="75000"/>
                    <a:lumOff val="25000"/>
                  </a:srgbClr>
                </a:solidFill>
                <a:latin typeface="Trebuchet MS"/>
              </a:rPr>
              <a:t>El color de la letra es: «Negro, Texto 1, claro 25%» </a:t>
            </a:r>
          </a:p>
          <a:p>
            <a:pPr algn="just"/>
            <a:r>
              <a:rPr lang="es-CO" sz="1800" dirty="0">
                <a:solidFill>
                  <a:srgbClr val="000000">
                    <a:lumMod val="75000"/>
                    <a:lumOff val="25000"/>
                  </a:srgbClr>
                </a:solidFill>
                <a:latin typeface="Trebuchet MS"/>
              </a:rPr>
              <a:t>Para agregar una Nueva Diapositiva, favor dar clic derecho sobre la diapositiva de inicio y en la pestaña “diseño” escoger la diapositiva correspondiente a su necesidad» </a:t>
            </a:r>
          </a:p>
          <a:p>
            <a:pPr algn="just"/>
            <a:endParaRPr lang="es-CO" sz="1800" dirty="0">
              <a:solidFill>
                <a:srgbClr val="000000">
                  <a:lumMod val="75000"/>
                  <a:lumOff val="25000"/>
                </a:srgbClr>
              </a:solidFill>
              <a:latin typeface="Trebuchet MS"/>
            </a:endParaRPr>
          </a:p>
          <a:p>
            <a:pPr algn="just"/>
            <a:endParaRPr lang="es-CO" sz="1800" dirty="0">
              <a:latin typeface="Trebuchet MS"/>
            </a:endParaRPr>
          </a:p>
          <a:p>
            <a:pPr algn="just"/>
            <a:endParaRPr lang="es-CO" sz="1800" dirty="0">
              <a:latin typeface="Trebuchet MS"/>
            </a:endParaRPr>
          </a:p>
          <a:p>
            <a:pPr algn="just"/>
            <a:endParaRPr lang="es-CO" sz="1800" dirty="0">
              <a:latin typeface="Trebuchet MS"/>
            </a:endParaRPr>
          </a:p>
        </p:txBody>
      </p:sp>
      <p:sp>
        <p:nvSpPr>
          <p:cNvPr id="9" name="1 Título"/>
          <p:cNvSpPr txBox="1">
            <a:spLocks/>
          </p:cNvSpPr>
          <p:nvPr userDrawn="1"/>
        </p:nvSpPr>
        <p:spPr>
          <a:xfrm>
            <a:off x="457200" y="1772816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RECOMENDACIONES USO PLANTILLA</a:t>
            </a:r>
            <a:endParaRPr lang="es-CO" sz="3600" kern="0" dirty="0">
              <a:solidFill>
                <a:sysClr val="windowText" lastClr="000000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873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ransition spd="slow">
    <p:cover/>
  </p:transition>
  <p:txStyles>
    <p:titleStyle>
      <a:lvl1pPr algn="ctr" defTabSz="914400" rtl="0" eaLnBrk="1" latinLnBrk="0" hangingPunct="1">
        <a:spcBef>
          <a:spcPct val="0"/>
        </a:spcBef>
        <a:buNone/>
        <a:defRPr sz="28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r>
              <a:rPr lang="es-CO" sz="3200" dirty="0"/>
              <a:t>COBIT</a:t>
            </a:r>
            <a:endParaRPr lang="es-CO" dirty="0" err="1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3568" y="5877272"/>
            <a:ext cx="7776864" cy="576064"/>
          </a:xfrm>
        </p:spPr>
        <p:txBody>
          <a:bodyPr anchor="t"/>
          <a:lstStyle/>
          <a:p>
            <a:r>
              <a:rPr lang="es-CO" sz="2000" dirty="0"/>
              <a:t>Programa en Tecnología en Desarrollo de Software</a:t>
            </a:r>
            <a:br>
              <a:rPr lang="es-CO" sz="2000" dirty="0"/>
            </a:br>
            <a:r>
              <a:rPr lang="es-CO" sz="1600" b="1" dirty="0">
                <a:solidFill>
                  <a:schemeClr val="tx2">
                    <a:lumMod val="75000"/>
                  </a:schemeClr>
                </a:solidFill>
              </a:rPr>
              <a:t>Cartagena de Indias, 2018 - II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81691154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>
          <a:xfrm>
            <a:off x="107504" y="4623271"/>
            <a:ext cx="8784976" cy="1830065"/>
          </a:xfrm>
        </p:spPr>
        <p:txBody>
          <a:bodyPr anchor="t"/>
          <a:lstStyle/>
          <a:p>
            <a:br>
              <a:rPr lang="es-CO" sz="2000" dirty="0"/>
            </a:br>
            <a:r>
              <a:rPr lang="es-CO" sz="2000" dirty="0"/>
              <a:t>Presentado por:</a:t>
            </a:r>
            <a:br>
              <a:rPr lang="es-CO" sz="2000" dirty="0"/>
            </a:br>
            <a:r>
              <a:rPr lang="es-CO" sz="2000" b="0" dirty="0"/>
              <a:t>Andrés Aguas Jiménez</a:t>
            </a:r>
            <a:br>
              <a:rPr lang="es-CO" sz="2000" b="0" dirty="0"/>
            </a:br>
            <a:br>
              <a:rPr lang="es-CO" sz="2000" b="0" dirty="0"/>
            </a:br>
            <a:br>
              <a:rPr lang="es-CO" sz="2000" b="0" dirty="0"/>
            </a:b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1872559398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923A6F-11AE-4352-9897-E578474482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pPr algn="ctr"/>
            <a:r>
              <a:rPr lang="es-CO">
                <a:solidFill>
                  <a:schemeClr val="tx1"/>
                </a:solidFill>
              </a:rPr>
              <a:t>¿QUÉ ES COBIT?</a:t>
            </a:r>
            <a:endParaRPr lang="es-ES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C9B0EA8-E352-4FB1-93AA-B4ADEA5595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t"/>
          <a:lstStyle/>
          <a:p>
            <a:pPr algn="just"/>
            <a:endParaRPr lang="es-CO" dirty="0"/>
          </a:p>
          <a:p>
            <a:pPr algn="just"/>
            <a:r>
              <a:rPr lang="es-CO" sz="2000" dirty="0">
                <a:solidFill>
                  <a:schemeClr val="tx1"/>
                </a:solidFill>
              </a:rPr>
              <a:t>Objetivos de control para la información y tecnología relacionada </a:t>
            </a:r>
            <a:r>
              <a:rPr lang="es-CO" sz="2000">
                <a:solidFill>
                  <a:schemeClr val="tx1"/>
                </a:solidFill>
              </a:rPr>
              <a:t>también conocida como, es un marco mundialmente </a:t>
            </a:r>
            <a:r>
              <a:rPr lang="es-CO" sz="2000" dirty="0">
                <a:solidFill>
                  <a:schemeClr val="tx1"/>
                </a:solidFill>
              </a:rPr>
              <a:t>aceptado para la gestión de TI. Alinea las metas de negocio con los procesos y metas de TI proporcionando herramientas, recursos y orientación para lograr, identificar y asociar las responsabilidades de los procesos </a:t>
            </a:r>
            <a:r>
              <a:rPr lang="es-CO" sz="2000">
                <a:solidFill>
                  <a:schemeClr val="tx1"/>
                </a:solidFill>
              </a:rPr>
              <a:t>empresariales y de TI. COBIT estimula la innovación en TI, </a:t>
            </a:r>
            <a:r>
              <a:rPr lang="es-CO" sz="2000" dirty="0">
                <a:solidFill>
                  <a:schemeClr val="tx1"/>
                </a:solidFill>
              </a:rPr>
              <a:t>superando la brecha entre los requisitos de control, las cuestiones técnicas y los riesgos empresariales.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348917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7D1532-C16F-4BD8-A3FF-688CF0C32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017" y="1235402"/>
            <a:ext cx="8208912" cy="722511"/>
          </a:xfrm>
        </p:spPr>
        <p:txBody>
          <a:bodyPr anchor="t"/>
          <a:lstStyle/>
          <a:p>
            <a:pPr algn="ctr"/>
            <a:r>
              <a:rPr lang="es-ES"/>
              <a:t>IMPLEMENTACIÒN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64E46B6-D66D-40D2-B54B-0F155CCAE4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017" y="2089836"/>
            <a:ext cx="8208912" cy="3960440"/>
          </a:xfrm>
        </p:spPr>
        <p:txBody>
          <a:bodyPr anchor="t"/>
          <a:lstStyle/>
          <a:p>
            <a:br>
              <a:rPr lang="es-ES" b="1" dirty="0"/>
            </a:br>
            <a:r>
              <a:rPr lang="es-ES" b="1">
                <a:solidFill>
                  <a:schemeClr val="tx1"/>
                </a:solidFill>
                <a:latin typeface="Arial Black"/>
              </a:rPr>
              <a:t>Fase 1:</a:t>
            </a:r>
            <a:r>
              <a:rPr lang="es-ES" dirty="0"/>
              <a:t> </a:t>
            </a:r>
            <a:r>
              <a:rPr lang="es-ES">
                <a:solidFill>
                  <a:schemeClr val="tx1"/>
                </a:solidFill>
              </a:rPr>
              <a:t>Identifica los puntos débiles actuales y desencadena y crea el ánimo de cambio a un nivel de dirección ejecutiva.</a:t>
            </a: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s-ES">
                <a:solidFill>
                  <a:schemeClr val="tx1"/>
                </a:solidFill>
                <a:latin typeface="Arial Black"/>
              </a:rPr>
              <a:t>Fase 2:</a:t>
            </a:r>
            <a:r>
              <a:rPr lang="es-ES">
                <a:solidFill>
                  <a:schemeClr val="tx1"/>
                </a:solidFill>
              </a:rPr>
              <a:t> Define el alcance de la iniciativa de implementación o mejora </a:t>
            </a:r>
            <a:r>
              <a:rPr lang="es-ES" dirty="0">
                <a:solidFill>
                  <a:schemeClr val="tx1"/>
                </a:solidFill>
              </a:rPr>
              <a:t>empleando el mapeo de COBIT de metas empresariales con metas de TI a los procesos de TI asociados, y considerando cómo los escenarios de riesgos podrían destacar los procesos clave en los que focalizarse.</a:t>
            </a: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s-ES" b="1">
                <a:solidFill>
                  <a:schemeClr val="tx1"/>
                </a:solidFill>
                <a:latin typeface="Arial Black"/>
              </a:rPr>
              <a:t>Fase 3</a:t>
            </a:r>
            <a:br>
              <a:rPr lang="es-ES" b="1" dirty="0">
                <a:solidFill>
                  <a:schemeClr val="tx1"/>
                </a:solidFill>
                <a:latin typeface="Arial Black"/>
              </a:rPr>
            </a:br>
            <a:r>
              <a:rPr lang="es-ES">
                <a:solidFill>
                  <a:schemeClr val="tx1"/>
                </a:solidFill>
                <a:latin typeface="Trebuchet MS"/>
              </a:rPr>
              <a:t>Establece un objetivo de mejora, seguido de un análisis más detallado aprovechando las directrices de COBIT para identificar diferencias y posibles soluciones. Algunas soluciones pueden ser beneficios inmediatos y otras actividades de largo plazo.</a:t>
            </a:r>
          </a:p>
        </p:txBody>
      </p:sp>
    </p:spTree>
    <p:extLst>
      <p:ext uri="{BB962C8B-B14F-4D97-AF65-F5344CB8AC3E}">
        <p14:creationId xmlns:p14="http://schemas.microsoft.com/office/powerpoint/2010/main" val="1155808135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C63E31-5C68-46F9-8C38-39E541A9C6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pPr algn="ctr"/>
            <a:r>
              <a:rPr lang="es-ES"/>
              <a:t>IMPLEMENTACIÒN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728DD17-73C7-489B-9C1E-406C909715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t"/>
          <a:lstStyle/>
          <a:p>
            <a:r>
              <a:rPr lang="es-ES" b="1">
                <a:solidFill>
                  <a:schemeClr val="tx1"/>
                </a:solidFill>
                <a:latin typeface="Arial Black"/>
              </a:rPr>
              <a:t>Fase 4</a:t>
            </a:r>
            <a:br>
              <a:rPr lang="es-ES" b="1" dirty="0">
                <a:solidFill>
                  <a:schemeClr val="tx1"/>
                </a:solidFill>
                <a:latin typeface="Arial Black"/>
              </a:rPr>
            </a:br>
            <a:r>
              <a:rPr lang="es-ES" b="1">
                <a:solidFill>
                  <a:schemeClr val="tx1"/>
                </a:solidFill>
              </a:rPr>
              <a:t>Planifica soluciones prácticas y desarrolla un plan de cambios para la implementación.</a:t>
            </a:r>
          </a:p>
          <a:p>
            <a:endParaRPr lang="es-ES" b="1" dirty="0">
              <a:solidFill>
                <a:schemeClr val="tx1"/>
              </a:solidFill>
            </a:endParaRPr>
          </a:p>
          <a:p>
            <a:r>
              <a:rPr lang="es-ES" b="1">
                <a:solidFill>
                  <a:schemeClr val="tx1"/>
                </a:solidFill>
                <a:latin typeface="Arial Black"/>
              </a:rPr>
              <a:t>Fase 5</a:t>
            </a:r>
            <a:br>
              <a:rPr lang="es-ES" b="1" dirty="0">
                <a:solidFill>
                  <a:schemeClr val="tx1"/>
                </a:solidFill>
                <a:latin typeface="Arial Black"/>
              </a:rPr>
            </a:br>
            <a:r>
              <a:rPr lang="es-ES" b="1">
                <a:solidFill>
                  <a:schemeClr val="tx1"/>
                </a:solidFill>
              </a:rPr>
              <a:t>Las soluciones propuestas son implementadas. Se pueden definir las mediciones y establecer la supervisión empleando las metas y métricas de COBIT.</a:t>
            </a:r>
          </a:p>
          <a:p>
            <a:endParaRPr lang="es-ES" b="1" dirty="0">
              <a:solidFill>
                <a:schemeClr val="tx1"/>
              </a:solidFill>
            </a:endParaRPr>
          </a:p>
          <a:p>
            <a:r>
              <a:rPr lang="es-ES" b="1">
                <a:solidFill>
                  <a:schemeClr val="tx1"/>
                </a:solidFill>
                <a:latin typeface="Arial Black"/>
              </a:rPr>
              <a:t>Fase 6</a:t>
            </a:r>
            <a:br>
              <a:rPr lang="es-ES" b="1" dirty="0">
                <a:solidFill>
                  <a:schemeClr val="tx1"/>
                </a:solidFill>
                <a:latin typeface="Arial Black"/>
              </a:rPr>
            </a:br>
            <a:r>
              <a:rPr lang="es-ES" b="1">
                <a:solidFill>
                  <a:schemeClr val="tx1"/>
                </a:solidFill>
              </a:rPr>
              <a:t>Se focaliza en la operación sostenible de los nuevos o mejorados catalizadores y de la supervisión de la consecución de los beneficios esperados.</a:t>
            </a:r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093480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96E07F-E6E4-4230-A86C-E08FC5D0B9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pPr algn="ctr"/>
            <a:r>
              <a:rPr lang="es-ES"/>
              <a:t>IMPLEMENTACIÒN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990819-BD84-495C-9E5C-59023CB49D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t"/>
          <a:lstStyle/>
          <a:p>
            <a:r>
              <a:rPr lang="es-ES" b="1">
                <a:solidFill>
                  <a:schemeClr val="tx1"/>
                </a:solidFill>
                <a:latin typeface="Arial Black"/>
              </a:rPr>
              <a:t>Fase 7</a:t>
            </a:r>
            <a:br>
              <a:rPr lang="es-ES" b="1" dirty="0">
                <a:solidFill>
                  <a:schemeClr val="tx1"/>
                </a:solidFill>
                <a:latin typeface="Arial Black"/>
              </a:rPr>
            </a:br>
            <a:r>
              <a:rPr lang="es-ES" b="1">
                <a:solidFill>
                  <a:schemeClr val="tx1"/>
                </a:solidFill>
              </a:rPr>
              <a:t>Se revisa el éxito global de la iniciativa, se identifican requisitos adicionales para el gobierno o la gestión de la TI empresarial.</a:t>
            </a:r>
          </a:p>
          <a:p>
            <a:endParaRPr lang="es-ES" b="1" dirty="0">
              <a:solidFill>
                <a:schemeClr val="tx1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52344862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694229-2B8F-4F3B-99A7-62A71DA9EE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pPr algn="ctr"/>
            <a:r>
              <a:rPr lang="es-ES">
                <a:latin typeface="Trebuchet MS"/>
              </a:rPr>
              <a:t>RESUMEN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90379A-2492-4208-97B0-3BB98A2F4B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t"/>
          <a:lstStyle/>
          <a:p>
            <a:pPr>
              <a:lnSpc>
                <a:spcPct val="150000"/>
              </a:lnSpc>
            </a:pPr>
            <a:r>
              <a:rPr lang="es-ES" b="1">
                <a:solidFill>
                  <a:schemeClr val="tx1"/>
                </a:solidFill>
              </a:rPr>
              <a:t>● Posicionamiento de GEIT (Gobierno Corporativo de TI) en la organización.</a:t>
            </a:r>
            <a:br>
              <a:rPr lang="es-ES" b="1" dirty="0">
                <a:solidFill>
                  <a:schemeClr val="tx1"/>
                </a:solidFill>
              </a:rPr>
            </a:br>
            <a:r>
              <a:rPr lang="es-ES" b="1">
                <a:solidFill>
                  <a:schemeClr val="tx1"/>
                </a:solidFill>
              </a:rPr>
              <a:t>● Adopción de los primeros pasos para mejorar GEIT.</a:t>
            </a:r>
            <a:br>
              <a:rPr lang="es-ES" b="1" dirty="0">
                <a:solidFill>
                  <a:schemeClr val="tx1"/>
                </a:solidFill>
              </a:rPr>
            </a:br>
            <a:r>
              <a:rPr lang="es-ES" b="1">
                <a:solidFill>
                  <a:schemeClr val="tx1"/>
                </a:solidFill>
              </a:rPr>
              <a:t>● Factores de éxito y retos para la implementación.</a:t>
            </a:r>
            <a:br>
              <a:rPr lang="es-ES" b="1" dirty="0">
                <a:solidFill>
                  <a:schemeClr val="tx1"/>
                </a:solidFill>
              </a:rPr>
            </a:br>
            <a:r>
              <a:rPr lang="es-ES" b="1">
                <a:solidFill>
                  <a:schemeClr val="tx1"/>
                </a:solidFill>
              </a:rPr>
              <a:t>● Habilitación del cambio de comportamiento y organizacional relacionado con el GEIT.</a:t>
            </a:r>
            <a:br>
              <a:rPr lang="es-ES" b="1" dirty="0">
                <a:solidFill>
                  <a:schemeClr val="tx1"/>
                </a:solidFill>
              </a:rPr>
            </a:br>
            <a:r>
              <a:rPr lang="es-ES" b="1">
                <a:solidFill>
                  <a:schemeClr val="tx1"/>
                </a:solidFill>
              </a:rPr>
              <a:t>● Implementación de una mejora continua que incluye la habilitación del cambio y la gestión del programa.</a:t>
            </a:r>
            <a:br>
              <a:rPr lang="es-ES" b="1" dirty="0">
                <a:solidFill>
                  <a:schemeClr val="tx1"/>
                </a:solidFill>
              </a:rPr>
            </a:br>
            <a:r>
              <a:rPr lang="es-ES" b="1">
                <a:solidFill>
                  <a:schemeClr val="tx1"/>
                </a:solidFill>
              </a:rPr>
              <a:t>● Uso de COBIT 5 y sus componentes.</a:t>
            </a:r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641776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340768"/>
            <a:ext cx="6696744" cy="343626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717032"/>
            <a:ext cx="3024336" cy="259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589368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Patrón de Títul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atrón de Secció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atrón de Text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2071</TotalTime>
  <Words>61</Words>
  <Application>Microsoft Office PowerPoint</Application>
  <PresentationFormat>Presentación en pantalla (4:3)</PresentationFormat>
  <Paragraphs>21</Paragraphs>
  <Slides>8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4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Patrón de Título</vt:lpstr>
      <vt:lpstr>Patrón de Sección</vt:lpstr>
      <vt:lpstr>Patrón de Texto</vt:lpstr>
      <vt:lpstr>Diseño personalizado</vt:lpstr>
      <vt:lpstr>COBIT</vt:lpstr>
      <vt:lpstr> Presentado por: Andrés Aguas Jiménez   </vt:lpstr>
      <vt:lpstr>¿QUÉ ES COBIT?</vt:lpstr>
      <vt:lpstr>IMPLEMENTACIÒN</vt:lpstr>
      <vt:lpstr>IMPLEMENTACIÒN</vt:lpstr>
      <vt:lpstr>IMPLEMENTACIÒN</vt:lpstr>
      <vt:lpstr>RESUMEN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Estudiante Tecnologico Comfenalco</dc:creator>
  <cp:lastModifiedBy>Docente Tecnologico Comfenalco</cp:lastModifiedBy>
  <cp:revision>580</cp:revision>
  <dcterms:created xsi:type="dcterms:W3CDTF">2013-10-07T22:18:21Z</dcterms:created>
  <dcterms:modified xsi:type="dcterms:W3CDTF">2018-10-12T23:32:42Z</dcterms:modified>
</cp:coreProperties>
</file>