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penSans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7f850c2f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7f850c2f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7f850c2f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7f850c2f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7f850c2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7f850c2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7f850c2f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7f850c2f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7f850c2f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7f850c2f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7f850c2f1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7f850c2f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7f850c2f1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7f850c2f1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f850c2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f850c2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7f850c2f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7f850c2f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7f850c2f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7f850c2f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7f850c2f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7f850c2f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7f850c2f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7f850c2f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7f850c2f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7f850c2f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7f850c2f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7f850c2f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7f850c2f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7f850c2f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W038 周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胡晉華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Chin-Hua Hu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通勤經驗分享</a:t>
            </a:r>
            <a:endParaRPr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9" name="Google Shape;27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以車子為交通工具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上班出門時間：	</a:t>
            </a:r>
            <a:r>
              <a:rPr lang="zh-TW" sz="2500">
                <a:solidFill>
                  <a:srgbClr val="6D9EEB"/>
                </a:solidFill>
                <a:latin typeface="Open Sans"/>
                <a:ea typeface="Open Sans"/>
                <a:cs typeface="Open Sans"/>
                <a:sym typeface="Open Sans"/>
              </a:rPr>
              <a:t>07:30</a:t>
            </a:r>
            <a:endParaRPr sz="2500">
              <a:solidFill>
                <a:srgbClr val="6D9EE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下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班離開時間：	</a:t>
            </a:r>
            <a:r>
              <a:rPr lang="zh-TW" sz="2500">
                <a:solidFill>
                  <a:srgbClr val="6D9EEB"/>
                </a:solidFill>
                <a:latin typeface="Open Sans"/>
                <a:ea typeface="Open Sans"/>
                <a:cs typeface="Open Sans"/>
                <a:sym typeface="Open Sans"/>
              </a:rPr>
              <a:t>17:40</a:t>
            </a:r>
            <a:endParaRPr sz="2500">
              <a:solidFill>
                <a:srgbClr val="6D9E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53" y="0"/>
            <a:ext cx="8239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3"/>
          <p:cNvSpPr/>
          <p:nvPr/>
        </p:nvSpPr>
        <p:spPr>
          <a:xfrm>
            <a:off x="3738475" y="1936800"/>
            <a:ext cx="1532400" cy="1743600"/>
          </a:xfrm>
          <a:prstGeom prst="round1Rect">
            <a:avLst>
              <a:gd fmla="val 15474" name="adj"/>
            </a:avLst>
          </a:prstGeom>
          <a:solidFill>
            <a:srgbClr val="EFEFEF"/>
          </a:solidFill>
          <a:ln cap="flat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路線一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經</a:t>
            </a: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光復路</a:t>
            </a: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介壽</a:t>
            </a: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這路線還不敢試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紅燈很多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機車</a:t>
            </a: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大概也很</a:t>
            </a: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多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&gt; 1 hour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3183625" y="800500"/>
            <a:ext cx="3956550" cy="3689700"/>
          </a:xfrm>
          <a:custGeom>
            <a:rect b="b" l="l" r="r" t="t"/>
            <a:pathLst>
              <a:path extrusionOk="0" h="147588" w="158262">
                <a:moveTo>
                  <a:pt x="0" y="5153"/>
                </a:moveTo>
                <a:lnTo>
                  <a:pt x="10306" y="0"/>
                </a:lnTo>
                <a:lnTo>
                  <a:pt x="18771" y="12146"/>
                </a:lnTo>
                <a:lnTo>
                  <a:pt x="33861" y="15458"/>
                </a:lnTo>
                <a:lnTo>
                  <a:pt x="76187" y="30180"/>
                </a:lnTo>
                <a:lnTo>
                  <a:pt x="133234" y="75083"/>
                </a:lnTo>
                <a:lnTo>
                  <a:pt x="158262" y="86860"/>
                </a:lnTo>
                <a:lnTo>
                  <a:pt x="150533" y="100478"/>
                </a:lnTo>
                <a:lnTo>
                  <a:pt x="143540" y="107103"/>
                </a:lnTo>
                <a:lnTo>
                  <a:pt x="152373" y="108207"/>
                </a:lnTo>
                <a:lnTo>
                  <a:pt x="152373" y="132498"/>
                </a:lnTo>
                <a:lnTo>
                  <a:pt x="147956" y="133603"/>
                </a:lnTo>
                <a:lnTo>
                  <a:pt x="144276" y="137283"/>
                </a:lnTo>
                <a:lnTo>
                  <a:pt x="154581" y="147588"/>
                </a:lnTo>
              </a:path>
            </a:pathLst>
          </a:cu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87" name="Google Shape;287;p23"/>
          <p:cNvGrpSpPr/>
          <p:nvPr/>
        </p:nvGrpSpPr>
        <p:grpSpPr>
          <a:xfrm>
            <a:off x="3092850" y="806250"/>
            <a:ext cx="965000" cy="239100"/>
            <a:chOff x="3092850" y="778625"/>
            <a:chExt cx="965000" cy="239100"/>
          </a:xfrm>
        </p:grpSpPr>
        <p:sp>
          <p:nvSpPr>
            <p:cNvPr id="288" name="Google Shape;288;p23"/>
            <p:cNvSpPr/>
            <p:nvPr/>
          </p:nvSpPr>
          <p:spPr>
            <a:xfrm>
              <a:off x="3092850" y="815375"/>
              <a:ext cx="165600" cy="165600"/>
            </a:xfrm>
            <a:prstGeom prst="ellipse">
              <a:avLst/>
            </a:prstGeom>
            <a:solidFill>
              <a:srgbClr val="E06666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350450" y="778625"/>
              <a:ext cx="7074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市政府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90" name="Google Shape;290;p23"/>
            <p:cNvCxnSpPr>
              <a:stCxn id="289" idx="1"/>
              <a:endCxn id="288" idx="6"/>
            </p:cNvCxnSpPr>
            <p:nvPr/>
          </p:nvCxnSpPr>
          <p:spPr>
            <a:xfrm rot="10800000">
              <a:off x="3258350" y="8981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1" name="Google Shape;291;p23"/>
          <p:cNvGrpSpPr/>
          <p:nvPr/>
        </p:nvGrpSpPr>
        <p:grpSpPr>
          <a:xfrm>
            <a:off x="6961400" y="4352850"/>
            <a:ext cx="1122500" cy="239100"/>
            <a:chOff x="4977900" y="3307925"/>
            <a:chExt cx="1122500" cy="239100"/>
          </a:xfrm>
        </p:grpSpPr>
        <p:sp>
          <p:nvSpPr>
            <p:cNvPr id="292" name="Google Shape;292;p23"/>
            <p:cNvSpPr/>
            <p:nvPr/>
          </p:nvSpPr>
          <p:spPr>
            <a:xfrm>
              <a:off x="4977900" y="3344675"/>
              <a:ext cx="165600" cy="1656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5235500" y="3307925"/>
              <a:ext cx="864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台積八廠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94" name="Google Shape;294;p23"/>
            <p:cNvCxnSpPr>
              <a:stCxn id="293" idx="1"/>
              <a:endCxn id="292" idx="6"/>
            </p:cNvCxnSpPr>
            <p:nvPr/>
          </p:nvCxnSpPr>
          <p:spPr>
            <a:xfrm rot="10800000">
              <a:off x="5143400" y="34274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53" y="0"/>
            <a:ext cx="8239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4"/>
          <p:cNvSpPr/>
          <p:nvPr/>
        </p:nvSpPr>
        <p:spPr>
          <a:xfrm>
            <a:off x="2833975" y="966125"/>
            <a:ext cx="4186575" cy="3533275"/>
          </a:xfrm>
          <a:custGeom>
            <a:rect b="b" l="l" r="r" t="t"/>
            <a:pathLst>
              <a:path extrusionOk="0" h="141331" w="167463">
                <a:moveTo>
                  <a:pt x="11778" y="0"/>
                </a:moveTo>
                <a:lnTo>
                  <a:pt x="0" y="6625"/>
                </a:lnTo>
                <a:lnTo>
                  <a:pt x="15459" y="29812"/>
                </a:lnTo>
                <a:lnTo>
                  <a:pt x="34597" y="45638"/>
                </a:lnTo>
                <a:lnTo>
                  <a:pt x="36805" y="51527"/>
                </a:lnTo>
                <a:lnTo>
                  <a:pt x="68458" y="63305"/>
                </a:lnTo>
                <a:lnTo>
                  <a:pt x="77659" y="69562"/>
                </a:lnTo>
                <a:lnTo>
                  <a:pt x="85756" y="69930"/>
                </a:lnTo>
                <a:lnTo>
                  <a:pt x="89805" y="73978"/>
                </a:lnTo>
                <a:lnTo>
                  <a:pt x="96798" y="73978"/>
                </a:lnTo>
                <a:lnTo>
                  <a:pt x="100846" y="77659"/>
                </a:lnTo>
                <a:lnTo>
                  <a:pt x="100478" y="86492"/>
                </a:lnTo>
                <a:lnTo>
                  <a:pt x="121825" y="103054"/>
                </a:lnTo>
                <a:lnTo>
                  <a:pt x="139123" y="109679"/>
                </a:lnTo>
                <a:lnTo>
                  <a:pt x="149429" y="117040"/>
                </a:lnTo>
                <a:lnTo>
                  <a:pt x="156422" y="128082"/>
                </a:lnTo>
                <a:lnTo>
                  <a:pt x="164519" y="136915"/>
                </a:lnTo>
                <a:lnTo>
                  <a:pt x="167463" y="141331"/>
                </a:lnTo>
              </a:path>
            </a:pathLst>
          </a:cu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01" name="Google Shape;301;p24"/>
          <p:cNvGrpSpPr/>
          <p:nvPr/>
        </p:nvGrpSpPr>
        <p:grpSpPr>
          <a:xfrm>
            <a:off x="6961400" y="4352850"/>
            <a:ext cx="1122500" cy="239100"/>
            <a:chOff x="4977900" y="3307925"/>
            <a:chExt cx="1122500" cy="239100"/>
          </a:xfrm>
        </p:grpSpPr>
        <p:sp>
          <p:nvSpPr>
            <p:cNvPr id="302" name="Google Shape;302;p24"/>
            <p:cNvSpPr/>
            <p:nvPr/>
          </p:nvSpPr>
          <p:spPr>
            <a:xfrm>
              <a:off x="4977900" y="3344675"/>
              <a:ext cx="165600" cy="1656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5235500" y="3307925"/>
              <a:ext cx="864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台積八廠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04" name="Google Shape;304;p24"/>
            <p:cNvCxnSpPr>
              <a:stCxn id="303" idx="1"/>
              <a:endCxn id="302" idx="6"/>
            </p:cNvCxnSpPr>
            <p:nvPr/>
          </p:nvCxnSpPr>
          <p:spPr>
            <a:xfrm rot="10800000">
              <a:off x="5143400" y="34274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5" name="Google Shape;305;p24"/>
          <p:cNvSpPr/>
          <p:nvPr/>
        </p:nvSpPr>
        <p:spPr>
          <a:xfrm>
            <a:off x="2809150" y="2571750"/>
            <a:ext cx="1532400" cy="1347900"/>
          </a:xfrm>
          <a:prstGeom prst="round1Rect">
            <a:avLst>
              <a:gd fmla="val 15474" name="adj"/>
            </a:avLst>
          </a:prstGeom>
          <a:solidFill>
            <a:srgbClr val="EFEFEF"/>
          </a:solidFill>
          <a:ln cap="flat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路線二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經西大路、寶山路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紅燈、機車非常多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～50 mins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3183625" y="800500"/>
            <a:ext cx="3956550" cy="3689700"/>
          </a:xfrm>
          <a:custGeom>
            <a:rect b="b" l="l" r="r" t="t"/>
            <a:pathLst>
              <a:path extrusionOk="0" h="147588" w="158262">
                <a:moveTo>
                  <a:pt x="0" y="5153"/>
                </a:moveTo>
                <a:lnTo>
                  <a:pt x="10306" y="0"/>
                </a:lnTo>
                <a:lnTo>
                  <a:pt x="18771" y="12146"/>
                </a:lnTo>
                <a:lnTo>
                  <a:pt x="33861" y="15458"/>
                </a:lnTo>
                <a:lnTo>
                  <a:pt x="76187" y="30180"/>
                </a:lnTo>
                <a:lnTo>
                  <a:pt x="133234" y="75083"/>
                </a:lnTo>
                <a:lnTo>
                  <a:pt x="158262" y="86860"/>
                </a:lnTo>
                <a:lnTo>
                  <a:pt x="150533" y="100478"/>
                </a:lnTo>
                <a:lnTo>
                  <a:pt x="143540" y="107103"/>
                </a:lnTo>
                <a:lnTo>
                  <a:pt x="152373" y="108207"/>
                </a:lnTo>
                <a:lnTo>
                  <a:pt x="152373" y="132498"/>
                </a:lnTo>
                <a:lnTo>
                  <a:pt x="147956" y="133603"/>
                </a:lnTo>
                <a:lnTo>
                  <a:pt x="144276" y="137283"/>
                </a:lnTo>
                <a:lnTo>
                  <a:pt x="154581" y="147588"/>
                </a:lnTo>
              </a:path>
            </a:pathLst>
          </a:cu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07" name="Google Shape;307;p24"/>
          <p:cNvGrpSpPr/>
          <p:nvPr/>
        </p:nvGrpSpPr>
        <p:grpSpPr>
          <a:xfrm>
            <a:off x="3092850" y="806250"/>
            <a:ext cx="965000" cy="239100"/>
            <a:chOff x="3092850" y="778625"/>
            <a:chExt cx="965000" cy="239100"/>
          </a:xfrm>
        </p:grpSpPr>
        <p:sp>
          <p:nvSpPr>
            <p:cNvPr id="308" name="Google Shape;308;p24"/>
            <p:cNvSpPr/>
            <p:nvPr/>
          </p:nvSpPr>
          <p:spPr>
            <a:xfrm>
              <a:off x="3092850" y="815375"/>
              <a:ext cx="165600" cy="165600"/>
            </a:xfrm>
            <a:prstGeom prst="ellipse">
              <a:avLst/>
            </a:prstGeom>
            <a:solidFill>
              <a:srgbClr val="E06666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350450" y="778625"/>
              <a:ext cx="7074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市政府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10" name="Google Shape;310;p24"/>
            <p:cNvCxnSpPr>
              <a:stCxn id="309" idx="1"/>
              <a:endCxn id="308" idx="6"/>
            </p:cNvCxnSpPr>
            <p:nvPr/>
          </p:nvCxnSpPr>
          <p:spPr>
            <a:xfrm rot="10800000">
              <a:off x="3258350" y="8981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53" y="0"/>
            <a:ext cx="8239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5"/>
          <p:cNvSpPr/>
          <p:nvPr/>
        </p:nvSpPr>
        <p:spPr>
          <a:xfrm>
            <a:off x="2833975" y="966125"/>
            <a:ext cx="4186575" cy="3533275"/>
          </a:xfrm>
          <a:custGeom>
            <a:rect b="b" l="l" r="r" t="t"/>
            <a:pathLst>
              <a:path extrusionOk="0" h="141331" w="167463">
                <a:moveTo>
                  <a:pt x="11778" y="0"/>
                </a:moveTo>
                <a:lnTo>
                  <a:pt x="0" y="6625"/>
                </a:lnTo>
                <a:lnTo>
                  <a:pt x="15459" y="29812"/>
                </a:lnTo>
                <a:lnTo>
                  <a:pt x="34597" y="45638"/>
                </a:lnTo>
                <a:lnTo>
                  <a:pt x="36805" y="51527"/>
                </a:lnTo>
                <a:lnTo>
                  <a:pt x="68458" y="63305"/>
                </a:lnTo>
                <a:lnTo>
                  <a:pt x="77659" y="69562"/>
                </a:lnTo>
                <a:lnTo>
                  <a:pt x="85756" y="69930"/>
                </a:lnTo>
                <a:lnTo>
                  <a:pt x="89805" y="73978"/>
                </a:lnTo>
                <a:lnTo>
                  <a:pt x="96798" y="73978"/>
                </a:lnTo>
                <a:lnTo>
                  <a:pt x="100846" y="77659"/>
                </a:lnTo>
                <a:lnTo>
                  <a:pt x="100478" y="86492"/>
                </a:lnTo>
                <a:lnTo>
                  <a:pt x="121825" y="103054"/>
                </a:lnTo>
                <a:lnTo>
                  <a:pt x="139123" y="109679"/>
                </a:lnTo>
                <a:lnTo>
                  <a:pt x="149429" y="117040"/>
                </a:lnTo>
                <a:lnTo>
                  <a:pt x="156422" y="128082"/>
                </a:lnTo>
                <a:lnTo>
                  <a:pt x="164519" y="136915"/>
                </a:lnTo>
                <a:lnTo>
                  <a:pt x="167463" y="141331"/>
                </a:lnTo>
              </a:path>
            </a:pathLst>
          </a:cu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Google Shape;317;p25"/>
          <p:cNvSpPr/>
          <p:nvPr/>
        </p:nvSpPr>
        <p:spPr>
          <a:xfrm>
            <a:off x="3183625" y="800500"/>
            <a:ext cx="3956550" cy="3689700"/>
          </a:xfrm>
          <a:custGeom>
            <a:rect b="b" l="l" r="r" t="t"/>
            <a:pathLst>
              <a:path extrusionOk="0" h="147588" w="158262">
                <a:moveTo>
                  <a:pt x="0" y="5153"/>
                </a:moveTo>
                <a:lnTo>
                  <a:pt x="10306" y="0"/>
                </a:lnTo>
                <a:lnTo>
                  <a:pt x="18771" y="12146"/>
                </a:lnTo>
                <a:lnTo>
                  <a:pt x="33861" y="15458"/>
                </a:lnTo>
                <a:lnTo>
                  <a:pt x="76187" y="30180"/>
                </a:lnTo>
                <a:lnTo>
                  <a:pt x="133234" y="75083"/>
                </a:lnTo>
                <a:lnTo>
                  <a:pt x="158262" y="86860"/>
                </a:lnTo>
                <a:lnTo>
                  <a:pt x="150533" y="100478"/>
                </a:lnTo>
                <a:lnTo>
                  <a:pt x="143540" y="107103"/>
                </a:lnTo>
                <a:lnTo>
                  <a:pt x="152373" y="108207"/>
                </a:lnTo>
                <a:lnTo>
                  <a:pt x="152373" y="132498"/>
                </a:lnTo>
                <a:lnTo>
                  <a:pt x="147956" y="133603"/>
                </a:lnTo>
                <a:lnTo>
                  <a:pt x="144276" y="137283"/>
                </a:lnTo>
                <a:lnTo>
                  <a:pt x="154581" y="147588"/>
                </a:lnTo>
              </a:path>
            </a:pathLst>
          </a:cu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Google Shape;318;p25"/>
          <p:cNvSpPr/>
          <p:nvPr/>
        </p:nvSpPr>
        <p:spPr>
          <a:xfrm>
            <a:off x="2659150" y="-27600"/>
            <a:ext cx="542875" cy="956925"/>
          </a:xfrm>
          <a:custGeom>
            <a:rect b="b" l="l" r="r" t="t"/>
            <a:pathLst>
              <a:path extrusionOk="0" h="38277" w="21715">
                <a:moveTo>
                  <a:pt x="21715" y="38277"/>
                </a:moveTo>
                <a:lnTo>
                  <a:pt x="0" y="8465"/>
                </a:lnTo>
                <a:lnTo>
                  <a:pt x="8098" y="0"/>
                </a:lnTo>
              </a:path>
            </a:pathLst>
          </a:cu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19" name="Google Shape;319;p25"/>
          <p:cNvGrpSpPr/>
          <p:nvPr/>
        </p:nvGrpSpPr>
        <p:grpSpPr>
          <a:xfrm>
            <a:off x="3092850" y="806250"/>
            <a:ext cx="965000" cy="239100"/>
            <a:chOff x="3092850" y="778625"/>
            <a:chExt cx="965000" cy="239100"/>
          </a:xfrm>
        </p:grpSpPr>
        <p:sp>
          <p:nvSpPr>
            <p:cNvPr id="320" name="Google Shape;320;p25"/>
            <p:cNvSpPr/>
            <p:nvPr/>
          </p:nvSpPr>
          <p:spPr>
            <a:xfrm>
              <a:off x="3092850" y="815375"/>
              <a:ext cx="165600" cy="165600"/>
            </a:xfrm>
            <a:prstGeom prst="ellipse">
              <a:avLst/>
            </a:prstGeom>
            <a:solidFill>
              <a:srgbClr val="E06666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3350450" y="778625"/>
              <a:ext cx="7074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市政府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22" name="Google Shape;322;p25"/>
            <p:cNvCxnSpPr>
              <a:stCxn id="321" idx="1"/>
              <a:endCxn id="320" idx="6"/>
            </p:cNvCxnSpPr>
            <p:nvPr/>
          </p:nvCxnSpPr>
          <p:spPr>
            <a:xfrm rot="10800000">
              <a:off x="3258350" y="8981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3" name="Google Shape;323;p25"/>
          <p:cNvGrpSpPr/>
          <p:nvPr/>
        </p:nvGrpSpPr>
        <p:grpSpPr>
          <a:xfrm>
            <a:off x="6961400" y="4352850"/>
            <a:ext cx="1122500" cy="239100"/>
            <a:chOff x="4977900" y="3307925"/>
            <a:chExt cx="1122500" cy="239100"/>
          </a:xfrm>
        </p:grpSpPr>
        <p:sp>
          <p:nvSpPr>
            <p:cNvPr id="324" name="Google Shape;324;p25"/>
            <p:cNvSpPr/>
            <p:nvPr/>
          </p:nvSpPr>
          <p:spPr>
            <a:xfrm>
              <a:off x="4977900" y="3344675"/>
              <a:ext cx="165600" cy="1656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5235500" y="3307925"/>
              <a:ext cx="864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台積八廠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26" name="Google Shape;326;p25"/>
            <p:cNvCxnSpPr>
              <a:stCxn id="325" idx="1"/>
              <a:endCxn id="324" idx="6"/>
            </p:cNvCxnSpPr>
            <p:nvPr/>
          </p:nvCxnSpPr>
          <p:spPr>
            <a:xfrm rot="10800000">
              <a:off x="5143400" y="34274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7" name="Google Shape;327;p25"/>
          <p:cNvSpPr/>
          <p:nvPr/>
        </p:nvSpPr>
        <p:spPr>
          <a:xfrm>
            <a:off x="4257875" y="708500"/>
            <a:ext cx="1971300" cy="1371000"/>
          </a:xfrm>
          <a:prstGeom prst="round1Rect">
            <a:avLst>
              <a:gd fmla="val 15474" name="adj"/>
            </a:avLst>
          </a:prstGeom>
          <a:solidFill>
            <a:srgbClr val="EFEFEF"/>
          </a:solidFill>
          <a:ln cap="flat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路線三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經68</a:t>
            </a: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快速道路、竹科出口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要避開園區一路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～1 hour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28" name="Google Shape;328;p25"/>
          <p:cNvGrpSpPr/>
          <p:nvPr/>
        </p:nvGrpSpPr>
        <p:grpSpPr>
          <a:xfrm>
            <a:off x="5511550" y="-36800"/>
            <a:ext cx="1536600" cy="4517800"/>
            <a:chOff x="5511550" y="-36800"/>
            <a:chExt cx="1536600" cy="4517800"/>
          </a:xfrm>
        </p:grpSpPr>
        <p:sp>
          <p:nvSpPr>
            <p:cNvPr id="329" name="Google Shape;329;p25"/>
            <p:cNvSpPr/>
            <p:nvPr/>
          </p:nvSpPr>
          <p:spPr>
            <a:xfrm>
              <a:off x="5511550" y="-36800"/>
              <a:ext cx="1297375" cy="3790900"/>
            </a:xfrm>
            <a:custGeom>
              <a:rect b="b" l="l" r="r" t="t"/>
              <a:pathLst>
                <a:path extrusionOk="0" h="151636" w="51895">
                  <a:moveTo>
                    <a:pt x="0" y="0"/>
                  </a:moveTo>
                  <a:lnTo>
                    <a:pt x="35701" y="25763"/>
                  </a:lnTo>
                  <a:lnTo>
                    <a:pt x="51895" y="43430"/>
                  </a:lnTo>
                  <a:lnTo>
                    <a:pt x="43798" y="52263"/>
                  </a:lnTo>
                  <a:lnTo>
                    <a:pt x="40117" y="82811"/>
                  </a:lnTo>
                  <a:lnTo>
                    <a:pt x="31652" y="100846"/>
                  </a:lnTo>
                  <a:lnTo>
                    <a:pt x="22083" y="108207"/>
                  </a:lnTo>
                  <a:lnTo>
                    <a:pt x="20979" y="124769"/>
                  </a:lnTo>
                  <a:lnTo>
                    <a:pt x="12146" y="121824"/>
                  </a:lnTo>
                  <a:lnTo>
                    <a:pt x="12882" y="141699"/>
                  </a:lnTo>
                  <a:lnTo>
                    <a:pt x="17666" y="143539"/>
                  </a:lnTo>
                  <a:lnTo>
                    <a:pt x="16930" y="151636"/>
                  </a:lnTo>
                </a:path>
              </a:pathLst>
            </a:cu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0" name="Google Shape;330;p25"/>
            <p:cNvSpPr/>
            <p:nvPr/>
          </p:nvSpPr>
          <p:spPr>
            <a:xfrm>
              <a:off x="5934800" y="3754100"/>
              <a:ext cx="1113350" cy="726900"/>
            </a:xfrm>
            <a:custGeom>
              <a:rect b="b" l="l" r="r" t="t"/>
              <a:pathLst>
                <a:path extrusionOk="0" h="29076" w="44534">
                  <a:moveTo>
                    <a:pt x="0" y="0"/>
                  </a:moveTo>
                  <a:lnTo>
                    <a:pt x="3313" y="4417"/>
                  </a:lnTo>
                  <a:lnTo>
                    <a:pt x="11778" y="3681"/>
                  </a:lnTo>
                  <a:lnTo>
                    <a:pt x="16931" y="6993"/>
                  </a:lnTo>
                  <a:lnTo>
                    <a:pt x="16931" y="16931"/>
                  </a:lnTo>
                  <a:lnTo>
                    <a:pt x="22819" y="20611"/>
                  </a:lnTo>
                  <a:lnTo>
                    <a:pt x="33493" y="20611"/>
                  </a:lnTo>
                  <a:lnTo>
                    <a:pt x="44534" y="29076"/>
                  </a:lnTo>
                </a:path>
              </a:pathLst>
            </a:cu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53" y="0"/>
            <a:ext cx="8239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6"/>
          <p:cNvSpPr/>
          <p:nvPr/>
        </p:nvSpPr>
        <p:spPr>
          <a:xfrm>
            <a:off x="2833975" y="966125"/>
            <a:ext cx="4186575" cy="3533275"/>
          </a:xfrm>
          <a:custGeom>
            <a:rect b="b" l="l" r="r" t="t"/>
            <a:pathLst>
              <a:path extrusionOk="0" h="141331" w="167463">
                <a:moveTo>
                  <a:pt x="11778" y="0"/>
                </a:moveTo>
                <a:lnTo>
                  <a:pt x="0" y="6625"/>
                </a:lnTo>
                <a:lnTo>
                  <a:pt x="15459" y="29812"/>
                </a:lnTo>
                <a:lnTo>
                  <a:pt x="34597" y="45638"/>
                </a:lnTo>
                <a:lnTo>
                  <a:pt x="36805" y="51527"/>
                </a:lnTo>
                <a:lnTo>
                  <a:pt x="68458" y="63305"/>
                </a:lnTo>
                <a:lnTo>
                  <a:pt x="77659" y="69562"/>
                </a:lnTo>
                <a:lnTo>
                  <a:pt x="85756" y="69930"/>
                </a:lnTo>
                <a:lnTo>
                  <a:pt x="89805" y="73978"/>
                </a:lnTo>
                <a:lnTo>
                  <a:pt x="96798" y="73978"/>
                </a:lnTo>
                <a:lnTo>
                  <a:pt x="100846" y="77659"/>
                </a:lnTo>
                <a:lnTo>
                  <a:pt x="100478" y="86492"/>
                </a:lnTo>
                <a:lnTo>
                  <a:pt x="121825" y="103054"/>
                </a:lnTo>
                <a:lnTo>
                  <a:pt x="139123" y="109679"/>
                </a:lnTo>
                <a:lnTo>
                  <a:pt x="149429" y="117040"/>
                </a:lnTo>
                <a:lnTo>
                  <a:pt x="156422" y="128082"/>
                </a:lnTo>
                <a:lnTo>
                  <a:pt x="164519" y="136915"/>
                </a:lnTo>
                <a:lnTo>
                  <a:pt x="167463" y="141331"/>
                </a:lnTo>
              </a:path>
            </a:pathLst>
          </a:cu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Google Shape;337;p26"/>
          <p:cNvSpPr/>
          <p:nvPr/>
        </p:nvSpPr>
        <p:spPr>
          <a:xfrm>
            <a:off x="3183625" y="800500"/>
            <a:ext cx="3956550" cy="3689700"/>
          </a:xfrm>
          <a:custGeom>
            <a:rect b="b" l="l" r="r" t="t"/>
            <a:pathLst>
              <a:path extrusionOk="0" h="147588" w="158262">
                <a:moveTo>
                  <a:pt x="0" y="5153"/>
                </a:moveTo>
                <a:lnTo>
                  <a:pt x="10306" y="0"/>
                </a:lnTo>
                <a:lnTo>
                  <a:pt x="18771" y="12146"/>
                </a:lnTo>
                <a:lnTo>
                  <a:pt x="33861" y="15458"/>
                </a:lnTo>
                <a:lnTo>
                  <a:pt x="76187" y="30180"/>
                </a:lnTo>
                <a:lnTo>
                  <a:pt x="133234" y="75083"/>
                </a:lnTo>
                <a:lnTo>
                  <a:pt x="158262" y="86860"/>
                </a:lnTo>
                <a:lnTo>
                  <a:pt x="150533" y="100478"/>
                </a:lnTo>
                <a:lnTo>
                  <a:pt x="143540" y="107103"/>
                </a:lnTo>
                <a:lnTo>
                  <a:pt x="152373" y="108207"/>
                </a:lnTo>
                <a:lnTo>
                  <a:pt x="152373" y="132498"/>
                </a:lnTo>
                <a:lnTo>
                  <a:pt x="147956" y="133603"/>
                </a:lnTo>
                <a:lnTo>
                  <a:pt x="144276" y="137283"/>
                </a:lnTo>
                <a:lnTo>
                  <a:pt x="154581" y="147588"/>
                </a:lnTo>
              </a:path>
            </a:pathLst>
          </a:cu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Google Shape;338;p26"/>
          <p:cNvSpPr/>
          <p:nvPr/>
        </p:nvSpPr>
        <p:spPr>
          <a:xfrm>
            <a:off x="2659150" y="-27600"/>
            <a:ext cx="542875" cy="956925"/>
          </a:xfrm>
          <a:custGeom>
            <a:rect b="b" l="l" r="r" t="t"/>
            <a:pathLst>
              <a:path extrusionOk="0" h="38277" w="21715">
                <a:moveTo>
                  <a:pt x="21715" y="38277"/>
                </a:moveTo>
                <a:lnTo>
                  <a:pt x="0" y="8465"/>
                </a:lnTo>
                <a:lnTo>
                  <a:pt x="8098" y="0"/>
                </a:lnTo>
              </a:path>
            </a:pathLst>
          </a:cu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39" name="Google Shape;339;p26"/>
          <p:cNvGrpSpPr/>
          <p:nvPr/>
        </p:nvGrpSpPr>
        <p:grpSpPr>
          <a:xfrm>
            <a:off x="3092850" y="806250"/>
            <a:ext cx="965000" cy="239100"/>
            <a:chOff x="3092850" y="778625"/>
            <a:chExt cx="965000" cy="239100"/>
          </a:xfrm>
        </p:grpSpPr>
        <p:sp>
          <p:nvSpPr>
            <p:cNvPr id="340" name="Google Shape;340;p26"/>
            <p:cNvSpPr/>
            <p:nvPr/>
          </p:nvSpPr>
          <p:spPr>
            <a:xfrm>
              <a:off x="3092850" y="815375"/>
              <a:ext cx="165600" cy="165600"/>
            </a:xfrm>
            <a:prstGeom prst="ellipse">
              <a:avLst/>
            </a:prstGeom>
            <a:solidFill>
              <a:srgbClr val="E06666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3350450" y="778625"/>
              <a:ext cx="7074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市政府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42" name="Google Shape;342;p26"/>
            <p:cNvCxnSpPr>
              <a:stCxn id="341" idx="1"/>
              <a:endCxn id="340" idx="6"/>
            </p:cNvCxnSpPr>
            <p:nvPr/>
          </p:nvCxnSpPr>
          <p:spPr>
            <a:xfrm rot="10800000">
              <a:off x="3258350" y="8981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3" name="Google Shape;343;p26"/>
          <p:cNvGrpSpPr/>
          <p:nvPr/>
        </p:nvGrpSpPr>
        <p:grpSpPr>
          <a:xfrm>
            <a:off x="5511550" y="-36800"/>
            <a:ext cx="1536600" cy="4517800"/>
            <a:chOff x="5511550" y="-36800"/>
            <a:chExt cx="1536600" cy="4517800"/>
          </a:xfrm>
        </p:grpSpPr>
        <p:sp>
          <p:nvSpPr>
            <p:cNvPr id="344" name="Google Shape;344;p26"/>
            <p:cNvSpPr/>
            <p:nvPr/>
          </p:nvSpPr>
          <p:spPr>
            <a:xfrm>
              <a:off x="5511550" y="-36800"/>
              <a:ext cx="1297375" cy="3790900"/>
            </a:xfrm>
            <a:custGeom>
              <a:rect b="b" l="l" r="r" t="t"/>
              <a:pathLst>
                <a:path extrusionOk="0" h="151636" w="51895">
                  <a:moveTo>
                    <a:pt x="0" y="0"/>
                  </a:moveTo>
                  <a:lnTo>
                    <a:pt x="35701" y="25763"/>
                  </a:lnTo>
                  <a:lnTo>
                    <a:pt x="51895" y="43430"/>
                  </a:lnTo>
                  <a:lnTo>
                    <a:pt x="43798" y="52263"/>
                  </a:lnTo>
                  <a:lnTo>
                    <a:pt x="40117" y="82811"/>
                  </a:lnTo>
                  <a:lnTo>
                    <a:pt x="31652" y="100846"/>
                  </a:lnTo>
                  <a:lnTo>
                    <a:pt x="22083" y="108207"/>
                  </a:lnTo>
                  <a:lnTo>
                    <a:pt x="20979" y="124769"/>
                  </a:lnTo>
                  <a:lnTo>
                    <a:pt x="12146" y="121824"/>
                  </a:lnTo>
                  <a:lnTo>
                    <a:pt x="12882" y="141699"/>
                  </a:lnTo>
                  <a:lnTo>
                    <a:pt x="17666" y="143539"/>
                  </a:lnTo>
                  <a:lnTo>
                    <a:pt x="16930" y="151636"/>
                  </a:lnTo>
                </a:path>
              </a:pathLst>
            </a:cu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5" name="Google Shape;345;p26"/>
            <p:cNvSpPr/>
            <p:nvPr/>
          </p:nvSpPr>
          <p:spPr>
            <a:xfrm>
              <a:off x="5934800" y="3754100"/>
              <a:ext cx="1113350" cy="726900"/>
            </a:xfrm>
            <a:custGeom>
              <a:rect b="b" l="l" r="r" t="t"/>
              <a:pathLst>
                <a:path extrusionOk="0" h="29076" w="44534">
                  <a:moveTo>
                    <a:pt x="0" y="0"/>
                  </a:moveTo>
                  <a:lnTo>
                    <a:pt x="3313" y="4417"/>
                  </a:lnTo>
                  <a:lnTo>
                    <a:pt x="11778" y="3681"/>
                  </a:lnTo>
                  <a:lnTo>
                    <a:pt x="16931" y="6993"/>
                  </a:lnTo>
                  <a:lnTo>
                    <a:pt x="16931" y="16931"/>
                  </a:lnTo>
                  <a:lnTo>
                    <a:pt x="22819" y="20611"/>
                  </a:lnTo>
                  <a:lnTo>
                    <a:pt x="33493" y="20611"/>
                  </a:lnTo>
                  <a:lnTo>
                    <a:pt x="44534" y="29076"/>
                  </a:lnTo>
                </a:path>
              </a:pathLst>
            </a:cu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46" name="Google Shape;346;p26"/>
          <p:cNvSpPr/>
          <p:nvPr/>
        </p:nvSpPr>
        <p:spPr>
          <a:xfrm>
            <a:off x="5529950" y="0"/>
            <a:ext cx="3662100" cy="2318725"/>
          </a:xfrm>
          <a:custGeom>
            <a:rect b="b" l="l" r="r" t="t"/>
            <a:pathLst>
              <a:path extrusionOk="0" h="92749" w="146484">
                <a:moveTo>
                  <a:pt x="0" y="0"/>
                </a:moveTo>
                <a:lnTo>
                  <a:pt x="34597" y="23555"/>
                </a:lnTo>
                <a:lnTo>
                  <a:pt x="53735" y="43430"/>
                </a:lnTo>
                <a:lnTo>
                  <a:pt x="82075" y="62569"/>
                </a:lnTo>
                <a:lnTo>
                  <a:pt x="146484" y="92749"/>
                </a:lnTo>
              </a:path>
            </a:pathLst>
          </a:cu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7" name="Google Shape;347;p26"/>
          <p:cNvSpPr/>
          <p:nvPr/>
        </p:nvSpPr>
        <p:spPr>
          <a:xfrm>
            <a:off x="7038950" y="3091625"/>
            <a:ext cx="2125500" cy="1481400"/>
          </a:xfrm>
          <a:custGeom>
            <a:rect b="b" l="l" r="r" t="t"/>
            <a:pathLst>
              <a:path extrusionOk="0" h="59256" w="85020">
                <a:moveTo>
                  <a:pt x="85020" y="18402"/>
                </a:moveTo>
                <a:lnTo>
                  <a:pt x="78027" y="8465"/>
                </a:lnTo>
                <a:lnTo>
                  <a:pt x="69930" y="4416"/>
                </a:lnTo>
                <a:lnTo>
                  <a:pt x="59624" y="10673"/>
                </a:lnTo>
                <a:lnTo>
                  <a:pt x="51895" y="12145"/>
                </a:lnTo>
                <a:lnTo>
                  <a:pt x="35701" y="7361"/>
                </a:lnTo>
                <a:lnTo>
                  <a:pt x="23924" y="0"/>
                </a:lnTo>
                <a:lnTo>
                  <a:pt x="26868" y="9937"/>
                </a:lnTo>
                <a:lnTo>
                  <a:pt x="30180" y="13618"/>
                </a:lnTo>
                <a:lnTo>
                  <a:pt x="27972" y="23923"/>
                </a:lnTo>
                <a:lnTo>
                  <a:pt x="31653" y="30916"/>
                </a:lnTo>
                <a:lnTo>
                  <a:pt x="26500" y="32020"/>
                </a:lnTo>
                <a:lnTo>
                  <a:pt x="22819" y="25763"/>
                </a:lnTo>
                <a:lnTo>
                  <a:pt x="19139" y="23923"/>
                </a:lnTo>
                <a:lnTo>
                  <a:pt x="22083" y="35701"/>
                </a:lnTo>
                <a:lnTo>
                  <a:pt x="23924" y="40117"/>
                </a:lnTo>
                <a:lnTo>
                  <a:pt x="15090" y="46006"/>
                </a:lnTo>
                <a:lnTo>
                  <a:pt x="7729" y="58152"/>
                </a:lnTo>
                <a:lnTo>
                  <a:pt x="736" y="59256"/>
                </a:lnTo>
                <a:lnTo>
                  <a:pt x="0" y="55207"/>
                </a:lnTo>
              </a:path>
            </a:pathLst>
          </a:cu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48" name="Google Shape;348;p26"/>
          <p:cNvGrpSpPr/>
          <p:nvPr/>
        </p:nvGrpSpPr>
        <p:grpSpPr>
          <a:xfrm>
            <a:off x="6961400" y="4352850"/>
            <a:ext cx="1122500" cy="239100"/>
            <a:chOff x="4977900" y="3307925"/>
            <a:chExt cx="1122500" cy="239100"/>
          </a:xfrm>
        </p:grpSpPr>
        <p:sp>
          <p:nvSpPr>
            <p:cNvPr id="349" name="Google Shape;349;p26"/>
            <p:cNvSpPr/>
            <p:nvPr/>
          </p:nvSpPr>
          <p:spPr>
            <a:xfrm>
              <a:off x="4977900" y="3344675"/>
              <a:ext cx="165600" cy="1656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5235500" y="3307925"/>
              <a:ext cx="864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台積八廠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51" name="Google Shape;351;p26"/>
            <p:cNvCxnSpPr>
              <a:stCxn id="350" idx="1"/>
              <a:endCxn id="349" idx="6"/>
            </p:cNvCxnSpPr>
            <p:nvPr/>
          </p:nvCxnSpPr>
          <p:spPr>
            <a:xfrm rot="10800000">
              <a:off x="5143400" y="34274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2" name="Google Shape;352;p26"/>
          <p:cNvSpPr/>
          <p:nvPr/>
        </p:nvSpPr>
        <p:spPr>
          <a:xfrm>
            <a:off x="5040000" y="1191450"/>
            <a:ext cx="1998900" cy="1550400"/>
          </a:xfrm>
          <a:prstGeom prst="round1Rect">
            <a:avLst>
              <a:gd fmla="val 15474" name="adj"/>
            </a:avLst>
          </a:prstGeom>
          <a:solidFill>
            <a:srgbClr val="EFEFEF"/>
          </a:solidFill>
          <a:ln cap="flat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路線四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經68快速道路、芎林</a:t>
            </a: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出口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山間小路非常窄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超耗油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～35 mins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53" y="0"/>
            <a:ext cx="8239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/>
          <p:nvPr/>
        </p:nvSpPr>
        <p:spPr>
          <a:xfrm>
            <a:off x="2833975" y="966125"/>
            <a:ext cx="4186575" cy="3533275"/>
          </a:xfrm>
          <a:custGeom>
            <a:rect b="b" l="l" r="r" t="t"/>
            <a:pathLst>
              <a:path extrusionOk="0" h="141331" w="167463">
                <a:moveTo>
                  <a:pt x="11778" y="0"/>
                </a:moveTo>
                <a:lnTo>
                  <a:pt x="0" y="6625"/>
                </a:lnTo>
                <a:lnTo>
                  <a:pt x="15459" y="29812"/>
                </a:lnTo>
                <a:lnTo>
                  <a:pt x="34597" y="45638"/>
                </a:lnTo>
                <a:lnTo>
                  <a:pt x="36805" y="51527"/>
                </a:lnTo>
                <a:lnTo>
                  <a:pt x="68458" y="63305"/>
                </a:lnTo>
                <a:lnTo>
                  <a:pt x="77659" y="69562"/>
                </a:lnTo>
                <a:lnTo>
                  <a:pt x="85756" y="69930"/>
                </a:lnTo>
                <a:lnTo>
                  <a:pt x="89805" y="73978"/>
                </a:lnTo>
                <a:lnTo>
                  <a:pt x="96798" y="73978"/>
                </a:lnTo>
                <a:lnTo>
                  <a:pt x="100846" y="77659"/>
                </a:lnTo>
                <a:lnTo>
                  <a:pt x="100478" y="86492"/>
                </a:lnTo>
                <a:lnTo>
                  <a:pt x="121825" y="103054"/>
                </a:lnTo>
                <a:lnTo>
                  <a:pt x="139123" y="109679"/>
                </a:lnTo>
                <a:lnTo>
                  <a:pt x="149429" y="117040"/>
                </a:lnTo>
                <a:lnTo>
                  <a:pt x="156422" y="128082"/>
                </a:lnTo>
                <a:lnTo>
                  <a:pt x="164519" y="136915"/>
                </a:lnTo>
                <a:lnTo>
                  <a:pt x="167463" y="141331"/>
                </a:lnTo>
              </a:path>
            </a:pathLst>
          </a:cu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Google Shape;359;p27"/>
          <p:cNvSpPr/>
          <p:nvPr/>
        </p:nvSpPr>
        <p:spPr>
          <a:xfrm>
            <a:off x="3183625" y="800500"/>
            <a:ext cx="3956550" cy="3689700"/>
          </a:xfrm>
          <a:custGeom>
            <a:rect b="b" l="l" r="r" t="t"/>
            <a:pathLst>
              <a:path extrusionOk="0" h="147588" w="158262">
                <a:moveTo>
                  <a:pt x="0" y="5153"/>
                </a:moveTo>
                <a:lnTo>
                  <a:pt x="10306" y="0"/>
                </a:lnTo>
                <a:lnTo>
                  <a:pt x="18771" y="12146"/>
                </a:lnTo>
                <a:lnTo>
                  <a:pt x="33861" y="15458"/>
                </a:lnTo>
                <a:lnTo>
                  <a:pt x="76187" y="30180"/>
                </a:lnTo>
                <a:lnTo>
                  <a:pt x="133234" y="75083"/>
                </a:lnTo>
                <a:lnTo>
                  <a:pt x="158262" y="86860"/>
                </a:lnTo>
                <a:lnTo>
                  <a:pt x="150533" y="100478"/>
                </a:lnTo>
                <a:lnTo>
                  <a:pt x="143540" y="107103"/>
                </a:lnTo>
                <a:lnTo>
                  <a:pt x="152373" y="108207"/>
                </a:lnTo>
                <a:lnTo>
                  <a:pt x="152373" y="132498"/>
                </a:lnTo>
                <a:lnTo>
                  <a:pt x="147956" y="133603"/>
                </a:lnTo>
                <a:lnTo>
                  <a:pt x="144276" y="137283"/>
                </a:lnTo>
                <a:lnTo>
                  <a:pt x="154581" y="147588"/>
                </a:lnTo>
              </a:path>
            </a:pathLst>
          </a:cu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0" name="Google Shape;360;p27"/>
          <p:cNvSpPr/>
          <p:nvPr/>
        </p:nvSpPr>
        <p:spPr>
          <a:xfrm>
            <a:off x="2659150" y="-27600"/>
            <a:ext cx="542875" cy="956925"/>
          </a:xfrm>
          <a:custGeom>
            <a:rect b="b" l="l" r="r" t="t"/>
            <a:pathLst>
              <a:path extrusionOk="0" h="38277" w="21715">
                <a:moveTo>
                  <a:pt x="21715" y="38277"/>
                </a:moveTo>
                <a:lnTo>
                  <a:pt x="0" y="8465"/>
                </a:lnTo>
                <a:lnTo>
                  <a:pt x="8098" y="0"/>
                </a:lnTo>
              </a:path>
            </a:pathLst>
          </a:cu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61" name="Google Shape;361;p27"/>
          <p:cNvGrpSpPr/>
          <p:nvPr/>
        </p:nvGrpSpPr>
        <p:grpSpPr>
          <a:xfrm>
            <a:off x="5511550" y="-36800"/>
            <a:ext cx="1536600" cy="4517800"/>
            <a:chOff x="5511550" y="-36800"/>
            <a:chExt cx="1536600" cy="4517800"/>
          </a:xfrm>
        </p:grpSpPr>
        <p:sp>
          <p:nvSpPr>
            <p:cNvPr id="362" name="Google Shape;362;p27"/>
            <p:cNvSpPr/>
            <p:nvPr/>
          </p:nvSpPr>
          <p:spPr>
            <a:xfrm>
              <a:off x="5511550" y="-36800"/>
              <a:ext cx="1297375" cy="3790900"/>
            </a:xfrm>
            <a:custGeom>
              <a:rect b="b" l="l" r="r" t="t"/>
              <a:pathLst>
                <a:path extrusionOk="0" h="151636" w="51895">
                  <a:moveTo>
                    <a:pt x="0" y="0"/>
                  </a:moveTo>
                  <a:lnTo>
                    <a:pt x="35701" y="25763"/>
                  </a:lnTo>
                  <a:lnTo>
                    <a:pt x="51895" y="43430"/>
                  </a:lnTo>
                  <a:lnTo>
                    <a:pt x="43798" y="52263"/>
                  </a:lnTo>
                  <a:lnTo>
                    <a:pt x="40117" y="82811"/>
                  </a:lnTo>
                  <a:lnTo>
                    <a:pt x="31652" y="100846"/>
                  </a:lnTo>
                  <a:lnTo>
                    <a:pt x="22083" y="108207"/>
                  </a:lnTo>
                  <a:lnTo>
                    <a:pt x="20979" y="124769"/>
                  </a:lnTo>
                  <a:lnTo>
                    <a:pt x="12146" y="121824"/>
                  </a:lnTo>
                  <a:lnTo>
                    <a:pt x="12882" y="141699"/>
                  </a:lnTo>
                  <a:lnTo>
                    <a:pt x="17666" y="143539"/>
                  </a:lnTo>
                  <a:lnTo>
                    <a:pt x="16930" y="151636"/>
                  </a:lnTo>
                </a:path>
              </a:pathLst>
            </a:cu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63" name="Google Shape;363;p27"/>
            <p:cNvSpPr/>
            <p:nvPr/>
          </p:nvSpPr>
          <p:spPr>
            <a:xfrm>
              <a:off x="5934800" y="3754100"/>
              <a:ext cx="1113350" cy="726900"/>
            </a:xfrm>
            <a:custGeom>
              <a:rect b="b" l="l" r="r" t="t"/>
              <a:pathLst>
                <a:path extrusionOk="0" h="29076" w="44534">
                  <a:moveTo>
                    <a:pt x="0" y="0"/>
                  </a:moveTo>
                  <a:lnTo>
                    <a:pt x="3313" y="4417"/>
                  </a:lnTo>
                  <a:lnTo>
                    <a:pt x="11778" y="3681"/>
                  </a:lnTo>
                  <a:lnTo>
                    <a:pt x="16931" y="6993"/>
                  </a:lnTo>
                  <a:lnTo>
                    <a:pt x="16931" y="16931"/>
                  </a:lnTo>
                  <a:lnTo>
                    <a:pt x="22819" y="20611"/>
                  </a:lnTo>
                  <a:lnTo>
                    <a:pt x="33493" y="20611"/>
                  </a:lnTo>
                  <a:lnTo>
                    <a:pt x="44534" y="29076"/>
                  </a:lnTo>
                </a:path>
              </a:pathLst>
            </a:cu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64" name="Google Shape;364;p27"/>
          <p:cNvSpPr/>
          <p:nvPr/>
        </p:nvSpPr>
        <p:spPr>
          <a:xfrm>
            <a:off x="5529950" y="0"/>
            <a:ext cx="3662100" cy="2318725"/>
          </a:xfrm>
          <a:custGeom>
            <a:rect b="b" l="l" r="r" t="t"/>
            <a:pathLst>
              <a:path extrusionOk="0" h="92749" w="146484">
                <a:moveTo>
                  <a:pt x="0" y="0"/>
                </a:moveTo>
                <a:lnTo>
                  <a:pt x="34597" y="23555"/>
                </a:lnTo>
                <a:lnTo>
                  <a:pt x="53735" y="43430"/>
                </a:lnTo>
                <a:lnTo>
                  <a:pt x="82075" y="62569"/>
                </a:lnTo>
                <a:lnTo>
                  <a:pt x="146484" y="92749"/>
                </a:lnTo>
              </a:path>
            </a:pathLst>
          </a:cu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5" name="Google Shape;365;p27"/>
          <p:cNvSpPr/>
          <p:nvPr/>
        </p:nvSpPr>
        <p:spPr>
          <a:xfrm>
            <a:off x="7038950" y="3091625"/>
            <a:ext cx="2125500" cy="1481400"/>
          </a:xfrm>
          <a:custGeom>
            <a:rect b="b" l="l" r="r" t="t"/>
            <a:pathLst>
              <a:path extrusionOk="0" h="59256" w="85020">
                <a:moveTo>
                  <a:pt x="85020" y="18402"/>
                </a:moveTo>
                <a:lnTo>
                  <a:pt x="78027" y="8465"/>
                </a:lnTo>
                <a:lnTo>
                  <a:pt x="69930" y="4416"/>
                </a:lnTo>
                <a:lnTo>
                  <a:pt x="59624" y="10673"/>
                </a:lnTo>
                <a:lnTo>
                  <a:pt x="51895" y="12145"/>
                </a:lnTo>
                <a:lnTo>
                  <a:pt x="35701" y="7361"/>
                </a:lnTo>
                <a:lnTo>
                  <a:pt x="23924" y="0"/>
                </a:lnTo>
                <a:lnTo>
                  <a:pt x="26868" y="9937"/>
                </a:lnTo>
                <a:lnTo>
                  <a:pt x="30180" y="13618"/>
                </a:lnTo>
                <a:lnTo>
                  <a:pt x="27972" y="23923"/>
                </a:lnTo>
                <a:lnTo>
                  <a:pt x="31653" y="30916"/>
                </a:lnTo>
                <a:lnTo>
                  <a:pt x="26500" y="32020"/>
                </a:lnTo>
                <a:lnTo>
                  <a:pt x="22819" y="25763"/>
                </a:lnTo>
                <a:lnTo>
                  <a:pt x="19139" y="23923"/>
                </a:lnTo>
                <a:lnTo>
                  <a:pt x="22083" y="35701"/>
                </a:lnTo>
                <a:lnTo>
                  <a:pt x="23924" y="40117"/>
                </a:lnTo>
                <a:lnTo>
                  <a:pt x="15090" y="46006"/>
                </a:lnTo>
                <a:lnTo>
                  <a:pt x="7729" y="58152"/>
                </a:lnTo>
                <a:lnTo>
                  <a:pt x="736" y="59256"/>
                </a:lnTo>
                <a:lnTo>
                  <a:pt x="0" y="55207"/>
                </a:lnTo>
              </a:path>
            </a:pathLst>
          </a:cu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Google Shape;366;p27"/>
          <p:cNvSpPr/>
          <p:nvPr/>
        </p:nvSpPr>
        <p:spPr>
          <a:xfrm>
            <a:off x="2896100" y="2442825"/>
            <a:ext cx="1787400" cy="1707000"/>
          </a:xfrm>
          <a:prstGeom prst="round1Rect">
            <a:avLst>
              <a:gd fmla="val 15474" name="adj"/>
            </a:avLst>
          </a:prstGeom>
          <a:solidFill>
            <a:srgbClr val="EFEFEF"/>
          </a:solidFill>
          <a:ln cap="flat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路線五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經</a:t>
            </a: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國道三號高速公路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耗油、</a:t>
            </a: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要繳過路費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沒有機車爭道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推薦為下班路線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3C78D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～40 mins</a:t>
            </a:r>
            <a:endParaRPr b="1" sz="1200">
              <a:solidFill>
                <a:srgbClr val="3C78D8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67" name="Google Shape;367;p27"/>
          <p:cNvGrpSpPr/>
          <p:nvPr/>
        </p:nvGrpSpPr>
        <p:grpSpPr>
          <a:xfrm>
            <a:off x="1481400" y="929325"/>
            <a:ext cx="5566750" cy="4241775"/>
            <a:chOff x="1481400" y="929325"/>
            <a:chExt cx="5566750" cy="4241775"/>
          </a:xfrm>
        </p:grpSpPr>
        <p:sp>
          <p:nvSpPr>
            <p:cNvPr id="368" name="Google Shape;368;p27"/>
            <p:cNvSpPr/>
            <p:nvPr/>
          </p:nvSpPr>
          <p:spPr>
            <a:xfrm>
              <a:off x="2392325" y="4048550"/>
              <a:ext cx="4655825" cy="1122550"/>
            </a:xfrm>
            <a:custGeom>
              <a:rect b="b" l="l" r="r" t="t"/>
              <a:pathLst>
                <a:path extrusionOk="0" h="44902" w="186233">
                  <a:moveTo>
                    <a:pt x="186233" y="17298"/>
                  </a:moveTo>
                  <a:lnTo>
                    <a:pt x="177400" y="8833"/>
                  </a:lnTo>
                  <a:lnTo>
                    <a:pt x="166727" y="8833"/>
                  </a:lnTo>
                  <a:lnTo>
                    <a:pt x="159734" y="5521"/>
                  </a:lnTo>
                  <a:lnTo>
                    <a:pt x="158630" y="368"/>
                  </a:lnTo>
                  <a:lnTo>
                    <a:pt x="150164" y="0"/>
                  </a:lnTo>
                  <a:lnTo>
                    <a:pt x="152373" y="16194"/>
                  </a:lnTo>
                  <a:lnTo>
                    <a:pt x="142803" y="29444"/>
                  </a:lnTo>
                  <a:lnTo>
                    <a:pt x="145380" y="38645"/>
                  </a:lnTo>
                  <a:lnTo>
                    <a:pt x="111519" y="44902"/>
                  </a:lnTo>
                  <a:lnTo>
                    <a:pt x="80235" y="37173"/>
                  </a:lnTo>
                  <a:lnTo>
                    <a:pt x="72506" y="35333"/>
                  </a:lnTo>
                  <a:lnTo>
                    <a:pt x="51159" y="38277"/>
                  </a:lnTo>
                  <a:lnTo>
                    <a:pt x="26868" y="33493"/>
                  </a:lnTo>
                  <a:lnTo>
                    <a:pt x="8833" y="34597"/>
                  </a:lnTo>
                  <a:lnTo>
                    <a:pt x="0" y="37173"/>
                  </a:lnTo>
                </a:path>
              </a:pathLst>
            </a:cu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69" name="Google Shape;369;p27"/>
            <p:cNvSpPr/>
            <p:nvPr/>
          </p:nvSpPr>
          <p:spPr>
            <a:xfrm>
              <a:off x="1481400" y="929325"/>
              <a:ext cx="1693025" cy="4057750"/>
            </a:xfrm>
            <a:custGeom>
              <a:rect b="b" l="l" r="r" t="t"/>
              <a:pathLst>
                <a:path extrusionOk="0" h="162310" w="67721">
                  <a:moveTo>
                    <a:pt x="37173" y="162310"/>
                  </a:moveTo>
                  <a:lnTo>
                    <a:pt x="32757" y="161206"/>
                  </a:lnTo>
                  <a:lnTo>
                    <a:pt x="36805" y="150533"/>
                  </a:lnTo>
                  <a:lnTo>
                    <a:pt x="33125" y="141331"/>
                  </a:lnTo>
                  <a:lnTo>
                    <a:pt x="16930" y="119984"/>
                  </a:lnTo>
                  <a:lnTo>
                    <a:pt x="27236" y="86492"/>
                  </a:lnTo>
                  <a:lnTo>
                    <a:pt x="23555" y="75450"/>
                  </a:lnTo>
                  <a:lnTo>
                    <a:pt x="3313" y="60360"/>
                  </a:lnTo>
                  <a:lnTo>
                    <a:pt x="0" y="47847"/>
                  </a:lnTo>
                  <a:lnTo>
                    <a:pt x="6625" y="36805"/>
                  </a:lnTo>
                  <a:lnTo>
                    <a:pt x="18035" y="32020"/>
                  </a:lnTo>
                  <a:lnTo>
                    <a:pt x="26868" y="32388"/>
                  </a:lnTo>
                  <a:lnTo>
                    <a:pt x="35701" y="19875"/>
                  </a:lnTo>
                  <a:lnTo>
                    <a:pt x="67721" y="0"/>
                  </a:lnTo>
                </a:path>
              </a:pathLst>
            </a:custGeom>
            <a:noFill/>
            <a:ln cap="flat" cmpd="sng" w="381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0" name="Google Shape;370;p27"/>
          <p:cNvGrpSpPr/>
          <p:nvPr/>
        </p:nvGrpSpPr>
        <p:grpSpPr>
          <a:xfrm>
            <a:off x="3092850" y="806250"/>
            <a:ext cx="965000" cy="239100"/>
            <a:chOff x="3092850" y="778625"/>
            <a:chExt cx="965000" cy="239100"/>
          </a:xfrm>
        </p:grpSpPr>
        <p:sp>
          <p:nvSpPr>
            <p:cNvPr id="371" name="Google Shape;371;p27"/>
            <p:cNvSpPr/>
            <p:nvPr/>
          </p:nvSpPr>
          <p:spPr>
            <a:xfrm>
              <a:off x="3092850" y="815375"/>
              <a:ext cx="165600" cy="165600"/>
            </a:xfrm>
            <a:prstGeom prst="ellipse">
              <a:avLst/>
            </a:prstGeom>
            <a:solidFill>
              <a:srgbClr val="E06666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3350450" y="778625"/>
              <a:ext cx="7074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市政府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73" name="Google Shape;373;p27"/>
            <p:cNvCxnSpPr>
              <a:stCxn id="372" idx="1"/>
              <a:endCxn id="371" idx="6"/>
            </p:cNvCxnSpPr>
            <p:nvPr/>
          </p:nvCxnSpPr>
          <p:spPr>
            <a:xfrm rot="10800000">
              <a:off x="3258350" y="8981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4" name="Google Shape;374;p27"/>
          <p:cNvGrpSpPr/>
          <p:nvPr/>
        </p:nvGrpSpPr>
        <p:grpSpPr>
          <a:xfrm>
            <a:off x="6961400" y="4352850"/>
            <a:ext cx="1122500" cy="239100"/>
            <a:chOff x="4977900" y="3307925"/>
            <a:chExt cx="1122500" cy="239100"/>
          </a:xfrm>
        </p:grpSpPr>
        <p:sp>
          <p:nvSpPr>
            <p:cNvPr id="375" name="Google Shape;375;p27"/>
            <p:cNvSpPr/>
            <p:nvPr/>
          </p:nvSpPr>
          <p:spPr>
            <a:xfrm>
              <a:off x="4977900" y="3344675"/>
              <a:ext cx="165600" cy="1656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5235500" y="3307925"/>
              <a:ext cx="864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台積八廠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377" name="Google Shape;377;p27"/>
            <p:cNvCxnSpPr>
              <a:stCxn id="376" idx="1"/>
              <a:endCxn id="375" idx="6"/>
            </p:cNvCxnSpPr>
            <p:nvPr/>
          </p:nvCxnSpPr>
          <p:spPr>
            <a:xfrm rot="10800000">
              <a:off x="5143400" y="34274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結論</a:t>
            </a:r>
            <a:endParaRPr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最快的路線往往是最遠的路線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不是很推薦住在市區</a:t>
            </a:r>
            <a:endParaRPr sz="2500">
              <a:solidFill>
                <a:srgbClr val="6D9E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上下班通勤</a:t>
            </a:r>
            <a:endParaRPr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如何最快速地往返新竹市區 ↔ 台積電八廠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一週半的實戰經驗分享～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445025"/>
            <a:ext cx="13158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地圖</a:t>
            </a:r>
            <a:endParaRPr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介紹</a:t>
            </a:r>
            <a:endParaRPr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53" y="0"/>
            <a:ext cx="8239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 rot="-4372515">
            <a:off x="8402886" y="755858"/>
            <a:ext cx="344367" cy="5902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 rot="-2007288">
            <a:off x="3235714" y="1280371"/>
            <a:ext cx="344472" cy="5891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036425" y="1509025"/>
            <a:ext cx="1177800" cy="29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latin typeface="Microsoft JhengHei"/>
                <a:ea typeface="Microsoft JhengHei"/>
                <a:cs typeface="Microsoft JhengHei"/>
                <a:sym typeface="Microsoft JhengHei"/>
              </a:rPr>
              <a:t>新竹火車站</a:t>
            </a:r>
            <a:endParaRPr b="1" sz="1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71" name="Google Shape;71;p15"/>
          <p:cNvCxnSpPr>
            <a:stCxn id="69" idx="2"/>
            <a:endCxn id="70" idx="0"/>
          </p:cNvCxnSpPr>
          <p:nvPr/>
        </p:nvCxnSpPr>
        <p:spPr>
          <a:xfrm>
            <a:off x="3424150" y="1334426"/>
            <a:ext cx="201300" cy="174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/>
        </p:nvSpPr>
        <p:spPr>
          <a:xfrm>
            <a:off x="7817050" y="1190275"/>
            <a:ext cx="1177800" cy="29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latin typeface="Microsoft JhengHei"/>
                <a:ea typeface="Microsoft JhengHei"/>
                <a:cs typeface="Microsoft JhengHei"/>
                <a:sym typeface="Microsoft JhengHei"/>
              </a:rPr>
              <a:t>新竹高鐵站</a:t>
            </a:r>
            <a:endParaRPr b="1" sz="1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73" name="Google Shape;73;p15"/>
          <p:cNvCxnSpPr>
            <a:stCxn id="68" idx="1"/>
            <a:endCxn id="72" idx="0"/>
          </p:cNvCxnSpPr>
          <p:nvPr/>
        </p:nvCxnSpPr>
        <p:spPr>
          <a:xfrm flipH="1">
            <a:off x="8405870" y="949920"/>
            <a:ext cx="118500" cy="2403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53" y="0"/>
            <a:ext cx="8239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 rot="-4372515">
            <a:off x="8402886" y="755858"/>
            <a:ext cx="344367" cy="5902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 rot="-2007288">
            <a:off x="3235714" y="1280371"/>
            <a:ext cx="344472" cy="5891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036425" y="1509025"/>
            <a:ext cx="1177800" cy="29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latin typeface="Microsoft JhengHei"/>
                <a:ea typeface="Microsoft JhengHei"/>
                <a:cs typeface="Microsoft JhengHei"/>
                <a:sym typeface="Microsoft JhengHei"/>
              </a:rPr>
              <a:t>新竹火車站</a:t>
            </a:r>
            <a:endParaRPr b="1" sz="1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82" name="Google Shape;82;p16"/>
          <p:cNvCxnSpPr>
            <a:stCxn id="80" idx="2"/>
            <a:endCxn id="81" idx="0"/>
          </p:cNvCxnSpPr>
          <p:nvPr/>
        </p:nvCxnSpPr>
        <p:spPr>
          <a:xfrm>
            <a:off x="3424150" y="1334426"/>
            <a:ext cx="201300" cy="174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7817050" y="1190275"/>
            <a:ext cx="1177800" cy="29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latin typeface="Microsoft JhengHei"/>
                <a:ea typeface="Microsoft JhengHei"/>
                <a:cs typeface="Microsoft JhengHei"/>
                <a:sym typeface="Microsoft JhengHei"/>
              </a:rPr>
              <a:t>新竹</a:t>
            </a:r>
            <a:r>
              <a:rPr b="1" lang="zh-TW" sz="1300">
                <a:latin typeface="Microsoft JhengHei"/>
                <a:ea typeface="Microsoft JhengHei"/>
                <a:cs typeface="Microsoft JhengHei"/>
                <a:sym typeface="Microsoft JhengHei"/>
              </a:rPr>
              <a:t>高鐵</a:t>
            </a:r>
            <a:r>
              <a:rPr b="1" lang="zh-TW" sz="1300">
                <a:latin typeface="Microsoft JhengHei"/>
                <a:ea typeface="Microsoft JhengHei"/>
                <a:cs typeface="Microsoft JhengHei"/>
                <a:sym typeface="Microsoft JhengHei"/>
              </a:rPr>
              <a:t>站</a:t>
            </a:r>
            <a:endParaRPr b="1" sz="1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84" name="Google Shape;84;p16"/>
          <p:cNvCxnSpPr>
            <a:stCxn id="79" idx="1"/>
            <a:endCxn id="83" idx="0"/>
          </p:cNvCxnSpPr>
          <p:nvPr/>
        </p:nvCxnSpPr>
        <p:spPr>
          <a:xfrm flipH="1">
            <a:off x="8405870" y="949920"/>
            <a:ext cx="118500" cy="2403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/>
          <p:nvPr/>
        </p:nvSpPr>
        <p:spPr>
          <a:xfrm rot="-1979957">
            <a:off x="2048694" y="22443"/>
            <a:ext cx="2022112" cy="1322221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0B5394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市區</a:t>
            </a:r>
            <a:endParaRPr b="1" sz="3200">
              <a:solidFill>
                <a:srgbClr val="0B539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" name="Google Shape;86;p16"/>
          <p:cNvSpPr/>
          <p:nvPr/>
        </p:nvSpPr>
        <p:spPr>
          <a:xfrm rot="376">
            <a:off x="4720250" y="3110025"/>
            <a:ext cx="2742000" cy="1644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CC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竹科</a:t>
            </a:r>
            <a:endParaRPr b="1" sz="3200">
              <a:solidFill>
                <a:srgbClr val="CC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0" y="445025"/>
            <a:ext cx="13158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地圖</a:t>
            </a:r>
            <a:endParaRPr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介紹</a:t>
            </a:r>
            <a:endParaRPr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53" y="0"/>
            <a:ext cx="8239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 rot="-1979957">
            <a:off x="2048694" y="22443"/>
            <a:ext cx="2022112" cy="132222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B539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" name="Google Shape;94;p17"/>
          <p:cNvSpPr/>
          <p:nvPr/>
        </p:nvSpPr>
        <p:spPr>
          <a:xfrm rot="376">
            <a:off x="4720250" y="3110025"/>
            <a:ext cx="2742000" cy="164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C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" name="Google Shape;95;p17"/>
          <p:cNvSpPr/>
          <p:nvPr/>
        </p:nvSpPr>
        <p:spPr>
          <a:xfrm rot="-2007288">
            <a:off x="3235714" y="1280371"/>
            <a:ext cx="344472" cy="5891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 rot="-4372515">
            <a:off x="8402886" y="755858"/>
            <a:ext cx="344367" cy="5902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0" y="445025"/>
            <a:ext cx="13158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地圖</a:t>
            </a:r>
            <a:endParaRPr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介紹</a:t>
            </a:r>
            <a:endParaRPr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53" y="0"/>
            <a:ext cx="8239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 rot="-1979957">
            <a:off x="2048694" y="22443"/>
            <a:ext cx="2022112" cy="132222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B539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" name="Google Shape;104;p18"/>
          <p:cNvSpPr/>
          <p:nvPr/>
        </p:nvSpPr>
        <p:spPr>
          <a:xfrm rot="376">
            <a:off x="4720250" y="3110025"/>
            <a:ext cx="2742000" cy="164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C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05" name="Google Shape;105;p18"/>
          <p:cNvGrpSpPr/>
          <p:nvPr/>
        </p:nvGrpSpPr>
        <p:grpSpPr>
          <a:xfrm>
            <a:off x="4977950" y="3261925"/>
            <a:ext cx="1122500" cy="239100"/>
            <a:chOff x="4977900" y="3307925"/>
            <a:chExt cx="1122500" cy="239100"/>
          </a:xfrm>
        </p:grpSpPr>
        <p:sp>
          <p:nvSpPr>
            <p:cNvPr id="106" name="Google Shape;106;p18"/>
            <p:cNvSpPr/>
            <p:nvPr/>
          </p:nvSpPr>
          <p:spPr>
            <a:xfrm>
              <a:off x="4977900" y="3344675"/>
              <a:ext cx="165600" cy="1656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5235500" y="3307925"/>
              <a:ext cx="864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台積七廠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08" name="Google Shape;108;p18"/>
            <p:cNvCxnSpPr>
              <a:stCxn id="107" idx="1"/>
              <a:endCxn id="106" idx="6"/>
            </p:cNvCxnSpPr>
            <p:nvPr/>
          </p:nvCxnSpPr>
          <p:spPr>
            <a:xfrm rot="10800000">
              <a:off x="5143400" y="34274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9" name="Google Shape;109;p18"/>
          <p:cNvGrpSpPr/>
          <p:nvPr/>
        </p:nvGrpSpPr>
        <p:grpSpPr>
          <a:xfrm>
            <a:off x="6961400" y="4352850"/>
            <a:ext cx="1122500" cy="239100"/>
            <a:chOff x="4977900" y="3307925"/>
            <a:chExt cx="1122500" cy="239100"/>
          </a:xfrm>
        </p:grpSpPr>
        <p:sp>
          <p:nvSpPr>
            <p:cNvPr id="110" name="Google Shape;110;p18"/>
            <p:cNvSpPr/>
            <p:nvPr/>
          </p:nvSpPr>
          <p:spPr>
            <a:xfrm>
              <a:off x="4977900" y="3344675"/>
              <a:ext cx="165600" cy="1656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5235500" y="3307925"/>
              <a:ext cx="864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台積八廠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12" name="Google Shape;112;p18"/>
            <p:cNvCxnSpPr>
              <a:stCxn id="111" idx="1"/>
              <a:endCxn id="110" idx="6"/>
            </p:cNvCxnSpPr>
            <p:nvPr/>
          </p:nvCxnSpPr>
          <p:spPr>
            <a:xfrm rot="10800000">
              <a:off x="5143400" y="34274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" name="Google Shape;113;p18"/>
          <p:cNvGrpSpPr/>
          <p:nvPr/>
        </p:nvGrpSpPr>
        <p:grpSpPr>
          <a:xfrm>
            <a:off x="6404150" y="3870375"/>
            <a:ext cx="1278800" cy="239100"/>
            <a:chOff x="4977900" y="3307925"/>
            <a:chExt cx="1278800" cy="239100"/>
          </a:xfrm>
        </p:grpSpPr>
        <p:sp>
          <p:nvSpPr>
            <p:cNvPr id="114" name="Google Shape;114;p18"/>
            <p:cNvSpPr/>
            <p:nvPr/>
          </p:nvSpPr>
          <p:spPr>
            <a:xfrm>
              <a:off x="4977900" y="3344675"/>
              <a:ext cx="165600" cy="1656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5235500" y="3307925"/>
              <a:ext cx="10212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台積十二廠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16" name="Google Shape;116;p18"/>
            <p:cNvCxnSpPr>
              <a:stCxn id="115" idx="1"/>
              <a:endCxn id="114" idx="6"/>
            </p:cNvCxnSpPr>
            <p:nvPr/>
          </p:nvCxnSpPr>
          <p:spPr>
            <a:xfrm rot="10800000">
              <a:off x="5143400" y="34274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" name="Google Shape;117;p18"/>
          <p:cNvSpPr txBox="1"/>
          <p:nvPr>
            <p:ph type="title"/>
          </p:nvPr>
        </p:nvSpPr>
        <p:spPr>
          <a:xfrm>
            <a:off x="0" y="445025"/>
            <a:ext cx="13158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地圖</a:t>
            </a:r>
            <a:endParaRPr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介紹</a:t>
            </a:r>
            <a:endParaRPr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53" y="0"/>
            <a:ext cx="8239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 rot="-1979957">
            <a:off x="2048694" y="22443"/>
            <a:ext cx="2022112" cy="132222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B539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4" name="Google Shape;124;p19"/>
          <p:cNvSpPr/>
          <p:nvPr/>
        </p:nvSpPr>
        <p:spPr>
          <a:xfrm rot="376">
            <a:off x="4720250" y="3110025"/>
            <a:ext cx="2742000" cy="164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C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4977950" y="3261925"/>
            <a:ext cx="1122500" cy="239100"/>
            <a:chOff x="4977900" y="3307925"/>
            <a:chExt cx="1122500" cy="239100"/>
          </a:xfrm>
        </p:grpSpPr>
        <p:sp>
          <p:nvSpPr>
            <p:cNvPr id="126" name="Google Shape;126;p19"/>
            <p:cNvSpPr/>
            <p:nvPr/>
          </p:nvSpPr>
          <p:spPr>
            <a:xfrm>
              <a:off x="4977900" y="3344675"/>
              <a:ext cx="165600" cy="1656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235500" y="3307925"/>
              <a:ext cx="864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台積七廠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28" name="Google Shape;128;p19"/>
            <p:cNvCxnSpPr>
              <a:stCxn id="127" idx="1"/>
              <a:endCxn id="126" idx="6"/>
            </p:cNvCxnSpPr>
            <p:nvPr/>
          </p:nvCxnSpPr>
          <p:spPr>
            <a:xfrm rot="10800000">
              <a:off x="5143400" y="34274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9" name="Google Shape;129;p19"/>
          <p:cNvGrpSpPr/>
          <p:nvPr/>
        </p:nvGrpSpPr>
        <p:grpSpPr>
          <a:xfrm>
            <a:off x="6961400" y="4352850"/>
            <a:ext cx="1122500" cy="239100"/>
            <a:chOff x="4977900" y="3307925"/>
            <a:chExt cx="1122500" cy="239100"/>
          </a:xfrm>
        </p:grpSpPr>
        <p:sp>
          <p:nvSpPr>
            <p:cNvPr id="130" name="Google Shape;130;p19"/>
            <p:cNvSpPr/>
            <p:nvPr/>
          </p:nvSpPr>
          <p:spPr>
            <a:xfrm>
              <a:off x="4977900" y="3344675"/>
              <a:ext cx="165600" cy="1656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35500" y="3307925"/>
              <a:ext cx="864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台積八廠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32" name="Google Shape;132;p19"/>
            <p:cNvCxnSpPr>
              <a:stCxn id="131" idx="1"/>
              <a:endCxn id="130" idx="6"/>
            </p:cNvCxnSpPr>
            <p:nvPr/>
          </p:nvCxnSpPr>
          <p:spPr>
            <a:xfrm rot="10800000">
              <a:off x="5143400" y="34274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" name="Google Shape;133;p19"/>
          <p:cNvGrpSpPr/>
          <p:nvPr/>
        </p:nvGrpSpPr>
        <p:grpSpPr>
          <a:xfrm>
            <a:off x="6404150" y="3870375"/>
            <a:ext cx="1278800" cy="239100"/>
            <a:chOff x="4977900" y="3307925"/>
            <a:chExt cx="1278800" cy="239100"/>
          </a:xfrm>
        </p:grpSpPr>
        <p:sp>
          <p:nvSpPr>
            <p:cNvPr id="134" name="Google Shape;134;p19"/>
            <p:cNvSpPr/>
            <p:nvPr/>
          </p:nvSpPr>
          <p:spPr>
            <a:xfrm>
              <a:off x="4977900" y="3344675"/>
              <a:ext cx="165600" cy="1656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235500" y="3307925"/>
              <a:ext cx="10212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台積十二廠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36" name="Google Shape;136;p19"/>
            <p:cNvCxnSpPr>
              <a:stCxn id="135" idx="1"/>
              <a:endCxn id="134" idx="6"/>
            </p:cNvCxnSpPr>
            <p:nvPr/>
          </p:nvCxnSpPr>
          <p:spPr>
            <a:xfrm rot="10800000">
              <a:off x="5143400" y="34274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7" name="Google Shape;137;p19"/>
          <p:cNvGrpSpPr/>
          <p:nvPr/>
        </p:nvGrpSpPr>
        <p:grpSpPr>
          <a:xfrm>
            <a:off x="3556950" y="497525"/>
            <a:ext cx="795200" cy="239100"/>
            <a:chOff x="3556950" y="497525"/>
            <a:chExt cx="795200" cy="239100"/>
          </a:xfrm>
        </p:grpSpPr>
        <p:sp>
          <p:nvSpPr>
            <p:cNvPr id="138" name="Google Shape;138;p19"/>
            <p:cNvSpPr/>
            <p:nvPr/>
          </p:nvSpPr>
          <p:spPr>
            <a:xfrm>
              <a:off x="3556950" y="534275"/>
              <a:ext cx="165600" cy="165600"/>
            </a:xfrm>
            <a:prstGeom prst="ellipse">
              <a:avLst/>
            </a:prstGeom>
            <a:solidFill>
              <a:srgbClr val="8E7CC3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814550" y="497525"/>
              <a:ext cx="5376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巨城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40" name="Google Shape;140;p19"/>
            <p:cNvCxnSpPr>
              <a:stCxn id="139" idx="1"/>
              <a:endCxn id="138" idx="6"/>
            </p:cNvCxnSpPr>
            <p:nvPr/>
          </p:nvCxnSpPr>
          <p:spPr>
            <a:xfrm rot="10800000">
              <a:off x="3722450" y="6170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1" name="Google Shape;141;p19"/>
          <p:cNvGrpSpPr/>
          <p:nvPr/>
        </p:nvGrpSpPr>
        <p:grpSpPr>
          <a:xfrm>
            <a:off x="2724800" y="1109975"/>
            <a:ext cx="955700" cy="239100"/>
            <a:chOff x="2724800" y="1109975"/>
            <a:chExt cx="955700" cy="239100"/>
          </a:xfrm>
        </p:grpSpPr>
        <p:sp>
          <p:nvSpPr>
            <p:cNvPr id="142" name="Google Shape;142;p19"/>
            <p:cNvSpPr/>
            <p:nvPr/>
          </p:nvSpPr>
          <p:spPr>
            <a:xfrm>
              <a:off x="2724800" y="1146725"/>
              <a:ext cx="165600" cy="165600"/>
            </a:xfrm>
            <a:prstGeom prst="ellipse">
              <a:avLst/>
            </a:prstGeom>
            <a:solidFill>
              <a:srgbClr val="8E7CC3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2982400" y="1109975"/>
              <a:ext cx="6981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大遠百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44" name="Google Shape;144;p19"/>
            <p:cNvCxnSpPr>
              <a:stCxn id="143" idx="1"/>
              <a:endCxn id="142" idx="6"/>
            </p:cNvCxnSpPr>
            <p:nvPr/>
          </p:nvCxnSpPr>
          <p:spPr>
            <a:xfrm rot="10800000">
              <a:off x="2890300" y="122952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5" name="Google Shape;145;p19"/>
          <p:cNvGrpSpPr/>
          <p:nvPr/>
        </p:nvGrpSpPr>
        <p:grpSpPr>
          <a:xfrm>
            <a:off x="4905500" y="953575"/>
            <a:ext cx="795200" cy="239100"/>
            <a:chOff x="3556950" y="497525"/>
            <a:chExt cx="795200" cy="239100"/>
          </a:xfrm>
        </p:grpSpPr>
        <p:sp>
          <p:nvSpPr>
            <p:cNvPr id="146" name="Google Shape;146;p19"/>
            <p:cNvSpPr/>
            <p:nvPr/>
          </p:nvSpPr>
          <p:spPr>
            <a:xfrm>
              <a:off x="3556950" y="534275"/>
              <a:ext cx="165600" cy="165600"/>
            </a:xfrm>
            <a:prstGeom prst="ellipse">
              <a:avLst/>
            </a:prstGeom>
            <a:solidFill>
              <a:srgbClr val="8E7CC3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814550" y="497525"/>
              <a:ext cx="5376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愛買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48" name="Google Shape;148;p19"/>
            <p:cNvCxnSpPr>
              <a:stCxn id="147" idx="1"/>
              <a:endCxn id="146" idx="6"/>
            </p:cNvCxnSpPr>
            <p:nvPr/>
          </p:nvCxnSpPr>
          <p:spPr>
            <a:xfrm rot="10800000">
              <a:off x="3722450" y="6170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9" name="Google Shape;149;p19"/>
          <p:cNvGrpSpPr/>
          <p:nvPr/>
        </p:nvGrpSpPr>
        <p:grpSpPr>
          <a:xfrm>
            <a:off x="6474900" y="1788600"/>
            <a:ext cx="987200" cy="239100"/>
            <a:chOff x="6474900" y="1788600"/>
            <a:chExt cx="987200" cy="239100"/>
          </a:xfrm>
        </p:grpSpPr>
        <p:sp>
          <p:nvSpPr>
            <p:cNvPr id="150" name="Google Shape;150;p19"/>
            <p:cNvSpPr/>
            <p:nvPr/>
          </p:nvSpPr>
          <p:spPr>
            <a:xfrm>
              <a:off x="6474900" y="1825350"/>
              <a:ext cx="165600" cy="165600"/>
            </a:xfrm>
            <a:prstGeom prst="ellipse">
              <a:avLst/>
            </a:prstGeom>
            <a:solidFill>
              <a:srgbClr val="8E7CC3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6732500" y="1788600"/>
              <a:ext cx="7296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Costco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52" name="Google Shape;152;p19"/>
            <p:cNvCxnSpPr>
              <a:stCxn id="151" idx="1"/>
              <a:endCxn id="150" idx="6"/>
            </p:cNvCxnSpPr>
            <p:nvPr/>
          </p:nvCxnSpPr>
          <p:spPr>
            <a:xfrm rot="10800000">
              <a:off x="6640400" y="1908150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3" name="Google Shape;153;p19"/>
          <p:cNvSpPr txBox="1"/>
          <p:nvPr>
            <p:ph type="title"/>
          </p:nvPr>
        </p:nvSpPr>
        <p:spPr>
          <a:xfrm>
            <a:off x="0" y="445025"/>
            <a:ext cx="13158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地圖</a:t>
            </a:r>
            <a:endParaRPr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介紹</a:t>
            </a:r>
            <a:endParaRPr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53" y="0"/>
            <a:ext cx="8239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/>
          <p:nvPr/>
        </p:nvSpPr>
        <p:spPr>
          <a:xfrm rot="-1979957">
            <a:off x="2048694" y="22443"/>
            <a:ext cx="2022112" cy="132222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B539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0" name="Google Shape;160;p20"/>
          <p:cNvSpPr/>
          <p:nvPr/>
        </p:nvSpPr>
        <p:spPr>
          <a:xfrm rot="376">
            <a:off x="4720250" y="3110025"/>
            <a:ext cx="2742000" cy="164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C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61" name="Google Shape;161;p20"/>
          <p:cNvGrpSpPr/>
          <p:nvPr/>
        </p:nvGrpSpPr>
        <p:grpSpPr>
          <a:xfrm>
            <a:off x="4977950" y="3261925"/>
            <a:ext cx="1122500" cy="239100"/>
            <a:chOff x="4977900" y="3307925"/>
            <a:chExt cx="1122500" cy="239100"/>
          </a:xfrm>
        </p:grpSpPr>
        <p:sp>
          <p:nvSpPr>
            <p:cNvPr id="162" name="Google Shape;162;p20"/>
            <p:cNvSpPr/>
            <p:nvPr/>
          </p:nvSpPr>
          <p:spPr>
            <a:xfrm>
              <a:off x="4977900" y="3344675"/>
              <a:ext cx="165600" cy="1656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5235500" y="3307925"/>
              <a:ext cx="864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台積七廠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64" name="Google Shape;164;p20"/>
            <p:cNvCxnSpPr>
              <a:stCxn id="163" idx="1"/>
              <a:endCxn id="162" idx="6"/>
            </p:cNvCxnSpPr>
            <p:nvPr/>
          </p:nvCxnSpPr>
          <p:spPr>
            <a:xfrm rot="10800000">
              <a:off x="5143400" y="34274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5" name="Google Shape;165;p20"/>
          <p:cNvGrpSpPr/>
          <p:nvPr/>
        </p:nvGrpSpPr>
        <p:grpSpPr>
          <a:xfrm>
            <a:off x="6961400" y="4352850"/>
            <a:ext cx="1122500" cy="239100"/>
            <a:chOff x="4977900" y="3307925"/>
            <a:chExt cx="1122500" cy="239100"/>
          </a:xfrm>
        </p:grpSpPr>
        <p:sp>
          <p:nvSpPr>
            <p:cNvPr id="166" name="Google Shape;166;p20"/>
            <p:cNvSpPr/>
            <p:nvPr/>
          </p:nvSpPr>
          <p:spPr>
            <a:xfrm>
              <a:off x="4977900" y="3344675"/>
              <a:ext cx="165600" cy="1656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5235500" y="3307925"/>
              <a:ext cx="864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台積八廠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68" name="Google Shape;168;p20"/>
            <p:cNvCxnSpPr>
              <a:stCxn id="167" idx="1"/>
              <a:endCxn id="166" idx="6"/>
            </p:cNvCxnSpPr>
            <p:nvPr/>
          </p:nvCxnSpPr>
          <p:spPr>
            <a:xfrm rot="10800000">
              <a:off x="5143400" y="34274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" name="Google Shape;169;p20"/>
          <p:cNvGrpSpPr/>
          <p:nvPr/>
        </p:nvGrpSpPr>
        <p:grpSpPr>
          <a:xfrm>
            <a:off x="6404150" y="3870375"/>
            <a:ext cx="1278800" cy="239100"/>
            <a:chOff x="4977900" y="3307925"/>
            <a:chExt cx="1278800" cy="239100"/>
          </a:xfrm>
        </p:grpSpPr>
        <p:sp>
          <p:nvSpPr>
            <p:cNvPr id="170" name="Google Shape;170;p20"/>
            <p:cNvSpPr/>
            <p:nvPr/>
          </p:nvSpPr>
          <p:spPr>
            <a:xfrm>
              <a:off x="4977900" y="3344675"/>
              <a:ext cx="165600" cy="1656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5235500" y="3307925"/>
              <a:ext cx="10212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台積十二廠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72" name="Google Shape;172;p20"/>
            <p:cNvCxnSpPr>
              <a:stCxn id="171" idx="1"/>
              <a:endCxn id="170" idx="6"/>
            </p:cNvCxnSpPr>
            <p:nvPr/>
          </p:nvCxnSpPr>
          <p:spPr>
            <a:xfrm rot="10800000">
              <a:off x="5143400" y="34274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" name="Google Shape;173;p20"/>
          <p:cNvGrpSpPr/>
          <p:nvPr/>
        </p:nvGrpSpPr>
        <p:grpSpPr>
          <a:xfrm>
            <a:off x="3556950" y="497525"/>
            <a:ext cx="795200" cy="239100"/>
            <a:chOff x="3556950" y="497525"/>
            <a:chExt cx="795200" cy="239100"/>
          </a:xfrm>
        </p:grpSpPr>
        <p:sp>
          <p:nvSpPr>
            <p:cNvPr id="174" name="Google Shape;174;p20"/>
            <p:cNvSpPr/>
            <p:nvPr/>
          </p:nvSpPr>
          <p:spPr>
            <a:xfrm>
              <a:off x="3556950" y="534275"/>
              <a:ext cx="165600" cy="165600"/>
            </a:xfrm>
            <a:prstGeom prst="ellipse">
              <a:avLst/>
            </a:prstGeom>
            <a:solidFill>
              <a:srgbClr val="8E7CC3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3814550" y="497525"/>
              <a:ext cx="5376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巨城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76" name="Google Shape;176;p20"/>
            <p:cNvCxnSpPr>
              <a:stCxn id="175" idx="1"/>
              <a:endCxn id="174" idx="6"/>
            </p:cNvCxnSpPr>
            <p:nvPr/>
          </p:nvCxnSpPr>
          <p:spPr>
            <a:xfrm rot="10800000">
              <a:off x="3722450" y="6170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7" name="Google Shape;177;p20"/>
          <p:cNvGrpSpPr/>
          <p:nvPr/>
        </p:nvGrpSpPr>
        <p:grpSpPr>
          <a:xfrm>
            <a:off x="2724800" y="1109975"/>
            <a:ext cx="955700" cy="239100"/>
            <a:chOff x="2724800" y="1109975"/>
            <a:chExt cx="955700" cy="239100"/>
          </a:xfrm>
        </p:grpSpPr>
        <p:sp>
          <p:nvSpPr>
            <p:cNvPr id="178" name="Google Shape;178;p20"/>
            <p:cNvSpPr/>
            <p:nvPr/>
          </p:nvSpPr>
          <p:spPr>
            <a:xfrm>
              <a:off x="2724800" y="1146725"/>
              <a:ext cx="165600" cy="165600"/>
            </a:xfrm>
            <a:prstGeom prst="ellipse">
              <a:avLst/>
            </a:prstGeom>
            <a:solidFill>
              <a:srgbClr val="8E7CC3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2982400" y="1109975"/>
              <a:ext cx="6981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大遠百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80" name="Google Shape;180;p20"/>
            <p:cNvCxnSpPr>
              <a:stCxn id="179" idx="1"/>
              <a:endCxn id="178" idx="6"/>
            </p:cNvCxnSpPr>
            <p:nvPr/>
          </p:nvCxnSpPr>
          <p:spPr>
            <a:xfrm rot="10800000">
              <a:off x="2890300" y="122952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1" name="Google Shape;181;p20"/>
          <p:cNvGrpSpPr/>
          <p:nvPr/>
        </p:nvGrpSpPr>
        <p:grpSpPr>
          <a:xfrm>
            <a:off x="4905500" y="953575"/>
            <a:ext cx="795200" cy="239100"/>
            <a:chOff x="3556950" y="497525"/>
            <a:chExt cx="795200" cy="239100"/>
          </a:xfrm>
        </p:grpSpPr>
        <p:sp>
          <p:nvSpPr>
            <p:cNvPr id="182" name="Google Shape;182;p20"/>
            <p:cNvSpPr/>
            <p:nvPr/>
          </p:nvSpPr>
          <p:spPr>
            <a:xfrm>
              <a:off x="3556950" y="534275"/>
              <a:ext cx="165600" cy="165600"/>
            </a:xfrm>
            <a:prstGeom prst="ellipse">
              <a:avLst/>
            </a:prstGeom>
            <a:solidFill>
              <a:srgbClr val="8E7CC3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3814550" y="497525"/>
              <a:ext cx="5376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愛買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84" name="Google Shape;184;p20"/>
            <p:cNvCxnSpPr>
              <a:stCxn id="183" idx="1"/>
              <a:endCxn id="182" idx="6"/>
            </p:cNvCxnSpPr>
            <p:nvPr/>
          </p:nvCxnSpPr>
          <p:spPr>
            <a:xfrm rot="10800000">
              <a:off x="3722450" y="6170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" name="Google Shape;185;p20"/>
          <p:cNvGrpSpPr/>
          <p:nvPr/>
        </p:nvGrpSpPr>
        <p:grpSpPr>
          <a:xfrm>
            <a:off x="6474900" y="1788600"/>
            <a:ext cx="987200" cy="239100"/>
            <a:chOff x="6474900" y="1788600"/>
            <a:chExt cx="987200" cy="239100"/>
          </a:xfrm>
        </p:grpSpPr>
        <p:sp>
          <p:nvSpPr>
            <p:cNvPr id="186" name="Google Shape;186;p20"/>
            <p:cNvSpPr/>
            <p:nvPr/>
          </p:nvSpPr>
          <p:spPr>
            <a:xfrm>
              <a:off x="6474900" y="1825350"/>
              <a:ext cx="165600" cy="165600"/>
            </a:xfrm>
            <a:prstGeom prst="ellipse">
              <a:avLst/>
            </a:prstGeom>
            <a:solidFill>
              <a:srgbClr val="8E7CC3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6732500" y="1788600"/>
              <a:ext cx="7296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Costco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88" name="Google Shape;188;p20"/>
            <p:cNvCxnSpPr>
              <a:stCxn id="187" idx="1"/>
              <a:endCxn id="186" idx="6"/>
            </p:cNvCxnSpPr>
            <p:nvPr/>
          </p:nvCxnSpPr>
          <p:spPr>
            <a:xfrm rot="10800000">
              <a:off x="6640400" y="1908150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" name="Google Shape;189;p20"/>
          <p:cNvGrpSpPr/>
          <p:nvPr/>
        </p:nvGrpSpPr>
        <p:grpSpPr>
          <a:xfrm>
            <a:off x="4766250" y="1244000"/>
            <a:ext cx="1113500" cy="239100"/>
            <a:chOff x="4766250" y="1244000"/>
            <a:chExt cx="1113500" cy="239100"/>
          </a:xfrm>
        </p:grpSpPr>
        <p:sp>
          <p:nvSpPr>
            <p:cNvPr id="190" name="Google Shape;190;p20"/>
            <p:cNvSpPr/>
            <p:nvPr/>
          </p:nvSpPr>
          <p:spPr>
            <a:xfrm>
              <a:off x="4766250" y="1280750"/>
              <a:ext cx="165600" cy="165600"/>
            </a:xfrm>
            <a:prstGeom prst="ellipse">
              <a:avLst/>
            </a:prstGeom>
            <a:solidFill>
              <a:srgbClr val="CC4125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5023850" y="1244000"/>
              <a:ext cx="855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馬偕醫院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92" name="Google Shape;192;p20"/>
            <p:cNvCxnSpPr>
              <a:stCxn id="191" idx="1"/>
              <a:endCxn id="190" idx="6"/>
            </p:cNvCxnSpPr>
            <p:nvPr/>
          </p:nvCxnSpPr>
          <p:spPr>
            <a:xfrm rot="10800000">
              <a:off x="4931750" y="1363550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3" name="Google Shape;193;p20"/>
          <p:cNvGrpSpPr/>
          <p:nvPr/>
        </p:nvGrpSpPr>
        <p:grpSpPr>
          <a:xfrm>
            <a:off x="3934125" y="0"/>
            <a:ext cx="1113500" cy="239100"/>
            <a:chOff x="4766250" y="1244000"/>
            <a:chExt cx="1113500" cy="239100"/>
          </a:xfrm>
        </p:grpSpPr>
        <p:sp>
          <p:nvSpPr>
            <p:cNvPr id="194" name="Google Shape;194;p20"/>
            <p:cNvSpPr/>
            <p:nvPr/>
          </p:nvSpPr>
          <p:spPr>
            <a:xfrm>
              <a:off x="4766250" y="1280750"/>
              <a:ext cx="165600" cy="165600"/>
            </a:xfrm>
            <a:prstGeom prst="ellipse">
              <a:avLst/>
            </a:prstGeom>
            <a:solidFill>
              <a:srgbClr val="CC4125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5023850" y="1244000"/>
              <a:ext cx="855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台大</a:t>
              </a: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醫院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96" name="Google Shape;196;p20"/>
            <p:cNvCxnSpPr>
              <a:stCxn id="195" idx="1"/>
              <a:endCxn id="194" idx="6"/>
            </p:cNvCxnSpPr>
            <p:nvPr/>
          </p:nvCxnSpPr>
          <p:spPr>
            <a:xfrm rot="10800000">
              <a:off x="4931750" y="1363550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" name="Google Shape;197;p20"/>
          <p:cNvGrpSpPr/>
          <p:nvPr/>
        </p:nvGrpSpPr>
        <p:grpSpPr>
          <a:xfrm>
            <a:off x="2777075" y="1423975"/>
            <a:ext cx="1113500" cy="239100"/>
            <a:chOff x="4766250" y="1244000"/>
            <a:chExt cx="1113500" cy="239100"/>
          </a:xfrm>
        </p:grpSpPr>
        <p:sp>
          <p:nvSpPr>
            <p:cNvPr id="198" name="Google Shape;198;p20"/>
            <p:cNvSpPr/>
            <p:nvPr/>
          </p:nvSpPr>
          <p:spPr>
            <a:xfrm>
              <a:off x="4766250" y="1280750"/>
              <a:ext cx="165600" cy="165600"/>
            </a:xfrm>
            <a:prstGeom prst="ellipse">
              <a:avLst/>
            </a:prstGeom>
            <a:solidFill>
              <a:srgbClr val="CC4125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5023850" y="1244000"/>
              <a:ext cx="855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國泰</a:t>
              </a: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醫院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00" name="Google Shape;200;p20"/>
            <p:cNvCxnSpPr>
              <a:stCxn id="199" idx="1"/>
              <a:endCxn id="198" idx="6"/>
            </p:cNvCxnSpPr>
            <p:nvPr/>
          </p:nvCxnSpPr>
          <p:spPr>
            <a:xfrm rot="10800000">
              <a:off x="4931750" y="1363550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" name="Google Shape;201;p20"/>
          <p:cNvGrpSpPr/>
          <p:nvPr/>
        </p:nvGrpSpPr>
        <p:grpSpPr>
          <a:xfrm>
            <a:off x="2695825" y="0"/>
            <a:ext cx="1113500" cy="239100"/>
            <a:chOff x="4766250" y="1244000"/>
            <a:chExt cx="1113500" cy="239100"/>
          </a:xfrm>
        </p:grpSpPr>
        <p:sp>
          <p:nvSpPr>
            <p:cNvPr id="202" name="Google Shape;202;p20"/>
            <p:cNvSpPr/>
            <p:nvPr/>
          </p:nvSpPr>
          <p:spPr>
            <a:xfrm>
              <a:off x="4766250" y="1280750"/>
              <a:ext cx="165600" cy="165600"/>
            </a:xfrm>
            <a:prstGeom prst="ellipse">
              <a:avLst/>
            </a:prstGeom>
            <a:solidFill>
              <a:srgbClr val="CC4125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5023850" y="1244000"/>
              <a:ext cx="855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國軍</a:t>
              </a: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醫院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04" name="Google Shape;204;p20"/>
            <p:cNvCxnSpPr>
              <a:stCxn id="203" idx="1"/>
              <a:endCxn id="202" idx="6"/>
            </p:cNvCxnSpPr>
            <p:nvPr/>
          </p:nvCxnSpPr>
          <p:spPr>
            <a:xfrm rot="10800000">
              <a:off x="4931750" y="1363550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5" name="Google Shape;205;p20"/>
          <p:cNvSpPr txBox="1"/>
          <p:nvPr>
            <p:ph type="title"/>
          </p:nvPr>
        </p:nvSpPr>
        <p:spPr>
          <a:xfrm>
            <a:off x="0" y="445025"/>
            <a:ext cx="13158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地圖</a:t>
            </a:r>
            <a:endParaRPr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介紹</a:t>
            </a:r>
            <a:endParaRPr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53" y="0"/>
            <a:ext cx="8239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/>
          <p:nvPr/>
        </p:nvSpPr>
        <p:spPr>
          <a:xfrm rot="-1979957">
            <a:off x="2048694" y="22443"/>
            <a:ext cx="2022112" cy="132222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B5394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2" name="Google Shape;212;p21"/>
          <p:cNvSpPr/>
          <p:nvPr/>
        </p:nvSpPr>
        <p:spPr>
          <a:xfrm rot="376">
            <a:off x="4720250" y="3110025"/>
            <a:ext cx="2742000" cy="164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C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13" name="Google Shape;213;p21"/>
          <p:cNvGrpSpPr/>
          <p:nvPr/>
        </p:nvGrpSpPr>
        <p:grpSpPr>
          <a:xfrm>
            <a:off x="4977950" y="3261925"/>
            <a:ext cx="1122500" cy="239100"/>
            <a:chOff x="4977900" y="3307925"/>
            <a:chExt cx="1122500" cy="239100"/>
          </a:xfrm>
        </p:grpSpPr>
        <p:sp>
          <p:nvSpPr>
            <p:cNvPr id="214" name="Google Shape;214;p21"/>
            <p:cNvSpPr/>
            <p:nvPr/>
          </p:nvSpPr>
          <p:spPr>
            <a:xfrm>
              <a:off x="4977900" y="3344675"/>
              <a:ext cx="165600" cy="1656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5235500" y="3307925"/>
              <a:ext cx="864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台積七廠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16" name="Google Shape;216;p21"/>
            <p:cNvCxnSpPr>
              <a:stCxn id="215" idx="1"/>
              <a:endCxn id="214" idx="6"/>
            </p:cNvCxnSpPr>
            <p:nvPr/>
          </p:nvCxnSpPr>
          <p:spPr>
            <a:xfrm rot="10800000">
              <a:off x="5143400" y="34274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7" name="Google Shape;217;p21"/>
          <p:cNvGrpSpPr/>
          <p:nvPr/>
        </p:nvGrpSpPr>
        <p:grpSpPr>
          <a:xfrm>
            <a:off x="6961400" y="4352850"/>
            <a:ext cx="1122500" cy="239100"/>
            <a:chOff x="4977900" y="3307925"/>
            <a:chExt cx="1122500" cy="239100"/>
          </a:xfrm>
        </p:grpSpPr>
        <p:sp>
          <p:nvSpPr>
            <p:cNvPr id="218" name="Google Shape;218;p21"/>
            <p:cNvSpPr/>
            <p:nvPr/>
          </p:nvSpPr>
          <p:spPr>
            <a:xfrm>
              <a:off x="4977900" y="3344675"/>
              <a:ext cx="165600" cy="1656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5235500" y="3307925"/>
              <a:ext cx="864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台積八廠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20" name="Google Shape;220;p21"/>
            <p:cNvCxnSpPr>
              <a:stCxn id="219" idx="1"/>
              <a:endCxn id="218" idx="6"/>
            </p:cNvCxnSpPr>
            <p:nvPr/>
          </p:nvCxnSpPr>
          <p:spPr>
            <a:xfrm rot="10800000">
              <a:off x="5143400" y="34274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1" name="Google Shape;221;p21"/>
          <p:cNvGrpSpPr/>
          <p:nvPr/>
        </p:nvGrpSpPr>
        <p:grpSpPr>
          <a:xfrm>
            <a:off x="6404150" y="3870375"/>
            <a:ext cx="1278800" cy="239100"/>
            <a:chOff x="4977900" y="3307925"/>
            <a:chExt cx="1278800" cy="239100"/>
          </a:xfrm>
        </p:grpSpPr>
        <p:sp>
          <p:nvSpPr>
            <p:cNvPr id="222" name="Google Shape;222;p21"/>
            <p:cNvSpPr/>
            <p:nvPr/>
          </p:nvSpPr>
          <p:spPr>
            <a:xfrm>
              <a:off x="4977900" y="3344675"/>
              <a:ext cx="165600" cy="165600"/>
            </a:xfrm>
            <a:prstGeom prst="ellipse">
              <a:avLst/>
            </a:prstGeom>
            <a:solidFill>
              <a:srgbClr val="FF99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5235500" y="3307925"/>
              <a:ext cx="10212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台積十二廠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24" name="Google Shape;224;p21"/>
            <p:cNvCxnSpPr>
              <a:stCxn id="223" idx="1"/>
              <a:endCxn id="222" idx="6"/>
            </p:cNvCxnSpPr>
            <p:nvPr/>
          </p:nvCxnSpPr>
          <p:spPr>
            <a:xfrm rot="10800000">
              <a:off x="5143400" y="34274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5" name="Google Shape;225;p21"/>
          <p:cNvGrpSpPr/>
          <p:nvPr/>
        </p:nvGrpSpPr>
        <p:grpSpPr>
          <a:xfrm>
            <a:off x="3556950" y="497525"/>
            <a:ext cx="795200" cy="239100"/>
            <a:chOff x="3556950" y="497525"/>
            <a:chExt cx="795200" cy="239100"/>
          </a:xfrm>
        </p:grpSpPr>
        <p:sp>
          <p:nvSpPr>
            <p:cNvPr id="226" name="Google Shape;226;p21"/>
            <p:cNvSpPr/>
            <p:nvPr/>
          </p:nvSpPr>
          <p:spPr>
            <a:xfrm>
              <a:off x="3556950" y="534275"/>
              <a:ext cx="165600" cy="165600"/>
            </a:xfrm>
            <a:prstGeom prst="ellipse">
              <a:avLst/>
            </a:prstGeom>
            <a:solidFill>
              <a:srgbClr val="8E7CC3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3814550" y="497525"/>
              <a:ext cx="5376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巨城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28" name="Google Shape;228;p21"/>
            <p:cNvCxnSpPr>
              <a:stCxn id="227" idx="1"/>
              <a:endCxn id="226" idx="6"/>
            </p:cNvCxnSpPr>
            <p:nvPr/>
          </p:nvCxnSpPr>
          <p:spPr>
            <a:xfrm rot="10800000">
              <a:off x="3722450" y="6170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" name="Google Shape;229;p21"/>
          <p:cNvGrpSpPr/>
          <p:nvPr/>
        </p:nvGrpSpPr>
        <p:grpSpPr>
          <a:xfrm>
            <a:off x="2724800" y="1109975"/>
            <a:ext cx="955700" cy="239100"/>
            <a:chOff x="2724800" y="1109975"/>
            <a:chExt cx="955700" cy="239100"/>
          </a:xfrm>
        </p:grpSpPr>
        <p:sp>
          <p:nvSpPr>
            <p:cNvPr id="230" name="Google Shape;230;p21"/>
            <p:cNvSpPr/>
            <p:nvPr/>
          </p:nvSpPr>
          <p:spPr>
            <a:xfrm>
              <a:off x="2724800" y="1146725"/>
              <a:ext cx="165600" cy="165600"/>
            </a:xfrm>
            <a:prstGeom prst="ellipse">
              <a:avLst/>
            </a:prstGeom>
            <a:solidFill>
              <a:srgbClr val="8E7CC3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2982400" y="1109975"/>
              <a:ext cx="6981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大遠百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32" name="Google Shape;232;p21"/>
            <p:cNvCxnSpPr>
              <a:stCxn id="231" idx="1"/>
              <a:endCxn id="230" idx="6"/>
            </p:cNvCxnSpPr>
            <p:nvPr/>
          </p:nvCxnSpPr>
          <p:spPr>
            <a:xfrm rot="10800000">
              <a:off x="2890300" y="122952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3" name="Google Shape;233;p21"/>
          <p:cNvGrpSpPr/>
          <p:nvPr/>
        </p:nvGrpSpPr>
        <p:grpSpPr>
          <a:xfrm>
            <a:off x="4905500" y="953575"/>
            <a:ext cx="795200" cy="239100"/>
            <a:chOff x="3556950" y="497525"/>
            <a:chExt cx="795200" cy="239100"/>
          </a:xfrm>
        </p:grpSpPr>
        <p:sp>
          <p:nvSpPr>
            <p:cNvPr id="234" name="Google Shape;234;p21"/>
            <p:cNvSpPr/>
            <p:nvPr/>
          </p:nvSpPr>
          <p:spPr>
            <a:xfrm>
              <a:off x="3556950" y="534275"/>
              <a:ext cx="165600" cy="165600"/>
            </a:xfrm>
            <a:prstGeom prst="ellipse">
              <a:avLst/>
            </a:prstGeom>
            <a:solidFill>
              <a:srgbClr val="8E7CC3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3814550" y="497525"/>
              <a:ext cx="5376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愛買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36" name="Google Shape;236;p21"/>
            <p:cNvCxnSpPr>
              <a:stCxn id="235" idx="1"/>
              <a:endCxn id="234" idx="6"/>
            </p:cNvCxnSpPr>
            <p:nvPr/>
          </p:nvCxnSpPr>
          <p:spPr>
            <a:xfrm rot="10800000">
              <a:off x="3722450" y="6170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7" name="Google Shape;237;p21"/>
          <p:cNvGrpSpPr/>
          <p:nvPr/>
        </p:nvGrpSpPr>
        <p:grpSpPr>
          <a:xfrm>
            <a:off x="6474900" y="1788600"/>
            <a:ext cx="987200" cy="239100"/>
            <a:chOff x="6474900" y="1788600"/>
            <a:chExt cx="987200" cy="239100"/>
          </a:xfrm>
        </p:grpSpPr>
        <p:sp>
          <p:nvSpPr>
            <p:cNvPr id="238" name="Google Shape;238;p21"/>
            <p:cNvSpPr/>
            <p:nvPr/>
          </p:nvSpPr>
          <p:spPr>
            <a:xfrm>
              <a:off x="6474900" y="1825350"/>
              <a:ext cx="165600" cy="165600"/>
            </a:xfrm>
            <a:prstGeom prst="ellipse">
              <a:avLst/>
            </a:prstGeom>
            <a:solidFill>
              <a:srgbClr val="8E7CC3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732500" y="1788600"/>
              <a:ext cx="7296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Costco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40" name="Google Shape;240;p21"/>
            <p:cNvCxnSpPr>
              <a:stCxn id="239" idx="1"/>
              <a:endCxn id="238" idx="6"/>
            </p:cNvCxnSpPr>
            <p:nvPr/>
          </p:nvCxnSpPr>
          <p:spPr>
            <a:xfrm rot="10800000">
              <a:off x="6640400" y="1908150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" name="Google Shape;241;p21"/>
          <p:cNvGrpSpPr/>
          <p:nvPr/>
        </p:nvGrpSpPr>
        <p:grpSpPr>
          <a:xfrm>
            <a:off x="4766250" y="1244000"/>
            <a:ext cx="1113500" cy="239100"/>
            <a:chOff x="4766250" y="1244000"/>
            <a:chExt cx="1113500" cy="239100"/>
          </a:xfrm>
        </p:grpSpPr>
        <p:sp>
          <p:nvSpPr>
            <p:cNvPr id="242" name="Google Shape;242;p21"/>
            <p:cNvSpPr/>
            <p:nvPr/>
          </p:nvSpPr>
          <p:spPr>
            <a:xfrm>
              <a:off x="4766250" y="1280750"/>
              <a:ext cx="165600" cy="165600"/>
            </a:xfrm>
            <a:prstGeom prst="ellipse">
              <a:avLst/>
            </a:prstGeom>
            <a:solidFill>
              <a:srgbClr val="CC4125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5023850" y="1244000"/>
              <a:ext cx="855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馬偕醫院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44" name="Google Shape;244;p21"/>
            <p:cNvCxnSpPr>
              <a:stCxn id="243" idx="1"/>
              <a:endCxn id="242" idx="6"/>
            </p:cNvCxnSpPr>
            <p:nvPr/>
          </p:nvCxnSpPr>
          <p:spPr>
            <a:xfrm rot="10800000">
              <a:off x="4931750" y="1363550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5" name="Google Shape;245;p21"/>
          <p:cNvGrpSpPr/>
          <p:nvPr/>
        </p:nvGrpSpPr>
        <p:grpSpPr>
          <a:xfrm>
            <a:off x="3934125" y="0"/>
            <a:ext cx="1113500" cy="239100"/>
            <a:chOff x="4766250" y="1244000"/>
            <a:chExt cx="1113500" cy="239100"/>
          </a:xfrm>
        </p:grpSpPr>
        <p:sp>
          <p:nvSpPr>
            <p:cNvPr id="246" name="Google Shape;246;p21"/>
            <p:cNvSpPr/>
            <p:nvPr/>
          </p:nvSpPr>
          <p:spPr>
            <a:xfrm>
              <a:off x="4766250" y="1280750"/>
              <a:ext cx="165600" cy="165600"/>
            </a:xfrm>
            <a:prstGeom prst="ellipse">
              <a:avLst/>
            </a:prstGeom>
            <a:solidFill>
              <a:srgbClr val="CC4125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5023850" y="1244000"/>
              <a:ext cx="855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台大醫院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48" name="Google Shape;248;p21"/>
            <p:cNvCxnSpPr>
              <a:stCxn id="247" idx="1"/>
              <a:endCxn id="246" idx="6"/>
            </p:cNvCxnSpPr>
            <p:nvPr/>
          </p:nvCxnSpPr>
          <p:spPr>
            <a:xfrm rot="10800000">
              <a:off x="4931750" y="1363550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9" name="Google Shape;249;p21"/>
          <p:cNvGrpSpPr/>
          <p:nvPr/>
        </p:nvGrpSpPr>
        <p:grpSpPr>
          <a:xfrm>
            <a:off x="2777075" y="1423975"/>
            <a:ext cx="1113500" cy="239100"/>
            <a:chOff x="4766250" y="1244000"/>
            <a:chExt cx="1113500" cy="239100"/>
          </a:xfrm>
        </p:grpSpPr>
        <p:sp>
          <p:nvSpPr>
            <p:cNvPr id="250" name="Google Shape;250;p21"/>
            <p:cNvSpPr/>
            <p:nvPr/>
          </p:nvSpPr>
          <p:spPr>
            <a:xfrm>
              <a:off x="4766250" y="1280750"/>
              <a:ext cx="165600" cy="165600"/>
            </a:xfrm>
            <a:prstGeom prst="ellipse">
              <a:avLst/>
            </a:prstGeom>
            <a:solidFill>
              <a:srgbClr val="CC4125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5023850" y="1244000"/>
              <a:ext cx="855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國泰醫院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52" name="Google Shape;252;p21"/>
            <p:cNvCxnSpPr>
              <a:stCxn id="251" idx="1"/>
              <a:endCxn id="250" idx="6"/>
            </p:cNvCxnSpPr>
            <p:nvPr/>
          </p:nvCxnSpPr>
          <p:spPr>
            <a:xfrm rot="10800000">
              <a:off x="4931750" y="1363550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3" name="Google Shape;253;p21"/>
          <p:cNvGrpSpPr/>
          <p:nvPr/>
        </p:nvGrpSpPr>
        <p:grpSpPr>
          <a:xfrm>
            <a:off x="2695825" y="0"/>
            <a:ext cx="1113500" cy="239100"/>
            <a:chOff x="4766250" y="1244000"/>
            <a:chExt cx="1113500" cy="239100"/>
          </a:xfrm>
        </p:grpSpPr>
        <p:sp>
          <p:nvSpPr>
            <p:cNvPr id="254" name="Google Shape;254;p21"/>
            <p:cNvSpPr/>
            <p:nvPr/>
          </p:nvSpPr>
          <p:spPr>
            <a:xfrm>
              <a:off x="4766250" y="1280750"/>
              <a:ext cx="165600" cy="165600"/>
            </a:xfrm>
            <a:prstGeom prst="ellipse">
              <a:avLst/>
            </a:prstGeom>
            <a:solidFill>
              <a:srgbClr val="CC4125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5023850" y="1244000"/>
              <a:ext cx="855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國軍醫院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56" name="Google Shape;256;p21"/>
            <p:cNvCxnSpPr>
              <a:stCxn id="255" idx="1"/>
              <a:endCxn id="254" idx="6"/>
            </p:cNvCxnSpPr>
            <p:nvPr/>
          </p:nvCxnSpPr>
          <p:spPr>
            <a:xfrm rot="10800000">
              <a:off x="4931750" y="1363550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" name="Google Shape;257;p21"/>
          <p:cNvGrpSpPr/>
          <p:nvPr/>
        </p:nvGrpSpPr>
        <p:grpSpPr>
          <a:xfrm>
            <a:off x="5194700" y="1663075"/>
            <a:ext cx="1113500" cy="239100"/>
            <a:chOff x="4766250" y="1244000"/>
            <a:chExt cx="1113500" cy="239100"/>
          </a:xfrm>
        </p:grpSpPr>
        <p:sp>
          <p:nvSpPr>
            <p:cNvPr id="258" name="Google Shape;258;p21"/>
            <p:cNvSpPr/>
            <p:nvPr/>
          </p:nvSpPr>
          <p:spPr>
            <a:xfrm>
              <a:off x="4766250" y="1280750"/>
              <a:ext cx="165600" cy="165600"/>
            </a:xfrm>
            <a:prstGeom prst="ellipse">
              <a:avLst/>
            </a:prstGeom>
            <a:solidFill>
              <a:srgbClr val="00FF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023850" y="1244000"/>
              <a:ext cx="8559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清華大學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60" name="Google Shape;260;p21"/>
            <p:cNvCxnSpPr>
              <a:stCxn id="259" idx="1"/>
              <a:endCxn id="258" idx="6"/>
            </p:cNvCxnSpPr>
            <p:nvPr/>
          </p:nvCxnSpPr>
          <p:spPr>
            <a:xfrm rot="10800000">
              <a:off x="4931750" y="1363550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1" name="Google Shape;261;p21"/>
          <p:cNvGrpSpPr/>
          <p:nvPr/>
        </p:nvGrpSpPr>
        <p:grpSpPr>
          <a:xfrm>
            <a:off x="4005225" y="1244000"/>
            <a:ext cx="971300" cy="239100"/>
            <a:chOff x="3934125" y="1281800"/>
            <a:chExt cx="971300" cy="239100"/>
          </a:xfrm>
        </p:grpSpPr>
        <p:sp>
          <p:nvSpPr>
            <p:cNvPr id="262" name="Google Shape;262;p21"/>
            <p:cNvSpPr/>
            <p:nvPr/>
          </p:nvSpPr>
          <p:spPr>
            <a:xfrm>
              <a:off x="3934125" y="1318550"/>
              <a:ext cx="165600" cy="165600"/>
            </a:xfrm>
            <a:prstGeom prst="ellipse">
              <a:avLst/>
            </a:prstGeom>
            <a:solidFill>
              <a:srgbClr val="00FF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4191725" y="1281800"/>
              <a:ext cx="7137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動物園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64" name="Google Shape;264;p21"/>
            <p:cNvCxnSpPr>
              <a:stCxn id="263" idx="1"/>
              <a:endCxn id="262" idx="6"/>
            </p:cNvCxnSpPr>
            <p:nvPr/>
          </p:nvCxnSpPr>
          <p:spPr>
            <a:xfrm rot="10800000">
              <a:off x="4099625" y="1401350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5" name="Google Shape;265;p21"/>
          <p:cNvGrpSpPr/>
          <p:nvPr/>
        </p:nvGrpSpPr>
        <p:grpSpPr>
          <a:xfrm>
            <a:off x="6411750" y="3022825"/>
            <a:ext cx="977000" cy="239100"/>
            <a:chOff x="6411750" y="3022825"/>
            <a:chExt cx="977000" cy="239100"/>
          </a:xfrm>
        </p:grpSpPr>
        <p:sp>
          <p:nvSpPr>
            <p:cNvPr id="266" name="Google Shape;266;p21"/>
            <p:cNvSpPr/>
            <p:nvPr/>
          </p:nvSpPr>
          <p:spPr>
            <a:xfrm>
              <a:off x="6411750" y="3059575"/>
              <a:ext cx="165600" cy="165600"/>
            </a:xfrm>
            <a:prstGeom prst="ellipse">
              <a:avLst/>
            </a:prstGeom>
            <a:solidFill>
              <a:srgbClr val="00FF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6669350" y="3022825"/>
              <a:ext cx="7194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靜心湖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268" name="Google Shape;268;p21"/>
            <p:cNvCxnSpPr>
              <a:stCxn id="267" idx="1"/>
              <a:endCxn id="266" idx="6"/>
            </p:cNvCxnSpPr>
            <p:nvPr/>
          </p:nvCxnSpPr>
          <p:spPr>
            <a:xfrm rot="10800000">
              <a:off x="6577250" y="3142375"/>
              <a:ext cx="92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9" name="Google Shape;269;p21"/>
          <p:cNvGrpSpPr/>
          <p:nvPr/>
        </p:nvGrpSpPr>
        <p:grpSpPr>
          <a:xfrm>
            <a:off x="4415299" y="226059"/>
            <a:ext cx="1435501" cy="414300"/>
            <a:chOff x="4415299" y="226059"/>
            <a:chExt cx="1435501" cy="414300"/>
          </a:xfrm>
        </p:grpSpPr>
        <p:cxnSp>
          <p:nvCxnSpPr>
            <p:cNvPr id="270" name="Google Shape;270;p21"/>
            <p:cNvCxnSpPr>
              <a:stCxn id="271" idx="1"/>
            </p:cNvCxnSpPr>
            <p:nvPr/>
          </p:nvCxnSpPr>
          <p:spPr>
            <a:xfrm rot="10800000">
              <a:off x="4692500" y="433200"/>
              <a:ext cx="137100" cy="0"/>
            </a:xfrm>
            <a:prstGeom prst="straightConnector1">
              <a:avLst/>
            </a:prstGeom>
            <a:noFill/>
            <a:ln cap="flat" cmpd="sng" w="28575">
              <a:solidFill>
                <a:srgbClr val="6FA8D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2" name="Google Shape;272;p21"/>
            <p:cNvSpPr/>
            <p:nvPr/>
          </p:nvSpPr>
          <p:spPr>
            <a:xfrm rot="-2349659">
              <a:off x="4368476" y="403689"/>
              <a:ext cx="583847" cy="59039"/>
            </a:xfrm>
            <a:prstGeom prst="roundRect">
              <a:avLst>
                <a:gd fmla="val 0" name="adj"/>
              </a:avLst>
            </a:prstGeom>
            <a:solidFill>
              <a:srgbClr val="00FF00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4829600" y="313650"/>
              <a:ext cx="1021200" cy="239100"/>
            </a:xfrm>
            <a:prstGeom prst="round1Rect">
              <a:avLst>
                <a:gd fmla="val 50000" name="adj"/>
              </a:avLst>
            </a:prstGeom>
            <a:solidFill>
              <a:srgbClr val="EFEFEF"/>
            </a:solidFill>
            <a:ln cap="flat" cmpd="sng" w="19050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rgbClr val="3D85C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買車的地方</a:t>
              </a:r>
              <a:endParaRPr b="1" sz="1200">
                <a:solidFill>
                  <a:srgbClr val="3D85C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73" name="Google Shape;273;p21"/>
          <p:cNvSpPr txBox="1"/>
          <p:nvPr>
            <p:ph type="title"/>
          </p:nvPr>
        </p:nvSpPr>
        <p:spPr>
          <a:xfrm>
            <a:off x="0" y="445025"/>
            <a:ext cx="13158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地圖</a:t>
            </a:r>
            <a:endParaRPr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介紹</a:t>
            </a:r>
            <a:endParaRPr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