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1875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42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6900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38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306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184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34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3556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975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066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2325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AEBF-8C7E-4A61-9107-D6BA34B613E3}" type="datetimeFigureOut">
              <a:rPr lang="es-BO" smtClean="0"/>
              <a:t>23/03/2020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1654-6655-4AB1-A44A-EA055A3A9A8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881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65915" y="450761"/>
            <a:ext cx="4237150" cy="275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CuadroTexto 3"/>
          <p:cNvSpPr txBox="1"/>
          <p:nvPr/>
        </p:nvSpPr>
        <p:spPr>
          <a:xfrm>
            <a:off x="1287887" y="1171977"/>
            <a:ext cx="321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Introduzca cantidad de números</a:t>
            </a:r>
            <a:endParaRPr lang="es-BO" dirty="0"/>
          </a:p>
        </p:txBody>
      </p:sp>
      <p:sp>
        <p:nvSpPr>
          <p:cNvPr id="6" name="Rectángulo 5"/>
          <p:cNvSpPr/>
          <p:nvPr/>
        </p:nvSpPr>
        <p:spPr>
          <a:xfrm>
            <a:off x="4674282" y="1171977"/>
            <a:ext cx="29393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3</a:t>
            </a:r>
            <a:endParaRPr lang="es-BO" dirty="0"/>
          </a:p>
        </p:txBody>
      </p:sp>
      <p:sp>
        <p:nvSpPr>
          <p:cNvPr id="7" name="Rectángulo redondeado 6"/>
          <p:cNvSpPr/>
          <p:nvPr/>
        </p:nvSpPr>
        <p:spPr>
          <a:xfrm>
            <a:off x="2305318" y="1944710"/>
            <a:ext cx="1019473" cy="4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Calcular</a:t>
            </a:r>
            <a:endParaRPr lang="es-BO" dirty="0"/>
          </a:p>
        </p:txBody>
      </p:sp>
      <p:sp>
        <p:nvSpPr>
          <p:cNvPr id="8" name="Flecha derecha 7"/>
          <p:cNvSpPr/>
          <p:nvPr/>
        </p:nvSpPr>
        <p:spPr>
          <a:xfrm>
            <a:off x="5544355" y="1343764"/>
            <a:ext cx="991673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CuadroTexto 8"/>
          <p:cNvSpPr txBox="1"/>
          <p:nvPr/>
        </p:nvSpPr>
        <p:spPr>
          <a:xfrm>
            <a:off x="2125997" y="8142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Formulario.html</a:t>
            </a:r>
            <a:endParaRPr lang="es-B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353837" y="102825"/>
            <a:ext cx="13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Entrada.php</a:t>
            </a:r>
            <a:endParaRPr lang="es-BO" dirty="0"/>
          </a:p>
        </p:txBody>
      </p:sp>
      <p:sp>
        <p:nvSpPr>
          <p:cNvPr id="11" name="Rectángulo 10"/>
          <p:cNvSpPr/>
          <p:nvPr/>
        </p:nvSpPr>
        <p:spPr>
          <a:xfrm>
            <a:off x="6750109" y="634130"/>
            <a:ext cx="3206839" cy="36447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Rectángulo 11"/>
          <p:cNvSpPr/>
          <p:nvPr/>
        </p:nvSpPr>
        <p:spPr>
          <a:xfrm>
            <a:off x="7522790" y="1206251"/>
            <a:ext cx="29393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2</a:t>
            </a:r>
            <a:endParaRPr lang="es-BO" dirty="0"/>
          </a:p>
        </p:txBody>
      </p:sp>
      <p:sp>
        <p:nvSpPr>
          <p:cNvPr id="13" name="Rectángulo 12"/>
          <p:cNvSpPr/>
          <p:nvPr/>
        </p:nvSpPr>
        <p:spPr>
          <a:xfrm>
            <a:off x="7522790" y="1957584"/>
            <a:ext cx="29393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6</a:t>
            </a:r>
            <a:endParaRPr lang="es-BO" dirty="0"/>
          </a:p>
        </p:txBody>
      </p:sp>
      <p:sp>
        <p:nvSpPr>
          <p:cNvPr id="14" name="Rectángulo 13"/>
          <p:cNvSpPr/>
          <p:nvPr/>
        </p:nvSpPr>
        <p:spPr>
          <a:xfrm>
            <a:off x="7566727" y="2708917"/>
            <a:ext cx="29393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4</a:t>
            </a:r>
            <a:endParaRPr lang="es-BO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126414" y="3391497"/>
            <a:ext cx="1019473" cy="4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Sumar</a:t>
            </a:r>
            <a:endParaRPr lang="es-BO" dirty="0"/>
          </a:p>
        </p:txBody>
      </p:sp>
      <p:sp>
        <p:nvSpPr>
          <p:cNvPr id="16" name="Flecha derecha 15"/>
          <p:cNvSpPr/>
          <p:nvPr/>
        </p:nvSpPr>
        <p:spPr>
          <a:xfrm>
            <a:off x="2815054" y="5516519"/>
            <a:ext cx="991673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CuadroTexto 16"/>
          <p:cNvSpPr txBox="1"/>
          <p:nvPr/>
        </p:nvSpPr>
        <p:spPr>
          <a:xfrm>
            <a:off x="5544355" y="4906644"/>
            <a:ext cx="11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sumar.php</a:t>
            </a:r>
            <a:endParaRPr lang="es-BO" dirty="0"/>
          </a:p>
        </p:txBody>
      </p:sp>
      <p:sp>
        <p:nvSpPr>
          <p:cNvPr id="18" name="Rectángulo 17"/>
          <p:cNvSpPr/>
          <p:nvPr/>
        </p:nvSpPr>
        <p:spPr>
          <a:xfrm>
            <a:off x="4315951" y="5354179"/>
            <a:ext cx="3206839" cy="1481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La suma es 12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49356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1</cp:revision>
  <dcterms:created xsi:type="dcterms:W3CDTF">2020-03-23T21:04:04Z</dcterms:created>
  <dcterms:modified xsi:type="dcterms:W3CDTF">2020-03-23T21:09:05Z</dcterms:modified>
</cp:coreProperties>
</file>