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142-8F82-4FEF-8458-09A627AEB15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C8BF-875E-4C70-A874-B3312D320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142-8F82-4FEF-8458-09A627AEB15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C8BF-875E-4C70-A874-B3312D320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4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142-8F82-4FEF-8458-09A627AEB15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C8BF-875E-4C70-A874-B3312D320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5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142-8F82-4FEF-8458-09A627AEB15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C8BF-875E-4C70-A874-B3312D320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8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142-8F82-4FEF-8458-09A627AEB15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C8BF-875E-4C70-A874-B3312D320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3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142-8F82-4FEF-8458-09A627AEB15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C8BF-875E-4C70-A874-B3312D320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5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142-8F82-4FEF-8458-09A627AEB15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C8BF-875E-4C70-A874-B3312D320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8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142-8F82-4FEF-8458-09A627AEB15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C8BF-875E-4C70-A874-B3312D320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9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142-8F82-4FEF-8458-09A627AEB15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C8BF-875E-4C70-A874-B3312D320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2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142-8F82-4FEF-8458-09A627AEB15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C8BF-875E-4C70-A874-B3312D320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6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142-8F82-4FEF-8458-09A627AEB15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C8BF-875E-4C70-A874-B3312D320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D4142-8F82-4FEF-8458-09A627AEB15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C8BF-875E-4C70-A874-B3312D320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acebook.github.io/react/" TargetMode="External"/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cebook.github.io/flux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Jhorlin De Armas</a:t>
            </a:r>
          </a:p>
        </p:txBody>
      </p:sp>
    </p:spTree>
    <p:extLst>
      <p:ext uri="{BB962C8B-B14F-4D97-AF65-F5344CB8AC3E}">
        <p14:creationId xmlns:p14="http://schemas.microsoft.com/office/powerpoint/2010/main" val="373998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functional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 is a </a:t>
            </a:r>
            <a:r>
              <a:rPr lang="en-US" dirty="0" smtClean="0"/>
              <a:t>programming pattern. It is a </a:t>
            </a:r>
            <a:r>
              <a:rPr lang="en-US" dirty="0"/>
              <a:t>style of building the structure and elements of computer </a:t>
            </a:r>
            <a:r>
              <a:rPr lang="en-US" dirty="0" smtClean="0"/>
              <a:t>programs that </a:t>
            </a:r>
            <a:r>
              <a:rPr lang="en-US" dirty="0"/>
              <a:t>treats computation as the evaluation of mathematical functions and avoids </a:t>
            </a:r>
            <a:r>
              <a:rPr lang="en-US" dirty="0" smtClean="0"/>
              <a:t>changing state </a:t>
            </a:r>
            <a:r>
              <a:rPr lang="en-US" dirty="0"/>
              <a:t>and mutable data.</a:t>
            </a:r>
          </a:p>
        </p:txBody>
      </p:sp>
    </p:spTree>
    <p:extLst>
      <p:ext uri="{BB962C8B-B14F-4D97-AF65-F5344CB8AC3E}">
        <p14:creationId xmlns:p14="http://schemas.microsoft.com/office/powerpoint/2010/main" val="102888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that mean.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composition of your application is build around creating functions that take an input and produce an output without mutating the input.</a:t>
            </a:r>
          </a:p>
          <a:p>
            <a:r>
              <a:rPr lang="en-US" dirty="0" smtClean="0"/>
              <a:t>Preserving the immutability of your data simplifies the need for concurrency.</a:t>
            </a:r>
          </a:p>
          <a:p>
            <a:r>
              <a:rPr lang="en-US" dirty="0" smtClean="0"/>
              <a:t>Your code is significantly simplifies since your task is isolated to one function.</a:t>
            </a:r>
          </a:p>
          <a:p>
            <a:r>
              <a:rPr lang="en-US" dirty="0" smtClean="0"/>
              <a:t>Composition only requires chaining functions that matter for your task.</a:t>
            </a:r>
          </a:p>
          <a:p>
            <a:r>
              <a:rPr lang="en-US" dirty="0" smtClean="0"/>
              <a:t>Complexity is easily managed.</a:t>
            </a:r>
          </a:p>
        </p:txBody>
      </p:sp>
    </p:spTree>
    <p:extLst>
      <p:ext uri="{BB962C8B-B14F-4D97-AF65-F5344CB8AC3E}">
        <p14:creationId xmlns:p14="http://schemas.microsoft.com/office/powerpoint/2010/main" val="308869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in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Programming Libraries</a:t>
            </a:r>
          </a:p>
          <a:p>
            <a:pPr lvl="1"/>
            <a:r>
              <a:rPr lang="en-US" dirty="0" err="1" smtClean="0"/>
              <a:t>Rxjs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http://reactivex.io/</a:t>
            </a:r>
            <a:endParaRPr lang="en-US" dirty="0" smtClean="0"/>
          </a:p>
          <a:p>
            <a:pPr lvl="2"/>
            <a:r>
              <a:rPr lang="en-US" dirty="0" smtClean="0"/>
              <a:t>Functional reactive programming.</a:t>
            </a:r>
          </a:p>
          <a:p>
            <a:pPr lvl="2"/>
            <a:r>
              <a:rPr lang="en-US" dirty="0" smtClean="0"/>
              <a:t>All data is considers a stream. You “react” execute a function for each item in the stream and the output is another stream;</a:t>
            </a:r>
            <a:endParaRPr lang="en-US" dirty="0"/>
          </a:p>
          <a:p>
            <a:pPr lvl="1"/>
            <a:r>
              <a:rPr lang="en-US" dirty="0" smtClean="0"/>
              <a:t>React </a:t>
            </a:r>
            <a:r>
              <a:rPr lang="en-US" dirty="0" smtClean="0">
                <a:hlinkClick r:id="rId3"/>
              </a:rPr>
              <a:t>http://facebook.github.io/react/</a:t>
            </a:r>
            <a:endParaRPr lang="en-US" dirty="0" smtClean="0"/>
          </a:p>
          <a:p>
            <a:pPr lvl="2"/>
            <a:r>
              <a:rPr lang="en-US" dirty="0" smtClean="0"/>
              <a:t>Framework for composing view components. Your views are rendered as the output of your function while your input is the state for the component.</a:t>
            </a:r>
          </a:p>
          <a:p>
            <a:pPr lvl="1"/>
            <a:r>
              <a:rPr lang="en-US" dirty="0" smtClean="0"/>
              <a:t>Flux </a:t>
            </a:r>
            <a:r>
              <a:rPr lang="en-US" dirty="0" smtClean="0">
                <a:hlinkClick r:id="rId4"/>
              </a:rPr>
              <a:t>https://facebook.github.io/flux/</a:t>
            </a:r>
            <a:endParaRPr lang="en-US" dirty="0" smtClean="0"/>
          </a:p>
          <a:p>
            <a:pPr lvl="2"/>
            <a:r>
              <a:rPr lang="en-US" dirty="0" smtClean="0"/>
              <a:t>Acyclic flow app flow management. Your input is an action and your output is a dispatch to your data store what interacts with your view. </a:t>
            </a:r>
          </a:p>
          <a:p>
            <a:pPr lvl="2"/>
            <a:r>
              <a:rPr lang="en-US" dirty="0" smtClean="0"/>
              <a:t>Only your view many request another action. Only one Action processed at a 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0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Simplicity is a prerequisite for reliability.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- </a:t>
            </a:r>
            <a:r>
              <a:rPr lang="en-US" dirty="0" err="1" smtClean="0"/>
              <a:t>Edsgar</a:t>
            </a:r>
            <a:r>
              <a:rPr lang="en-US" dirty="0" smtClean="0"/>
              <a:t> </a:t>
            </a:r>
            <a:r>
              <a:rPr lang="en-US" dirty="0" err="1" smtClean="0"/>
              <a:t>Daikstra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8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215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Functional Programming</vt:lpstr>
      <vt:lpstr>What is functional programming?</vt:lpstr>
      <vt:lpstr>What does that mean.</vt:lpstr>
      <vt:lpstr>Examples in javascript.</vt:lpstr>
      <vt:lpstr>Keep it simple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Jhorlin DeArmas</dc:creator>
  <cp:lastModifiedBy>Jhorlin DeArmas</cp:lastModifiedBy>
  <cp:revision>6</cp:revision>
  <dcterms:created xsi:type="dcterms:W3CDTF">2015-06-09T21:31:21Z</dcterms:created>
  <dcterms:modified xsi:type="dcterms:W3CDTF">2015-06-09T23:13:34Z</dcterms:modified>
</cp:coreProperties>
</file>