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990B-CBD2-4E4F-A050-314E3FE82676}" type="datetimeFigureOut">
              <a:rPr lang="es-CO" smtClean="0"/>
              <a:t>24/09/2018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5C2-FAA1-4DBE-BECB-28F2C548D9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940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990B-CBD2-4E4F-A050-314E3FE82676}" type="datetimeFigureOut">
              <a:rPr lang="es-CO" smtClean="0"/>
              <a:t>24/09/2018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5C2-FAA1-4DBE-BECB-28F2C548D9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1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990B-CBD2-4E4F-A050-314E3FE82676}" type="datetimeFigureOut">
              <a:rPr lang="es-CO" smtClean="0"/>
              <a:t>24/09/2018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5C2-FAA1-4DBE-BECB-28F2C548D9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41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990B-CBD2-4E4F-A050-314E3FE82676}" type="datetimeFigureOut">
              <a:rPr lang="es-CO" smtClean="0"/>
              <a:t>24/09/2018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5C2-FAA1-4DBE-BECB-28F2C548D9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276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990B-CBD2-4E4F-A050-314E3FE82676}" type="datetimeFigureOut">
              <a:rPr lang="es-CO" smtClean="0"/>
              <a:t>24/09/2018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5C2-FAA1-4DBE-BECB-28F2C548D9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530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990B-CBD2-4E4F-A050-314E3FE82676}" type="datetimeFigureOut">
              <a:rPr lang="es-CO" smtClean="0"/>
              <a:t>24/09/2018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5C2-FAA1-4DBE-BECB-28F2C548D9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140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990B-CBD2-4E4F-A050-314E3FE82676}" type="datetimeFigureOut">
              <a:rPr lang="es-CO" smtClean="0"/>
              <a:t>24/09/2018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5C2-FAA1-4DBE-BECB-28F2C548D9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322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990B-CBD2-4E4F-A050-314E3FE82676}" type="datetimeFigureOut">
              <a:rPr lang="es-CO" smtClean="0"/>
              <a:t>24/09/2018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5C2-FAA1-4DBE-BECB-28F2C548D9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998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990B-CBD2-4E4F-A050-314E3FE82676}" type="datetimeFigureOut">
              <a:rPr lang="es-CO" smtClean="0"/>
              <a:t>24/09/2018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5C2-FAA1-4DBE-BECB-28F2C548D9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38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990B-CBD2-4E4F-A050-314E3FE82676}" type="datetimeFigureOut">
              <a:rPr lang="es-CO" smtClean="0"/>
              <a:t>24/09/2018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5C2-FAA1-4DBE-BECB-28F2C548D9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958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990B-CBD2-4E4F-A050-314E3FE82676}" type="datetimeFigureOut">
              <a:rPr lang="es-CO" smtClean="0"/>
              <a:t>24/09/2018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E5C2-FAA1-4DBE-BECB-28F2C548D9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833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3990B-CBD2-4E4F-A050-314E3FE82676}" type="datetimeFigureOut">
              <a:rPr lang="es-CO" smtClean="0"/>
              <a:t>24/09/2018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6E5C2-FAA1-4DBE-BECB-28F2C548D9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832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53095" y="289773"/>
            <a:ext cx="1571223" cy="3219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Bibliotecólogo</a:t>
            </a:r>
          </a:p>
        </p:txBody>
      </p:sp>
      <p:sp>
        <p:nvSpPr>
          <p:cNvPr id="5" name="Elipse 4"/>
          <p:cNvSpPr/>
          <p:nvPr/>
        </p:nvSpPr>
        <p:spPr>
          <a:xfrm>
            <a:off x="2944969" y="270456"/>
            <a:ext cx="1455313" cy="3606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Modifica</a:t>
            </a:r>
          </a:p>
        </p:txBody>
      </p:sp>
      <p:cxnSp>
        <p:nvCxnSpPr>
          <p:cNvPr id="8" name="Conector recto de flecha 7"/>
          <p:cNvCxnSpPr>
            <a:stCxn id="3" idx="3"/>
            <a:endCxn id="5" idx="2"/>
          </p:cNvCxnSpPr>
          <p:nvPr/>
        </p:nvCxnSpPr>
        <p:spPr>
          <a:xfrm>
            <a:off x="1924318" y="450759"/>
            <a:ext cx="102065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5516451" y="1448871"/>
            <a:ext cx="1017431" cy="2962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Tiene</a:t>
            </a:r>
          </a:p>
        </p:txBody>
      </p:sp>
      <p:cxnSp>
        <p:nvCxnSpPr>
          <p:cNvPr id="14" name="Conector angular 13"/>
          <p:cNvCxnSpPr>
            <a:cxnSpLocks/>
            <a:endCxn id="12" idx="2"/>
          </p:cNvCxnSpPr>
          <p:nvPr/>
        </p:nvCxnSpPr>
        <p:spPr>
          <a:xfrm>
            <a:off x="629992" y="618711"/>
            <a:ext cx="4886459" cy="978267"/>
          </a:xfrm>
          <a:prstGeom prst="bentConnector3">
            <a:avLst>
              <a:gd name="adj1" fmla="val 1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9654863" y="2100760"/>
            <a:ext cx="1830294" cy="25848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Datos personales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9916408" y="2508215"/>
            <a:ext cx="1285461" cy="273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9912024" y="2965046"/>
            <a:ext cx="1285461" cy="273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Teléfono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1F21A7D5-5782-41FA-95CE-6C124ED93C4C}"/>
              </a:ext>
            </a:extLst>
          </p:cNvPr>
          <p:cNvSpPr/>
          <p:nvPr/>
        </p:nvSpPr>
        <p:spPr>
          <a:xfrm>
            <a:off x="9912024" y="3388440"/>
            <a:ext cx="1285461" cy="273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Email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EEFDF3E4-B7F8-4265-A572-A9405E0F5B16}"/>
              </a:ext>
            </a:extLst>
          </p:cNvPr>
          <p:cNvSpPr/>
          <p:nvPr/>
        </p:nvSpPr>
        <p:spPr>
          <a:xfrm>
            <a:off x="9912024" y="3811834"/>
            <a:ext cx="1285461" cy="273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Contraseña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3F96B44D-106C-47D1-95F5-50E68167F241}"/>
              </a:ext>
            </a:extLst>
          </p:cNvPr>
          <p:cNvSpPr/>
          <p:nvPr/>
        </p:nvSpPr>
        <p:spPr>
          <a:xfrm>
            <a:off x="9912023" y="4230842"/>
            <a:ext cx="1285461" cy="273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Edad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1" name="Conector: angular 10">
            <a:extLst>
              <a:ext uri="{FF2B5EF4-FFF2-40B4-BE49-F238E27FC236}">
                <a16:creationId xmlns="" xmlns:a16="http://schemas.microsoft.com/office/drawing/2014/main" id="{B35E94C9-9C1F-429E-B70C-C877DAC81040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533882" y="1596978"/>
            <a:ext cx="3120981" cy="911237"/>
          </a:xfrm>
          <a:prstGeom prst="bentConnector3">
            <a:avLst>
              <a:gd name="adj1" fmla="val 578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="" xmlns:a16="http://schemas.microsoft.com/office/drawing/2014/main" id="{C0C2541C-82EF-4CEB-A12B-41FACB654865}"/>
              </a:ext>
            </a:extLst>
          </p:cNvPr>
          <p:cNvSpPr/>
          <p:nvPr/>
        </p:nvSpPr>
        <p:spPr>
          <a:xfrm rot="10800000" flipV="1">
            <a:off x="5258873" y="850005"/>
            <a:ext cx="1455313" cy="3992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Registra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1" name="Conector: angular 20">
            <a:extLst>
              <a:ext uri="{FF2B5EF4-FFF2-40B4-BE49-F238E27FC236}">
                <a16:creationId xmlns="" xmlns:a16="http://schemas.microsoft.com/office/drawing/2014/main" id="{C8905BF8-EB22-418D-BA35-7812D1C80BB2}"/>
              </a:ext>
            </a:extLst>
          </p:cNvPr>
          <p:cNvCxnSpPr>
            <a:cxnSpLocks/>
            <a:stCxn id="3" idx="2"/>
            <a:endCxn id="19" idx="6"/>
          </p:cNvCxnSpPr>
          <p:nvPr/>
        </p:nvCxnSpPr>
        <p:spPr>
          <a:xfrm rot="16200000" flipH="1">
            <a:off x="2979849" y="-1229397"/>
            <a:ext cx="437882" cy="412016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="" xmlns:a16="http://schemas.microsoft.com/office/drawing/2014/main" id="{1218574B-0D5F-427A-B4E3-F9D819040514}"/>
              </a:ext>
            </a:extLst>
          </p:cNvPr>
          <p:cNvSpPr/>
          <p:nvPr/>
        </p:nvSpPr>
        <p:spPr>
          <a:xfrm>
            <a:off x="7437931" y="896116"/>
            <a:ext cx="940158" cy="307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Libros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="" xmlns:a16="http://schemas.microsoft.com/office/drawing/2014/main" id="{48C41B9F-21B2-45B1-977C-F93DC8661B3C}"/>
              </a:ext>
            </a:extLst>
          </p:cNvPr>
          <p:cNvCxnSpPr>
            <a:cxnSpLocks/>
            <a:stCxn id="19" idx="2"/>
            <a:endCxn id="34" idx="1"/>
          </p:cNvCxnSpPr>
          <p:nvPr/>
        </p:nvCxnSpPr>
        <p:spPr>
          <a:xfrm flipV="1">
            <a:off x="6714186" y="1049626"/>
            <a:ext cx="7237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="" xmlns:a16="http://schemas.microsoft.com/office/drawing/2014/main" id="{9327DD3D-309F-4819-9DBA-D57FC00FA35C}"/>
              </a:ext>
            </a:extLst>
          </p:cNvPr>
          <p:cNvSpPr/>
          <p:nvPr/>
        </p:nvSpPr>
        <p:spPr>
          <a:xfrm>
            <a:off x="7399294" y="289773"/>
            <a:ext cx="1017431" cy="3070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Tiene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="" xmlns:a16="http://schemas.microsoft.com/office/drawing/2014/main" id="{15019C58-D319-4339-BEB8-0B9BA6753272}"/>
              </a:ext>
            </a:extLst>
          </p:cNvPr>
          <p:cNvCxnSpPr>
            <a:cxnSpLocks/>
            <a:stCxn id="34" idx="0"/>
            <a:endCxn id="39" idx="4"/>
          </p:cNvCxnSpPr>
          <p:nvPr/>
        </p:nvCxnSpPr>
        <p:spPr>
          <a:xfrm flipV="1">
            <a:off x="7908010" y="596792"/>
            <a:ext cx="0" cy="299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="" xmlns:a16="http://schemas.microsoft.com/office/drawing/2014/main" id="{FA887783-A147-4994-BCD6-66546242FB91}"/>
              </a:ext>
            </a:extLst>
          </p:cNvPr>
          <p:cNvSpPr/>
          <p:nvPr/>
        </p:nvSpPr>
        <p:spPr>
          <a:xfrm>
            <a:off x="9654863" y="187789"/>
            <a:ext cx="1830294" cy="16574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Datos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6" name="Rectángulo 45">
            <a:extLst>
              <a:ext uri="{FF2B5EF4-FFF2-40B4-BE49-F238E27FC236}">
                <a16:creationId xmlns="" xmlns:a16="http://schemas.microsoft.com/office/drawing/2014/main" id="{BBB9EB06-0620-4E01-A797-BEF3DB4E13A9}"/>
              </a:ext>
            </a:extLst>
          </p:cNvPr>
          <p:cNvSpPr/>
          <p:nvPr/>
        </p:nvSpPr>
        <p:spPr>
          <a:xfrm>
            <a:off x="9947154" y="608158"/>
            <a:ext cx="1285461" cy="273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Nombre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="" xmlns:a16="http://schemas.microsoft.com/office/drawing/2014/main" id="{DE73D84A-E073-4193-8326-82B2370B6DF0}"/>
              </a:ext>
            </a:extLst>
          </p:cNvPr>
          <p:cNvSpPr/>
          <p:nvPr/>
        </p:nvSpPr>
        <p:spPr>
          <a:xfrm>
            <a:off x="9947154" y="1020731"/>
            <a:ext cx="1285461" cy="273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Categoría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9" name="Rectángulo 48">
            <a:extLst>
              <a:ext uri="{FF2B5EF4-FFF2-40B4-BE49-F238E27FC236}">
                <a16:creationId xmlns="" xmlns:a16="http://schemas.microsoft.com/office/drawing/2014/main" id="{9669AF2B-5D99-4684-B2D7-28AEB9C2131B}"/>
              </a:ext>
            </a:extLst>
          </p:cNvPr>
          <p:cNvSpPr/>
          <p:nvPr/>
        </p:nvSpPr>
        <p:spPr>
          <a:xfrm>
            <a:off x="9827884" y="1433304"/>
            <a:ext cx="1524000" cy="273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Disponibilidad</a:t>
            </a:r>
            <a:endParaRPr lang="es-CO" sz="1500" dirty="0">
              <a:solidFill>
                <a:schemeClr val="tx1"/>
              </a:solidFill>
            </a:endParaRPr>
          </a:p>
        </p:txBody>
      </p:sp>
      <p:cxnSp>
        <p:nvCxnSpPr>
          <p:cNvPr id="68" name="Conector: angular 67">
            <a:extLst>
              <a:ext uri="{FF2B5EF4-FFF2-40B4-BE49-F238E27FC236}">
                <a16:creationId xmlns="" xmlns:a16="http://schemas.microsoft.com/office/drawing/2014/main" id="{83AC7A97-2AF9-48C4-B9F7-3F581D2DFC95}"/>
              </a:ext>
            </a:extLst>
          </p:cNvPr>
          <p:cNvCxnSpPr>
            <a:stCxn id="39" idx="6"/>
            <a:endCxn id="45" idx="1"/>
          </p:cNvCxnSpPr>
          <p:nvPr/>
        </p:nvCxnSpPr>
        <p:spPr>
          <a:xfrm>
            <a:off x="8416725" y="443283"/>
            <a:ext cx="1238138" cy="5732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72">
            <a:extLst>
              <a:ext uri="{FF2B5EF4-FFF2-40B4-BE49-F238E27FC236}">
                <a16:creationId xmlns="" xmlns:a16="http://schemas.microsoft.com/office/drawing/2014/main" id="{2DDD4832-4DDD-4C25-848B-CDC71B7EA444}"/>
              </a:ext>
            </a:extLst>
          </p:cNvPr>
          <p:cNvSpPr/>
          <p:nvPr/>
        </p:nvSpPr>
        <p:spPr>
          <a:xfrm>
            <a:off x="816922" y="1989255"/>
            <a:ext cx="1107396" cy="32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Usuario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="" xmlns:a16="http://schemas.microsoft.com/office/drawing/2014/main" id="{ADCA9C0F-F650-4882-9D3A-6A83B09875BD}"/>
              </a:ext>
            </a:extLst>
          </p:cNvPr>
          <p:cNvSpPr/>
          <p:nvPr/>
        </p:nvSpPr>
        <p:spPr>
          <a:xfrm>
            <a:off x="4302891" y="1945677"/>
            <a:ext cx="1455313" cy="3992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Registra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="" xmlns:a16="http://schemas.microsoft.com/office/drawing/2014/main" id="{626DF53B-5388-4D89-B2E9-8EB3A6211413}"/>
              </a:ext>
            </a:extLst>
          </p:cNvPr>
          <p:cNvCxnSpPr>
            <a:stCxn id="73" idx="3"/>
            <a:endCxn id="74" idx="2"/>
          </p:cNvCxnSpPr>
          <p:nvPr/>
        </p:nvCxnSpPr>
        <p:spPr>
          <a:xfrm flipV="1">
            <a:off x="1924318" y="2145300"/>
            <a:ext cx="2378573" cy="4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: angular 78">
            <a:extLst>
              <a:ext uri="{FF2B5EF4-FFF2-40B4-BE49-F238E27FC236}">
                <a16:creationId xmlns="" xmlns:a16="http://schemas.microsoft.com/office/drawing/2014/main" id="{EAE98A37-D3A6-496B-B136-61D71C613B3D}"/>
              </a:ext>
            </a:extLst>
          </p:cNvPr>
          <p:cNvCxnSpPr>
            <a:stCxn id="74" idx="6"/>
            <a:endCxn id="15" idx="1"/>
          </p:cNvCxnSpPr>
          <p:nvPr/>
        </p:nvCxnSpPr>
        <p:spPr>
          <a:xfrm>
            <a:off x="5758204" y="2145300"/>
            <a:ext cx="3896659" cy="1247874"/>
          </a:xfrm>
          <a:prstGeom prst="bentConnector3">
            <a:avLst>
              <a:gd name="adj1" fmla="val 45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="" xmlns:a16="http://schemas.microsoft.com/office/drawing/2014/main" id="{F22F7C6C-4DDE-4DC7-8290-04F07116A85D}"/>
              </a:ext>
            </a:extLst>
          </p:cNvPr>
          <p:cNvSpPr/>
          <p:nvPr/>
        </p:nvSpPr>
        <p:spPr>
          <a:xfrm>
            <a:off x="642963" y="3327140"/>
            <a:ext cx="1455313" cy="39924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Solicita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="" xmlns:a16="http://schemas.microsoft.com/office/drawing/2014/main" id="{EC3160EB-1A8A-4598-AFCF-A331CDEF2F29}"/>
              </a:ext>
            </a:extLst>
          </p:cNvPr>
          <p:cNvCxnSpPr>
            <a:stCxn id="73" idx="2"/>
            <a:endCxn id="81" idx="0"/>
          </p:cNvCxnSpPr>
          <p:nvPr/>
        </p:nvCxnSpPr>
        <p:spPr>
          <a:xfrm>
            <a:off x="1370620" y="2311227"/>
            <a:ext cx="0" cy="1015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>
            <a:extLst>
              <a:ext uri="{FF2B5EF4-FFF2-40B4-BE49-F238E27FC236}">
                <a16:creationId xmlns="" xmlns:a16="http://schemas.microsoft.com/office/drawing/2014/main" id="{9531A5DA-C677-4EFE-962C-7BFC182351B5}"/>
              </a:ext>
            </a:extLst>
          </p:cNvPr>
          <p:cNvSpPr/>
          <p:nvPr/>
        </p:nvSpPr>
        <p:spPr>
          <a:xfrm>
            <a:off x="816922" y="4742299"/>
            <a:ext cx="1107396" cy="32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Servicio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87" name="Conector recto de flecha 86">
            <a:extLst>
              <a:ext uri="{FF2B5EF4-FFF2-40B4-BE49-F238E27FC236}">
                <a16:creationId xmlns="" xmlns:a16="http://schemas.microsoft.com/office/drawing/2014/main" id="{E411B61C-602F-4A70-8E14-7A6EB68ACC74}"/>
              </a:ext>
            </a:extLst>
          </p:cNvPr>
          <p:cNvCxnSpPr>
            <a:stCxn id="81" idx="4"/>
            <a:endCxn id="84" idx="0"/>
          </p:cNvCxnSpPr>
          <p:nvPr/>
        </p:nvCxnSpPr>
        <p:spPr>
          <a:xfrm>
            <a:off x="1370620" y="3726385"/>
            <a:ext cx="0" cy="1015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ipse 87">
            <a:extLst>
              <a:ext uri="{FF2B5EF4-FFF2-40B4-BE49-F238E27FC236}">
                <a16:creationId xmlns="" xmlns:a16="http://schemas.microsoft.com/office/drawing/2014/main" id="{D3AC70E1-2F6B-4C9A-8D66-CA5C8EA0B45A}"/>
              </a:ext>
            </a:extLst>
          </p:cNvPr>
          <p:cNvSpPr/>
          <p:nvPr/>
        </p:nvSpPr>
        <p:spPr>
          <a:xfrm>
            <a:off x="1965194" y="5988714"/>
            <a:ext cx="1017431" cy="3070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Tiene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90" name="Conector: angular 89">
            <a:extLst>
              <a:ext uri="{FF2B5EF4-FFF2-40B4-BE49-F238E27FC236}">
                <a16:creationId xmlns="" xmlns:a16="http://schemas.microsoft.com/office/drawing/2014/main" id="{509A187B-BFD4-4D86-81FD-A67CB336A578}"/>
              </a:ext>
            </a:extLst>
          </p:cNvPr>
          <p:cNvCxnSpPr>
            <a:stCxn id="84" idx="2"/>
            <a:endCxn id="88" idx="2"/>
          </p:cNvCxnSpPr>
          <p:nvPr/>
        </p:nvCxnSpPr>
        <p:spPr>
          <a:xfrm rot="16200000" flipH="1">
            <a:off x="1128931" y="5305960"/>
            <a:ext cx="1077953" cy="5945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ángulo 96">
            <a:extLst>
              <a:ext uri="{FF2B5EF4-FFF2-40B4-BE49-F238E27FC236}">
                <a16:creationId xmlns="" xmlns:a16="http://schemas.microsoft.com/office/drawing/2014/main" id="{1C259AB2-FDD6-401F-A8B4-06A53D93C3B9}"/>
              </a:ext>
            </a:extLst>
          </p:cNvPr>
          <p:cNvSpPr/>
          <p:nvPr/>
        </p:nvSpPr>
        <p:spPr>
          <a:xfrm>
            <a:off x="3567098" y="5988717"/>
            <a:ext cx="1107396" cy="307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Estado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="" xmlns:a16="http://schemas.microsoft.com/office/drawing/2014/main" id="{646AAE1A-66E4-4652-A1B0-827B2ADF6C17}"/>
              </a:ext>
            </a:extLst>
          </p:cNvPr>
          <p:cNvCxnSpPr>
            <a:cxnSpLocks/>
            <a:stCxn id="88" idx="6"/>
            <a:endCxn id="97" idx="1"/>
          </p:cNvCxnSpPr>
          <p:nvPr/>
        </p:nvCxnSpPr>
        <p:spPr>
          <a:xfrm>
            <a:off x="2982625" y="6142224"/>
            <a:ext cx="5844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Elipse 106">
            <a:extLst>
              <a:ext uri="{FF2B5EF4-FFF2-40B4-BE49-F238E27FC236}">
                <a16:creationId xmlns="" xmlns:a16="http://schemas.microsoft.com/office/drawing/2014/main" id="{017CA185-9046-454C-B578-2F4BCE56DFD6}"/>
              </a:ext>
            </a:extLst>
          </p:cNvPr>
          <p:cNvSpPr/>
          <p:nvPr/>
        </p:nvSpPr>
        <p:spPr>
          <a:xfrm>
            <a:off x="2853837" y="4749775"/>
            <a:ext cx="1017431" cy="3070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Es</a:t>
            </a:r>
          </a:p>
        </p:txBody>
      </p:sp>
      <p:cxnSp>
        <p:nvCxnSpPr>
          <p:cNvPr id="114" name="Conector recto de flecha 113">
            <a:extLst>
              <a:ext uri="{FF2B5EF4-FFF2-40B4-BE49-F238E27FC236}">
                <a16:creationId xmlns="" xmlns:a16="http://schemas.microsoft.com/office/drawing/2014/main" id="{1D09D671-BC0F-43CD-8ADA-A96CEA035085}"/>
              </a:ext>
            </a:extLst>
          </p:cNvPr>
          <p:cNvCxnSpPr>
            <a:stCxn id="84" idx="3"/>
            <a:endCxn id="107" idx="2"/>
          </p:cNvCxnSpPr>
          <p:nvPr/>
        </p:nvCxnSpPr>
        <p:spPr>
          <a:xfrm>
            <a:off x="1924318" y="4903285"/>
            <a:ext cx="9295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ángulo 114">
            <a:extLst>
              <a:ext uri="{FF2B5EF4-FFF2-40B4-BE49-F238E27FC236}">
                <a16:creationId xmlns="" xmlns:a16="http://schemas.microsoft.com/office/drawing/2014/main" id="{1F626F29-5454-4527-9F7D-9249C134AC09}"/>
              </a:ext>
            </a:extLst>
          </p:cNvPr>
          <p:cNvSpPr/>
          <p:nvPr/>
        </p:nvSpPr>
        <p:spPr>
          <a:xfrm>
            <a:off x="2735781" y="3708313"/>
            <a:ext cx="1264276" cy="32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Impresión</a:t>
            </a:r>
          </a:p>
        </p:txBody>
      </p:sp>
      <p:cxnSp>
        <p:nvCxnSpPr>
          <p:cNvPr id="117" name="Conector recto de flecha 116">
            <a:extLst>
              <a:ext uri="{FF2B5EF4-FFF2-40B4-BE49-F238E27FC236}">
                <a16:creationId xmlns="" xmlns:a16="http://schemas.microsoft.com/office/drawing/2014/main" id="{BBA5221B-6277-48CE-B747-7BA7B20D3061}"/>
              </a:ext>
            </a:extLst>
          </p:cNvPr>
          <p:cNvCxnSpPr>
            <a:stCxn id="107" idx="0"/>
            <a:endCxn id="115" idx="2"/>
          </p:cNvCxnSpPr>
          <p:nvPr/>
        </p:nvCxnSpPr>
        <p:spPr>
          <a:xfrm flipV="1">
            <a:off x="3362553" y="4030285"/>
            <a:ext cx="5366" cy="719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ipse 118">
            <a:extLst>
              <a:ext uri="{FF2B5EF4-FFF2-40B4-BE49-F238E27FC236}">
                <a16:creationId xmlns="" xmlns:a16="http://schemas.microsoft.com/office/drawing/2014/main" id="{4C6E128A-18DE-4142-B666-B7F1B1F7DDA6}"/>
              </a:ext>
            </a:extLst>
          </p:cNvPr>
          <p:cNvSpPr/>
          <p:nvPr/>
        </p:nvSpPr>
        <p:spPr>
          <a:xfrm>
            <a:off x="2853836" y="2681804"/>
            <a:ext cx="1017431" cy="3070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Tiene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22" name="Conector recto de flecha 121">
            <a:extLst>
              <a:ext uri="{FF2B5EF4-FFF2-40B4-BE49-F238E27FC236}">
                <a16:creationId xmlns="" xmlns:a16="http://schemas.microsoft.com/office/drawing/2014/main" id="{F36FD90B-1416-4F39-B58A-4B54E6FAAB62}"/>
              </a:ext>
            </a:extLst>
          </p:cNvPr>
          <p:cNvCxnSpPr>
            <a:stCxn id="115" idx="0"/>
            <a:endCxn id="119" idx="4"/>
          </p:cNvCxnSpPr>
          <p:nvPr/>
        </p:nvCxnSpPr>
        <p:spPr>
          <a:xfrm flipH="1" flipV="1">
            <a:off x="3362552" y="2988823"/>
            <a:ext cx="5367" cy="719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ángulo 122">
            <a:extLst>
              <a:ext uri="{FF2B5EF4-FFF2-40B4-BE49-F238E27FC236}">
                <a16:creationId xmlns="" xmlns:a16="http://schemas.microsoft.com/office/drawing/2014/main" id="{AECF0BBB-FDE5-4D6F-B23E-00EA4225B774}"/>
              </a:ext>
            </a:extLst>
          </p:cNvPr>
          <p:cNvSpPr/>
          <p:nvPr/>
        </p:nvSpPr>
        <p:spPr>
          <a:xfrm>
            <a:off x="4540971" y="2666901"/>
            <a:ext cx="1388771" cy="32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Documento</a:t>
            </a:r>
          </a:p>
        </p:txBody>
      </p:sp>
      <p:sp>
        <p:nvSpPr>
          <p:cNvPr id="124" name="Rectángulo 123">
            <a:extLst>
              <a:ext uri="{FF2B5EF4-FFF2-40B4-BE49-F238E27FC236}">
                <a16:creationId xmlns="" xmlns:a16="http://schemas.microsoft.com/office/drawing/2014/main" id="{8B554D82-7F33-4EE0-AF05-BD8A6BDADD59}"/>
              </a:ext>
            </a:extLst>
          </p:cNvPr>
          <p:cNvSpPr/>
          <p:nvPr/>
        </p:nvSpPr>
        <p:spPr>
          <a:xfrm>
            <a:off x="4860489" y="3166154"/>
            <a:ext cx="850617" cy="32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Copia</a:t>
            </a: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="" xmlns:a16="http://schemas.microsoft.com/office/drawing/2014/main" id="{E6075960-403C-4FB2-9DED-C667E3D4E050}"/>
              </a:ext>
            </a:extLst>
          </p:cNvPr>
          <p:cNvCxnSpPr>
            <a:stCxn id="119" idx="6"/>
            <a:endCxn id="123" idx="1"/>
          </p:cNvCxnSpPr>
          <p:nvPr/>
        </p:nvCxnSpPr>
        <p:spPr>
          <a:xfrm flipV="1">
            <a:off x="3871267" y="2827887"/>
            <a:ext cx="669704" cy="7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: angular 128">
            <a:extLst>
              <a:ext uri="{FF2B5EF4-FFF2-40B4-BE49-F238E27FC236}">
                <a16:creationId xmlns="" xmlns:a16="http://schemas.microsoft.com/office/drawing/2014/main" id="{DC50DDB5-0FB1-4D8E-8D55-5B935DD7F5F3}"/>
              </a:ext>
            </a:extLst>
          </p:cNvPr>
          <p:cNvCxnSpPr>
            <a:stCxn id="119" idx="5"/>
            <a:endCxn id="124" idx="1"/>
          </p:cNvCxnSpPr>
          <p:nvPr/>
        </p:nvCxnSpPr>
        <p:spPr>
          <a:xfrm rot="16200000" flipH="1">
            <a:off x="4099739" y="2566389"/>
            <a:ext cx="383279" cy="11382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134">
            <a:extLst>
              <a:ext uri="{FF2B5EF4-FFF2-40B4-BE49-F238E27FC236}">
                <a16:creationId xmlns="" xmlns:a16="http://schemas.microsoft.com/office/drawing/2014/main" id="{2A7591EE-A1AA-43D3-A6F8-305D5553BBE3}"/>
              </a:ext>
            </a:extLst>
          </p:cNvPr>
          <p:cNvSpPr/>
          <p:nvPr/>
        </p:nvSpPr>
        <p:spPr>
          <a:xfrm>
            <a:off x="4626829" y="3997690"/>
            <a:ext cx="1264276" cy="32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Préstamo</a:t>
            </a:r>
          </a:p>
        </p:txBody>
      </p:sp>
      <p:cxnSp>
        <p:nvCxnSpPr>
          <p:cNvPr id="137" name="Conector: angular 136">
            <a:extLst>
              <a:ext uri="{FF2B5EF4-FFF2-40B4-BE49-F238E27FC236}">
                <a16:creationId xmlns="" xmlns:a16="http://schemas.microsoft.com/office/drawing/2014/main" id="{1A8C127F-4930-4972-8676-E78851D8DABC}"/>
              </a:ext>
            </a:extLst>
          </p:cNvPr>
          <p:cNvCxnSpPr>
            <a:stCxn id="107" idx="6"/>
            <a:endCxn id="135" idx="1"/>
          </p:cNvCxnSpPr>
          <p:nvPr/>
        </p:nvCxnSpPr>
        <p:spPr>
          <a:xfrm flipV="1">
            <a:off x="3871268" y="4158676"/>
            <a:ext cx="755561" cy="74460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Elipse 137">
            <a:extLst>
              <a:ext uri="{FF2B5EF4-FFF2-40B4-BE49-F238E27FC236}">
                <a16:creationId xmlns="" xmlns:a16="http://schemas.microsoft.com/office/drawing/2014/main" id="{0891FBAC-6B73-4874-87FD-68406D423B30}"/>
              </a:ext>
            </a:extLst>
          </p:cNvPr>
          <p:cNvSpPr/>
          <p:nvPr/>
        </p:nvSpPr>
        <p:spPr>
          <a:xfrm>
            <a:off x="4750251" y="4829226"/>
            <a:ext cx="1017431" cy="3070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Tiene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40" name="Conector recto de flecha 139">
            <a:extLst>
              <a:ext uri="{FF2B5EF4-FFF2-40B4-BE49-F238E27FC236}">
                <a16:creationId xmlns="" xmlns:a16="http://schemas.microsoft.com/office/drawing/2014/main" id="{15C30C52-AEE3-437B-B27E-0C556C7C5E46}"/>
              </a:ext>
            </a:extLst>
          </p:cNvPr>
          <p:cNvCxnSpPr>
            <a:stCxn id="135" idx="2"/>
            <a:endCxn id="138" idx="0"/>
          </p:cNvCxnSpPr>
          <p:nvPr/>
        </p:nvCxnSpPr>
        <p:spPr>
          <a:xfrm>
            <a:off x="5258967" y="4319662"/>
            <a:ext cx="0" cy="509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ángulo 142">
            <a:extLst>
              <a:ext uri="{FF2B5EF4-FFF2-40B4-BE49-F238E27FC236}">
                <a16:creationId xmlns="" xmlns:a16="http://schemas.microsoft.com/office/drawing/2014/main" id="{C3B96126-6B13-4A5F-9482-088EE36AFCC7}"/>
              </a:ext>
            </a:extLst>
          </p:cNvPr>
          <p:cNvSpPr/>
          <p:nvPr/>
        </p:nvSpPr>
        <p:spPr>
          <a:xfrm>
            <a:off x="6948342" y="4291235"/>
            <a:ext cx="918676" cy="32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Libro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4" name="Rectángulo 143">
            <a:extLst>
              <a:ext uri="{FF2B5EF4-FFF2-40B4-BE49-F238E27FC236}">
                <a16:creationId xmlns="" xmlns:a16="http://schemas.microsoft.com/office/drawing/2014/main" id="{5BDBD528-4423-4FE8-B644-763B2ED9D0DA}"/>
              </a:ext>
            </a:extLst>
          </p:cNvPr>
          <p:cNvSpPr/>
          <p:nvPr/>
        </p:nvSpPr>
        <p:spPr>
          <a:xfrm>
            <a:off x="6489207" y="4810899"/>
            <a:ext cx="1927518" cy="32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Material didáctico</a:t>
            </a:r>
          </a:p>
        </p:txBody>
      </p:sp>
      <p:sp>
        <p:nvSpPr>
          <p:cNvPr id="145" name="Rectángulo 144">
            <a:extLst>
              <a:ext uri="{FF2B5EF4-FFF2-40B4-BE49-F238E27FC236}">
                <a16:creationId xmlns="" xmlns:a16="http://schemas.microsoft.com/office/drawing/2014/main" id="{31A1B950-A68F-4C4C-8608-0C03219EC1CF}"/>
              </a:ext>
            </a:extLst>
          </p:cNvPr>
          <p:cNvSpPr/>
          <p:nvPr/>
        </p:nvSpPr>
        <p:spPr>
          <a:xfrm>
            <a:off x="6713294" y="5336799"/>
            <a:ext cx="1388771" cy="32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Computador</a:t>
            </a:r>
          </a:p>
        </p:txBody>
      </p:sp>
      <p:sp>
        <p:nvSpPr>
          <p:cNvPr id="146" name="Rectángulo 145">
            <a:extLst>
              <a:ext uri="{FF2B5EF4-FFF2-40B4-BE49-F238E27FC236}">
                <a16:creationId xmlns="" xmlns:a16="http://schemas.microsoft.com/office/drawing/2014/main" id="{CA7FBCBD-675E-41CC-B5D0-A6D4D3D3D8D1}"/>
              </a:ext>
            </a:extLst>
          </p:cNvPr>
          <p:cNvSpPr/>
          <p:nvPr/>
        </p:nvSpPr>
        <p:spPr>
          <a:xfrm>
            <a:off x="6898963" y="5859325"/>
            <a:ext cx="1017432" cy="321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Espacio</a:t>
            </a:r>
          </a:p>
        </p:txBody>
      </p:sp>
      <p:cxnSp>
        <p:nvCxnSpPr>
          <p:cNvPr id="148" name="Conector: angular 147">
            <a:extLst>
              <a:ext uri="{FF2B5EF4-FFF2-40B4-BE49-F238E27FC236}">
                <a16:creationId xmlns="" xmlns:a16="http://schemas.microsoft.com/office/drawing/2014/main" id="{40FA6C2B-D971-4A51-88DA-CA679EEB16A5}"/>
              </a:ext>
            </a:extLst>
          </p:cNvPr>
          <p:cNvCxnSpPr>
            <a:stCxn id="138" idx="7"/>
            <a:endCxn id="143" idx="1"/>
          </p:cNvCxnSpPr>
          <p:nvPr/>
        </p:nvCxnSpPr>
        <p:spPr>
          <a:xfrm rot="5400000" flipH="1" flipV="1">
            <a:off x="6072529" y="3998376"/>
            <a:ext cx="421967" cy="13296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>
            <a:extLst>
              <a:ext uri="{FF2B5EF4-FFF2-40B4-BE49-F238E27FC236}">
                <a16:creationId xmlns="" xmlns:a16="http://schemas.microsoft.com/office/drawing/2014/main" id="{10641E18-F8DB-407E-B07E-D8E81CB1C489}"/>
              </a:ext>
            </a:extLst>
          </p:cNvPr>
          <p:cNvCxnSpPr>
            <a:stCxn id="138" idx="6"/>
          </p:cNvCxnSpPr>
          <p:nvPr/>
        </p:nvCxnSpPr>
        <p:spPr>
          <a:xfrm flipV="1">
            <a:off x="5767682" y="4975259"/>
            <a:ext cx="721321" cy="7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: angular 151">
            <a:extLst>
              <a:ext uri="{FF2B5EF4-FFF2-40B4-BE49-F238E27FC236}">
                <a16:creationId xmlns="" xmlns:a16="http://schemas.microsoft.com/office/drawing/2014/main" id="{625781AD-0B4A-4852-B614-115ED8724DC5}"/>
              </a:ext>
            </a:extLst>
          </p:cNvPr>
          <p:cNvCxnSpPr>
            <a:stCxn id="138" idx="5"/>
            <a:endCxn id="145" idx="1"/>
          </p:cNvCxnSpPr>
          <p:nvPr/>
        </p:nvCxnSpPr>
        <p:spPr>
          <a:xfrm rot="16200000" flipH="1">
            <a:off x="5962737" y="4747228"/>
            <a:ext cx="406502" cy="10946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: angular 153">
            <a:extLst>
              <a:ext uri="{FF2B5EF4-FFF2-40B4-BE49-F238E27FC236}">
                <a16:creationId xmlns="" xmlns:a16="http://schemas.microsoft.com/office/drawing/2014/main" id="{1E611DE4-6495-434C-99BF-83FEF18BF868}"/>
              </a:ext>
            </a:extLst>
          </p:cNvPr>
          <p:cNvCxnSpPr>
            <a:stCxn id="138" idx="4"/>
            <a:endCxn id="146" idx="1"/>
          </p:cNvCxnSpPr>
          <p:nvPr/>
        </p:nvCxnSpPr>
        <p:spPr>
          <a:xfrm rot="16200000" flipH="1">
            <a:off x="5636932" y="4758280"/>
            <a:ext cx="884066" cy="16399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2"/>
          <p:cNvCxnSpPr>
            <a:stCxn id="88" idx="3"/>
            <a:endCxn id="73" idx="1"/>
          </p:cNvCxnSpPr>
          <p:nvPr/>
        </p:nvCxnSpPr>
        <p:spPr>
          <a:xfrm rot="5400000" flipH="1">
            <a:off x="-584707" y="3551871"/>
            <a:ext cx="4100530" cy="1297271"/>
          </a:xfrm>
          <a:prstGeom prst="bentConnector4">
            <a:avLst>
              <a:gd name="adj1" fmla="val -6671"/>
              <a:gd name="adj2" fmla="val 1176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88" idx="4"/>
            <a:endCxn id="3" idx="1"/>
          </p:cNvCxnSpPr>
          <p:nvPr/>
        </p:nvCxnSpPr>
        <p:spPr>
          <a:xfrm rot="5400000" flipH="1">
            <a:off x="-1508984" y="2312839"/>
            <a:ext cx="5844974" cy="2120815"/>
          </a:xfrm>
          <a:prstGeom prst="bentConnector4">
            <a:avLst>
              <a:gd name="adj1" fmla="val -6996"/>
              <a:gd name="adj2" fmla="val 1107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5" idx="0"/>
            <a:endCxn id="97" idx="2"/>
          </p:cNvCxnSpPr>
          <p:nvPr/>
        </p:nvCxnSpPr>
        <p:spPr>
          <a:xfrm rot="16200000" flipH="1">
            <a:off x="884072" y="3059009"/>
            <a:ext cx="6025277" cy="448170"/>
          </a:xfrm>
          <a:prstGeom prst="bentConnector5">
            <a:avLst>
              <a:gd name="adj1" fmla="val -3794"/>
              <a:gd name="adj2" fmla="val 1826330"/>
              <a:gd name="adj3" fmla="val 1037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10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749083" y="3921615"/>
            <a:ext cx="2253803" cy="23096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Préstamo</a:t>
            </a:r>
          </a:p>
          <a:p>
            <a:pPr algn="ctr"/>
            <a:endParaRPr lang="es-CO" sz="1200" dirty="0">
              <a:solidFill>
                <a:schemeClr val="tx1"/>
              </a:solidFill>
            </a:endParaRPr>
          </a:p>
          <a:p>
            <a:r>
              <a:rPr lang="es-CO" sz="1600" dirty="0" smtClean="0">
                <a:solidFill>
                  <a:schemeClr val="tx1"/>
                </a:solidFill>
              </a:rPr>
              <a:t>Libros: string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Material didáctico: string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Computador: string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Espacio: string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858590" y="3921616"/>
            <a:ext cx="2253803" cy="23096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Libros</a:t>
            </a:r>
          </a:p>
          <a:p>
            <a:pPr algn="ctr"/>
            <a:endParaRPr lang="es-CO" sz="500" dirty="0" smtClean="0">
              <a:solidFill>
                <a:schemeClr val="tx1"/>
              </a:solidFill>
            </a:endParaRPr>
          </a:p>
          <a:p>
            <a:pPr algn="ctr"/>
            <a:endParaRPr lang="es-CO" sz="500" dirty="0">
              <a:solidFill>
                <a:schemeClr val="tx1"/>
              </a:solidFill>
            </a:endParaRPr>
          </a:p>
          <a:p>
            <a:r>
              <a:rPr lang="es-CO" sz="1600" dirty="0" smtClean="0">
                <a:solidFill>
                  <a:schemeClr val="tx1"/>
                </a:solidFill>
              </a:rPr>
              <a:t>Nombre: string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Categoría: string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Disponibilidad: string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858590" y="530712"/>
            <a:ext cx="2253803" cy="23096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Bibliotecólogo</a:t>
            </a:r>
          </a:p>
          <a:p>
            <a:pPr algn="ctr"/>
            <a:endParaRPr lang="es-CO" sz="400" dirty="0" smtClean="0">
              <a:solidFill>
                <a:schemeClr val="tx1"/>
              </a:solidFill>
            </a:endParaRPr>
          </a:p>
          <a:p>
            <a:pPr algn="ctr"/>
            <a:endParaRPr lang="es-CO" sz="400" dirty="0">
              <a:solidFill>
                <a:schemeClr val="tx1"/>
              </a:solidFill>
            </a:endParaRPr>
          </a:p>
          <a:p>
            <a:r>
              <a:rPr lang="es-CO" sz="1600" dirty="0" smtClean="0">
                <a:solidFill>
                  <a:schemeClr val="tx1"/>
                </a:solidFill>
              </a:rPr>
              <a:t>Nombre: string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Teléfono: int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Email: string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Edad: int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Contraseña: string</a:t>
            </a:r>
          </a:p>
          <a:p>
            <a:endParaRPr lang="es-CO" sz="700" dirty="0" smtClean="0">
              <a:solidFill>
                <a:schemeClr val="tx1"/>
              </a:solidFill>
            </a:endParaRPr>
          </a:p>
          <a:p>
            <a:r>
              <a:rPr lang="es-CO" sz="1600" dirty="0" smtClean="0">
                <a:solidFill>
                  <a:schemeClr val="tx1"/>
                </a:solidFill>
              </a:rPr>
              <a:t>Modifica()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Registra()</a:t>
            </a: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639576" y="530712"/>
            <a:ext cx="2253803" cy="23096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Usuario</a:t>
            </a:r>
            <a:endParaRPr lang="es-CO" sz="500" dirty="0">
              <a:solidFill>
                <a:schemeClr val="tx1"/>
              </a:solidFill>
            </a:endParaRPr>
          </a:p>
          <a:p>
            <a:pPr algn="ctr"/>
            <a:endParaRPr lang="es-CO" sz="500" dirty="0">
              <a:solidFill>
                <a:schemeClr val="tx1"/>
              </a:solidFill>
            </a:endParaRPr>
          </a:p>
          <a:p>
            <a:r>
              <a:rPr lang="es-CO" sz="1600" dirty="0">
                <a:solidFill>
                  <a:schemeClr val="tx1"/>
                </a:solidFill>
              </a:rPr>
              <a:t>Nombre: string</a:t>
            </a:r>
          </a:p>
          <a:p>
            <a:r>
              <a:rPr lang="es-CO" sz="1600" dirty="0">
                <a:solidFill>
                  <a:schemeClr val="tx1"/>
                </a:solidFill>
              </a:rPr>
              <a:t>Teléfono: int</a:t>
            </a:r>
          </a:p>
          <a:p>
            <a:r>
              <a:rPr lang="es-CO" sz="1600" dirty="0">
                <a:solidFill>
                  <a:schemeClr val="tx1"/>
                </a:solidFill>
              </a:rPr>
              <a:t>Email: string</a:t>
            </a:r>
          </a:p>
          <a:p>
            <a:r>
              <a:rPr lang="es-CO" sz="1600" dirty="0">
                <a:solidFill>
                  <a:schemeClr val="tx1"/>
                </a:solidFill>
              </a:rPr>
              <a:t>Edad: int</a:t>
            </a:r>
          </a:p>
          <a:p>
            <a:r>
              <a:rPr lang="es-CO" sz="1600" dirty="0">
                <a:solidFill>
                  <a:schemeClr val="tx1"/>
                </a:solidFill>
              </a:rPr>
              <a:t>Contraseña: string</a:t>
            </a:r>
          </a:p>
          <a:p>
            <a:endParaRPr lang="es-CO" sz="800" dirty="0">
              <a:solidFill>
                <a:schemeClr val="tx1"/>
              </a:solidFill>
            </a:endParaRPr>
          </a:p>
          <a:p>
            <a:r>
              <a:rPr lang="es-CO" sz="1600" dirty="0" smtClean="0">
                <a:solidFill>
                  <a:schemeClr val="tx1"/>
                </a:solidFill>
              </a:rPr>
              <a:t>Solicita()</a:t>
            </a:r>
            <a:endParaRPr lang="es-CO" sz="1600" dirty="0">
              <a:solidFill>
                <a:schemeClr val="tx1"/>
              </a:solidFill>
            </a:endParaRPr>
          </a:p>
          <a:p>
            <a:r>
              <a:rPr lang="es-CO" sz="1600" dirty="0">
                <a:solidFill>
                  <a:schemeClr val="tx1"/>
                </a:solidFill>
              </a:rPr>
              <a:t>Registra()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8639576" y="3921615"/>
            <a:ext cx="2253803" cy="23096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Impresión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r>
              <a:rPr lang="es-CO" dirty="0" smtClean="0">
                <a:solidFill>
                  <a:schemeClr val="tx1"/>
                </a:solidFill>
              </a:rPr>
              <a:t>Copia: string</a:t>
            </a:r>
          </a:p>
          <a:p>
            <a:r>
              <a:rPr lang="es-CO" dirty="0" smtClean="0">
                <a:solidFill>
                  <a:schemeClr val="tx1"/>
                </a:solidFill>
              </a:rPr>
              <a:t>Documento: string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8" name="Conector recto 17"/>
          <p:cNvCxnSpPr/>
          <p:nvPr/>
        </p:nvCxnSpPr>
        <p:spPr>
          <a:xfrm>
            <a:off x="858591" y="918150"/>
            <a:ext cx="2253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858590" y="2242529"/>
            <a:ext cx="2253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8639577" y="918150"/>
            <a:ext cx="2253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8639577" y="2214624"/>
            <a:ext cx="2253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858591" y="4286517"/>
            <a:ext cx="2253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858591" y="5572258"/>
            <a:ext cx="2253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749083" y="4307980"/>
            <a:ext cx="2253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4749083" y="5572258"/>
            <a:ext cx="2253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8639577" y="4312270"/>
            <a:ext cx="2253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8639577" y="5572258"/>
            <a:ext cx="2253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4723325" y="49367"/>
            <a:ext cx="2305318" cy="387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Diagrama de clases</a:t>
            </a:r>
            <a:endParaRPr lang="es-CO" b="1" dirty="0">
              <a:solidFill>
                <a:schemeClr val="tx1"/>
              </a:solidFill>
            </a:endParaRPr>
          </a:p>
        </p:txBody>
      </p:sp>
      <p:cxnSp>
        <p:nvCxnSpPr>
          <p:cNvPr id="56" name="Conector angular 55"/>
          <p:cNvCxnSpPr>
            <a:stCxn id="14" idx="1"/>
            <a:endCxn id="13" idx="0"/>
          </p:cNvCxnSpPr>
          <p:nvPr/>
        </p:nvCxnSpPr>
        <p:spPr>
          <a:xfrm rot="10800000" flipH="1" flipV="1">
            <a:off x="858590" y="1685518"/>
            <a:ext cx="1126902" cy="2236098"/>
          </a:xfrm>
          <a:prstGeom prst="bentConnector4">
            <a:avLst>
              <a:gd name="adj1" fmla="val -20286"/>
              <a:gd name="adj2" fmla="val 758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>
            <a:stCxn id="13" idx="3"/>
            <a:endCxn id="4" idx="1"/>
          </p:cNvCxnSpPr>
          <p:nvPr/>
        </p:nvCxnSpPr>
        <p:spPr>
          <a:xfrm flipV="1">
            <a:off x="3112393" y="5076421"/>
            <a:ext cx="163669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4749081" y="534470"/>
            <a:ext cx="2253803" cy="23096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Servicio</a:t>
            </a:r>
          </a:p>
          <a:p>
            <a:pPr algn="ctr"/>
            <a:endParaRPr lang="es-CO" sz="1200" dirty="0">
              <a:solidFill>
                <a:schemeClr val="tx1"/>
              </a:solidFill>
            </a:endParaRPr>
          </a:p>
          <a:p>
            <a:endParaRPr lang="es-CO" sz="1600" dirty="0" smtClean="0">
              <a:solidFill>
                <a:schemeClr val="tx1"/>
              </a:solidFill>
            </a:endParaRPr>
          </a:p>
          <a:p>
            <a:endParaRPr lang="es-CO" sz="1600" dirty="0" smtClean="0">
              <a:solidFill>
                <a:schemeClr val="tx1"/>
              </a:solidFill>
            </a:endParaRPr>
          </a:p>
          <a:p>
            <a:endParaRPr lang="es-CO" sz="1600" dirty="0" smtClean="0">
              <a:solidFill>
                <a:schemeClr val="tx1"/>
              </a:solidFill>
            </a:endParaRPr>
          </a:p>
          <a:p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22" name="Rombo 21"/>
          <p:cNvSpPr/>
          <p:nvPr/>
        </p:nvSpPr>
        <p:spPr>
          <a:xfrm>
            <a:off x="3112389" y="1133333"/>
            <a:ext cx="137372" cy="16742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4" name="Conector recto 23"/>
          <p:cNvCxnSpPr>
            <a:stCxn id="22" idx="3"/>
          </p:cNvCxnSpPr>
          <p:nvPr/>
        </p:nvCxnSpPr>
        <p:spPr>
          <a:xfrm>
            <a:off x="3249761" y="1217047"/>
            <a:ext cx="149771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mbo 24"/>
          <p:cNvSpPr/>
          <p:nvPr/>
        </p:nvSpPr>
        <p:spPr>
          <a:xfrm>
            <a:off x="8502200" y="1133332"/>
            <a:ext cx="137372" cy="16742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8" name="Conector recto 27"/>
          <p:cNvCxnSpPr/>
          <p:nvPr/>
        </p:nvCxnSpPr>
        <p:spPr>
          <a:xfrm>
            <a:off x="7028643" y="1217046"/>
            <a:ext cx="1473553" cy="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4749082" y="919754"/>
            <a:ext cx="2253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4749082" y="2242529"/>
            <a:ext cx="2253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stCxn id="77" idx="2"/>
            <a:endCxn id="4" idx="0"/>
          </p:cNvCxnSpPr>
          <p:nvPr/>
        </p:nvCxnSpPr>
        <p:spPr>
          <a:xfrm>
            <a:off x="5875983" y="2844081"/>
            <a:ext cx="2" cy="1077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77" idx="2"/>
            <a:endCxn id="16" idx="0"/>
          </p:cNvCxnSpPr>
          <p:nvPr/>
        </p:nvCxnSpPr>
        <p:spPr>
          <a:xfrm rot="16200000" flipH="1">
            <a:off x="7282463" y="1437600"/>
            <a:ext cx="1077534" cy="38904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8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/>
          <p:cNvSpPr/>
          <p:nvPr/>
        </p:nvSpPr>
        <p:spPr>
          <a:xfrm>
            <a:off x="4749083" y="55403"/>
            <a:ext cx="2305318" cy="387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chemeClr val="tx1"/>
                </a:solidFill>
              </a:rPr>
              <a:t>Diagrama de objetos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4749083" y="3921615"/>
            <a:ext cx="2253803" cy="23096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Préstamo</a:t>
            </a:r>
          </a:p>
          <a:p>
            <a:pPr algn="ctr"/>
            <a:endParaRPr lang="es-CO" sz="1200" dirty="0">
              <a:solidFill>
                <a:schemeClr val="tx1"/>
              </a:solidFill>
            </a:endParaRPr>
          </a:p>
          <a:p>
            <a:r>
              <a:rPr lang="es-CO" sz="1600" dirty="0" smtClean="0">
                <a:solidFill>
                  <a:schemeClr val="tx1"/>
                </a:solidFill>
              </a:rPr>
              <a:t>Libros: string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Material didáctico: string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Computador: string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Espacio: string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858590" y="3921616"/>
            <a:ext cx="2253803" cy="23096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Libros</a:t>
            </a:r>
          </a:p>
          <a:p>
            <a:pPr algn="ctr"/>
            <a:endParaRPr lang="es-CO" sz="500" dirty="0" smtClean="0">
              <a:solidFill>
                <a:schemeClr val="tx1"/>
              </a:solidFill>
            </a:endParaRPr>
          </a:p>
          <a:p>
            <a:pPr algn="ctr"/>
            <a:endParaRPr lang="es-CO" sz="500" dirty="0">
              <a:solidFill>
                <a:schemeClr val="tx1"/>
              </a:solidFill>
            </a:endParaRPr>
          </a:p>
          <a:p>
            <a:r>
              <a:rPr lang="es-CO" sz="1600" dirty="0" smtClean="0">
                <a:solidFill>
                  <a:schemeClr val="tx1"/>
                </a:solidFill>
              </a:rPr>
              <a:t>Nombre: </a:t>
            </a:r>
            <a:r>
              <a:rPr lang="es-CO" sz="1600" dirty="0" smtClean="0">
                <a:solidFill>
                  <a:schemeClr val="tx1"/>
                </a:solidFill>
              </a:rPr>
              <a:t>Pepito</a:t>
            </a:r>
            <a:endParaRPr lang="es-CO" sz="1600" dirty="0" smtClean="0">
              <a:solidFill>
                <a:schemeClr val="tx1"/>
              </a:solidFill>
            </a:endParaRPr>
          </a:p>
          <a:p>
            <a:r>
              <a:rPr lang="es-CO" sz="1600" dirty="0" smtClean="0">
                <a:solidFill>
                  <a:schemeClr val="tx1"/>
                </a:solidFill>
              </a:rPr>
              <a:t>Categoría: </a:t>
            </a:r>
            <a:r>
              <a:rPr lang="es-CO" sz="1600" dirty="0" smtClean="0">
                <a:solidFill>
                  <a:schemeClr val="tx1"/>
                </a:solidFill>
              </a:rPr>
              <a:t>Infantil</a:t>
            </a:r>
            <a:endParaRPr lang="es-CO" sz="1600" dirty="0" smtClean="0">
              <a:solidFill>
                <a:schemeClr val="tx1"/>
              </a:solidFill>
            </a:endParaRPr>
          </a:p>
          <a:p>
            <a:r>
              <a:rPr lang="es-CO" sz="1600" dirty="0" smtClean="0">
                <a:solidFill>
                  <a:schemeClr val="tx1"/>
                </a:solidFill>
              </a:rPr>
              <a:t>Disponibilidad: </a:t>
            </a:r>
            <a:r>
              <a:rPr lang="es-CO" sz="1600" dirty="0" smtClean="0">
                <a:solidFill>
                  <a:schemeClr val="tx1"/>
                </a:solidFill>
              </a:rPr>
              <a:t>Sí</a:t>
            </a:r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858590" y="530712"/>
            <a:ext cx="2253803" cy="23096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Bibliotecólogo</a:t>
            </a:r>
          </a:p>
          <a:p>
            <a:pPr algn="ctr"/>
            <a:endParaRPr lang="es-CO" sz="400" dirty="0" smtClean="0">
              <a:solidFill>
                <a:schemeClr val="tx1"/>
              </a:solidFill>
            </a:endParaRPr>
          </a:p>
          <a:p>
            <a:pPr algn="ctr"/>
            <a:endParaRPr lang="es-CO" sz="400" dirty="0">
              <a:solidFill>
                <a:schemeClr val="tx1"/>
              </a:solidFill>
            </a:endParaRPr>
          </a:p>
          <a:p>
            <a:r>
              <a:rPr lang="es-CO" sz="1600" dirty="0" smtClean="0">
                <a:solidFill>
                  <a:schemeClr val="tx1"/>
                </a:solidFill>
              </a:rPr>
              <a:t>Nombre: </a:t>
            </a:r>
            <a:r>
              <a:rPr lang="es-CO" sz="1600" dirty="0" smtClean="0">
                <a:solidFill>
                  <a:schemeClr val="tx1"/>
                </a:solidFill>
              </a:rPr>
              <a:t>Cecilia</a:t>
            </a:r>
            <a:endParaRPr lang="es-CO" sz="1600" dirty="0" smtClean="0">
              <a:solidFill>
                <a:schemeClr val="tx1"/>
              </a:solidFill>
            </a:endParaRPr>
          </a:p>
          <a:p>
            <a:r>
              <a:rPr lang="es-CO" sz="1600" dirty="0" smtClean="0">
                <a:solidFill>
                  <a:schemeClr val="tx1"/>
                </a:solidFill>
              </a:rPr>
              <a:t>Teléfono: </a:t>
            </a:r>
            <a:r>
              <a:rPr lang="es-CO" sz="1600" dirty="0" smtClean="0">
                <a:solidFill>
                  <a:schemeClr val="tx1"/>
                </a:solidFill>
              </a:rPr>
              <a:t>4770747</a:t>
            </a:r>
            <a:endParaRPr lang="es-CO" sz="1600" dirty="0" smtClean="0">
              <a:solidFill>
                <a:schemeClr val="tx1"/>
              </a:solidFill>
            </a:endParaRPr>
          </a:p>
          <a:p>
            <a:r>
              <a:rPr lang="es-CO" sz="1600" dirty="0" smtClean="0">
                <a:solidFill>
                  <a:schemeClr val="tx1"/>
                </a:solidFill>
              </a:rPr>
              <a:t>Email: </a:t>
            </a:r>
            <a:r>
              <a:rPr lang="es-CO" sz="1600" dirty="0" smtClean="0">
                <a:solidFill>
                  <a:schemeClr val="tx1"/>
                </a:solidFill>
              </a:rPr>
              <a:t>cecy@gmail.com</a:t>
            </a:r>
            <a:endParaRPr lang="es-CO" sz="1600" dirty="0" smtClean="0">
              <a:solidFill>
                <a:schemeClr val="tx1"/>
              </a:solidFill>
            </a:endParaRPr>
          </a:p>
          <a:p>
            <a:r>
              <a:rPr lang="es-CO" sz="1600" dirty="0" smtClean="0">
                <a:solidFill>
                  <a:schemeClr val="tx1"/>
                </a:solidFill>
              </a:rPr>
              <a:t>Edad: </a:t>
            </a:r>
            <a:r>
              <a:rPr lang="es-CO" sz="1600" dirty="0" smtClean="0">
                <a:solidFill>
                  <a:schemeClr val="tx1"/>
                </a:solidFill>
              </a:rPr>
              <a:t>34</a:t>
            </a:r>
            <a:endParaRPr lang="es-CO" sz="1600" dirty="0" smtClean="0">
              <a:solidFill>
                <a:schemeClr val="tx1"/>
              </a:solidFill>
            </a:endParaRPr>
          </a:p>
          <a:p>
            <a:r>
              <a:rPr lang="es-CO" sz="1600" dirty="0" smtClean="0">
                <a:solidFill>
                  <a:schemeClr val="tx1"/>
                </a:solidFill>
              </a:rPr>
              <a:t>Contraseña: </a:t>
            </a:r>
            <a:r>
              <a:rPr lang="es-CO" sz="1600" dirty="0" smtClean="0">
                <a:solidFill>
                  <a:schemeClr val="tx1"/>
                </a:solidFill>
              </a:rPr>
              <a:t>*******</a:t>
            </a:r>
            <a:endParaRPr lang="es-CO" sz="1600" dirty="0" smtClean="0">
              <a:solidFill>
                <a:schemeClr val="tx1"/>
              </a:solidFill>
            </a:endParaRPr>
          </a:p>
          <a:p>
            <a:endParaRPr lang="es-CO" sz="700" dirty="0" smtClean="0">
              <a:solidFill>
                <a:schemeClr val="tx1"/>
              </a:solidFill>
            </a:endParaRPr>
          </a:p>
          <a:p>
            <a:r>
              <a:rPr lang="es-CO" sz="1600" dirty="0" smtClean="0">
                <a:solidFill>
                  <a:schemeClr val="tx1"/>
                </a:solidFill>
              </a:rPr>
              <a:t>Modifica()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Registra()</a:t>
            </a:r>
          </a:p>
          <a:p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4" name="Rectángulo 33"/>
          <p:cNvSpPr/>
          <p:nvPr/>
        </p:nvSpPr>
        <p:spPr>
          <a:xfrm>
            <a:off x="8639576" y="530712"/>
            <a:ext cx="2253803" cy="23096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Usuario</a:t>
            </a:r>
            <a:endParaRPr lang="es-CO" sz="500" dirty="0">
              <a:solidFill>
                <a:schemeClr val="tx1"/>
              </a:solidFill>
            </a:endParaRPr>
          </a:p>
          <a:p>
            <a:pPr algn="ctr"/>
            <a:endParaRPr lang="es-CO" sz="500" dirty="0">
              <a:solidFill>
                <a:schemeClr val="tx1"/>
              </a:solidFill>
            </a:endParaRPr>
          </a:p>
          <a:p>
            <a:r>
              <a:rPr lang="es-CO" sz="1600" dirty="0">
                <a:solidFill>
                  <a:schemeClr val="tx1"/>
                </a:solidFill>
              </a:rPr>
              <a:t>Nombre: </a:t>
            </a:r>
            <a:r>
              <a:rPr lang="es-CO" sz="1600" dirty="0" smtClean="0">
                <a:solidFill>
                  <a:schemeClr val="tx1"/>
                </a:solidFill>
              </a:rPr>
              <a:t>Mayerly</a:t>
            </a:r>
            <a:endParaRPr lang="es-CO" sz="1600" dirty="0">
              <a:solidFill>
                <a:schemeClr val="tx1"/>
              </a:solidFill>
            </a:endParaRPr>
          </a:p>
          <a:p>
            <a:r>
              <a:rPr lang="es-CO" sz="1600" dirty="0">
                <a:solidFill>
                  <a:schemeClr val="tx1"/>
                </a:solidFill>
              </a:rPr>
              <a:t>Teléfono: </a:t>
            </a:r>
            <a:r>
              <a:rPr lang="es-CO" sz="1600" dirty="0" smtClean="0">
                <a:solidFill>
                  <a:schemeClr val="tx1"/>
                </a:solidFill>
              </a:rPr>
              <a:t>4770737</a:t>
            </a:r>
            <a:endParaRPr lang="es-CO" sz="1600" dirty="0">
              <a:solidFill>
                <a:schemeClr val="tx1"/>
              </a:solidFill>
            </a:endParaRPr>
          </a:p>
          <a:p>
            <a:r>
              <a:rPr lang="es-CO" sz="1600" dirty="0">
                <a:solidFill>
                  <a:schemeClr val="tx1"/>
                </a:solidFill>
              </a:rPr>
              <a:t>Email: </a:t>
            </a:r>
            <a:r>
              <a:rPr lang="es-CO" sz="1600" dirty="0" smtClean="0">
                <a:solidFill>
                  <a:schemeClr val="tx1"/>
                </a:solidFill>
              </a:rPr>
              <a:t>maye@gmail.com</a:t>
            </a:r>
            <a:endParaRPr lang="es-CO" sz="1600" dirty="0">
              <a:solidFill>
                <a:schemeClr val="tx1"/>
              </a:solidFill>
            </a:endParaRPr>
          </a:p>
          <a:p>
            <a:r>
              <a:rPr lang="es-CO" sz="1600" dirty="0">
                <a:solidFill>
                  <a:schemeClr val="tx1"/>
                </a:solidFill>
              </a:rPr>
              <a:t>Edad: </a:t>
            </a:r>
            <a:r>
              <a:rPr lang="es-CO" sz="1600" dirty="0" smtClean="0">
                <a:solidFill>
                  <a:schemeClr val="tx1"/>
                </a:solidFill>
              </a:rPr>
              <a:t>16</a:t>
            </a:r>
            <a:endParaRPr lang="es-CO" sz="1600" dirty="0">
              <a:solidFill>
                <a:schemeClr val="tx1"/>
              </a:solidFill>
            </a:endParaRPr>
          </a:p>
          <a:p>
            <a:r>
              <a:rPr lang="es-CO" sz="1600" dirty="0">
                <a:solidFill>
                  <a:schemeClr val="tx1"/>
                </a:solidFill>
              </a:rPr>
              <a:t>Contraseña: string</a:t>
            </a:r>
          </a:p>
          <a:p>
            <a:endParaRPr lang="es-CO" sz="800" dirty="0">
              <a:solidFill>
                <a:schemeClr val="tx1"/>
              </a:solidFill>
            </a:endParaRPr>
          </a:p>
          <a:p>
            <a:r>
              <a:rPr lang="es-CO" sz="1600" dirty="0" smtClean="0">
                <a:solidFill>
                  <a:schemeClr val="tx1"/>
                </a:solidFill>
              </a:rPr>
              <a:t>Solicita()</a:t>
            </a:r>
            <a:endParaRPr lang="es-CO" sz="1600" dirty="0">
              <a:solidFill>
                <a:schemeClr val="tx1"/>
              </a:solidFill>
            </a:endParaRPr>
          </a:p>
          <a:p>
            <a:r>
              <a:rPr lang="es-CO" sz="1600" dirty="0">
                <a:solidFill>
                  <a:schemeClr val="tx1"/>
                </a:solidFill>
              </a:rPr>
              <a:t>Registra()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639576" y="3921615"/>
            <a:ext cx="2253803" cy="23096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Impresión</a:t>
            </a:r>
          </a:p>
          <a:p>
            <a:pPr algn="ctr"/>
            <a:endParaRPr lang="es-CO" dirty="0">
              <a:solidFill>
                <a:schemeClr val="tx1"/>
              </a:solidFill>
            </a:endParaRPr>
          </a:p>
          <a:p>
            <a:r>
              <a:rPr lang="es-CO" dirty="0" smtClean="0">
                <a:solidFill>
                  <a:schemeClr val="tx1"/>
                </a:solidFill>
              </a:rPr>
              <a:t>Copia: string</a:t>
            </a:r>
          </a:p>
          <a:p>
            <a:r>
              <a:rPr lang="es-CO" dirty="0" smtClean="0">
                <a:solidFill>
                  <a:schemeClr val="tx1"/>
                </a:solidFill>
              </a:rPr>
              <a:t>Documento: string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39" name="Conector recto 38"/>
          <p:cNvCxnSpPr/>
          <p:nvPr/>
        </p:nvCxnSpPr>
        <p:spPr>
          <a:xfrm>
            <a:off x="858591" y="918150"/>
            <a:ext cx="2253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858590" y="2242529"/>
            <a:ext cx="2253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8639577" y="918150"/>
            <a:ext cx="2253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8639577" y="2214624"/>
            <a:ext cx="2253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858591" y="4286517"/>
            <a:ext cx="2253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858591" y="5572258"/>
            <a:ext cx="2253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4749083" y="4307980"/>
            <a:ext cx="2253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4749083" y="5572258"/>
            <a:ext cx="2253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8639577" y="4312270"/>
            <a:ext cx="2253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8639577" y="5572258"/>
            <a:ext cx="2253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/>
          <p:cNvCxnSpPr>
            <a:stCxn id="33" idx="1"/>
            <a:endCxn id="32" idx="0"/>
          </p:cNvCxnSpPr>
          <p:nvPr/>
        </p:nvCxnSpPr>
        <p:spPr>
          <a:xfrm rot="10800000" flipH="1" flipV="1">
            <a:off x="858590" y="1685518"/>
            <a:ext cx="1126902" cy="2236098"/>
          </a:xfrm>
          <a:prstGeom prst="bentConnector4">
            <a:avLst>
              <a:gd name="adj1" fmla="val -20286"/>
              <a:gd name="adj2" fmla="val 758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>
            <a:stCxn id="32" idx="3"/>
            <a:endCxn id="29" idx="1"/>
          </p:cNvCxnSpPr>
          <p:nvPr/>
        </p:nvCxnSpPr>
        <p:spPr>
          <a:xfrm flipV="1">
            <a:off x="3112393" y="5076421"/>
            <a:ext cx="163669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/>
          <p:cNvSpPr/>
          <p:nvPr/>
        </p:nvSpPr>
        <p:spPr>
          <a:xfrm>
            <a:off x="4749081" y="534470"/>
            <a:ext cx="2253803" cy="23096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Servicio</a:t>
            </a:r>
          </a:p>
          <a:p>
            <a:pPr algn="ctr"/>
            <a:endParaRPr lang="es-CO" sz="1200" dirty="0">
              <a:solidFill>
                <a:schemeClr val="tx1"/>
              </a:solidFill>
            </a:endParaRPr>
          </a:p>
          <a:p>
            <a:endParaRPr lang="es-CO" sz="1600" dirty="0" smtClean="0">
              <a:solidFill>
                <a:schemeClr val="tx1"/>
              </a:solidFill>
            </a:endParaRPr>
          </a:p>
          <a:p>
            <a:endParaRPr lang="es-CO" sz="1600" dirty="0" smtClean="0">
              <a:solidFill>
                <a:schemeClr val="tx1"/>
              </a:solidFill>
            </a:endParaRPr>
          </a:p>
          <a:p>
            <a:endParaRPr lang="es-CO" sz="1600" dirty="0" smtClean="0">
              <a:solidFill>
                <a:schemeClr val="tx1"/>
              </a:solidFill>
            </a:endParaRPr>
          </a:p>
          <a:p>
            <a:endParaRPr lang="es-CO" sz="1600" dirty="0">
              <a:solidFill>
                <a:schemeClr val="tx1"/>
              </a:solidFill>
            </a:endParaRPr>
          </a:p>
        </p:txBody>
      </p:sp>
      <p:sp>
        <p:nvSpPr>
          <p:cNvPr id="55" name="Rombo 54"/>
          <p:cNvSpPr/>
          <p:nvPr/>
        </p:nvSpPr>
        <p:spPr>
          <a:xfrm>
            <a:off x="3112389" y="1133333"/>
            <a:ext cx="137372" cy="16742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7" name="Conector recto 56"/>
          <p:cNvCxnSpPr>
            <a:stCxn id="55" idx="3"/>
          </p:cNvCxnSpPr>
          <p:nvPr/>
        </p:nvCxnSpPr>
        <p:spPr>
          <a:xfrm>
            <a:off x="3249761" y="1217047"/>
            <a:ext cx="149771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mbo 57"/>
          <p:cNvSpPr/>
          <p:nvPr/>
        </p:nvSpPr>
        <p:spPr>
          <a:xfrm>
            <a:off x="8502200" y="1133332"/>
            <a:ext cx="137372" cy="16742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9" name="Conector recto 58"/>
          <p:cNvCxnSpPr/>
          <p:nvPr/>
        </p:nvCxnSpPr>
        <p:spPr>
          <a:xfrm>
            <a:off x="7028643" y="1217046"/>
            <a:ext cx="1473553" cy="3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4749082" y="919754"/>
            <a:ext cx="2253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>
            <a:off x="4749082" y="2242529"/>
            <a:ext cx="2253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stCxn id="53" idx="2"/>
            <a:endCxn id="29" idx="0"/>
          </p:cNvCxnSpPr>
          <p:nvPr/>
        </p:nvCxnSpPr>
        <p:spPr>
          <a:xfrm>
            <a:off x="5875983" y="2844081"/>
            <a:ext cx="2" cy="1077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r 62"/>
          <p:cNvCxnSpPr>
            <a:stCxn id="53" idx="2"/>
            <a:endCxn id="35" idx="0"/>
          </p:cNvCxnSpPr>
          <p:nvPr/>
        </p:nvCxnSpPr>
        <p:spPr>
          <a:xfrm rot="16200000" flipH="1">
            <a:off x="7282463" y="1437600"/>
            <a:ext cx="1077534" cy="38904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267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185</Words>
  <Application>Microsoft Office PowerPoint</Application>
  <PresentationFormat>Panorámica</PresentationFormat>
  <Paragraphs>117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24</cp:revision>
  <dcterms:created xsi:type="dcterms:W3CDTF">2018-08-31T15:11:50Z</dcterms:created>
  <dcterms:modified xsi:type="dcterms:W3CDTF">2018-09-24T13:41:04Z</dcterms:modified>
</cp:coreProperties>
</file>