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6D894-D97F-A4F1-CA42-885DC44E9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831C36-B902-3169-C4BB-3B561E0FE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085EA-7FC6-B434-426E-2958B557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6308-0464-4E0B-9EF0-0CF94083DB8B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576E7-0CFA-DB8C-4B6A-40052A3A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74B6C-8C83-21C5-4F6F-E51FFAE8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B98-083E-4D2A-AAF1-DEBCCF315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5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B9F33-4FF5-C78B-FE95-53DCB09B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6B7CB6-F196-CE72-AC20-D3763EE5B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8C622-6650-BBE2-C95C-051C5A98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6308-0464-4E0B-9EF0-0CF94083DB8B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596F3-5489-1811-1E65-F5C779AB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8F4C8-DC97-755A-645D-9AE0AA7C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B98-083E-4D2A-AAF1-DEBCCF315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9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483004-1CE0-3B5A-EC6F-67B4840C7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89E3E3-813C-69E1-9FA0-A803A548A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C3C13-AE18-2E0A-DBEE-0F1E95FB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6308-0464-4E0B-9EF0-0CF94083DB8B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8094-188D-E9A7-D159-233EF315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B70A9-96BA-F144-F62A-48EA0E2C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B98-083E-4D2A-AAF1-DEBCCF315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34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0D143-5E77-6CCD-C5A7-4136D224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23344-B4E8-1FC7-73FF-1481E20B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81462-5375-2E75-250A-9C68C55B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6308-0464-4E0B-9EF0-0CF94083DB8B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1A902-6F70-4202-D900-8D6E4903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C8753-8B4F-B9FB-4C36-0EACA097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B98-083E-4D2A-AAF1-DEBCCF315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91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A76CC-3D48-51C8-39B4-091B1997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74646-CFE3-2458-93A0-1846D7138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43435-A8C1-649C-852C-B7559C2E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6308-0464-4E0B-9EF0-0CF94083DB8B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517BF-59D6-5C4E-D30C-C99A62B7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14115-317D-6B0E-2F1A-D596416F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B98-083E-4D2A-AAF1-DEBCCF315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7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74D4B-3870-4E35-43DB-5B049FDC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1F4F4-39BB-11C4-F4BA-22A560B48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63898B-CF68-605D-6D45-416F1C253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E7BEE4-14D6-2D6B-5CAE-214F8E4F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6308-0464-4E0B-9EF0-0CF94083DB8B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E6DAF-14F6-B5D6-9B33-74864051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CAB2E-58E9-7A03-FAF1-F141D996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B98-083E-4D2A-AAF1-DEBCCF315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9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4609B-91E6-EACF-173F-96372909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17467-D9BC-A221-631D-1D6C7EFA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CD673-E66D-A8CD-FA4C-4D9ED41D1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AF6D0F-671F-3989-3314-CFCD8962C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B02817-34FF-B1F7-5E01-792FA8F9E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DAFB86-05F6-7DE1-AF14-725F9DB8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6308-0464-4E0B-9EF0-0CF94083DB8B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AC0F7B-C7C2-CE4A-4F8A-83D7B6C4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57CEF7-842C-A206-9588-C31EA6B5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B98-083E-4D2A-AAF1-DEBCCF315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0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3BA5A-94CA-0CAE-D25F-7C470257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9C9C0C-F459-F5A0-DE59-7287AFE5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6308-0464-4E0B-9EF0-0CF94083DB8B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B4D304-65F0-49AD-FDD5-3FAAD9C0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39F694-D1D2-100A-598B-B8A289AD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B98-083E-4D2A-AAF1-DEBCCF315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9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CF0482-C9A6-9475-6EB5-E554A808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6308-0464-4E0B-9EF0-0CF94083DB8B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CF823F-CC44-52E9-E81B-1F1AC783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BC1670-1823-2889-A098-D2881618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B98-083E-4D2A-AAF1-DEBCCF315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ACF34-47E7-105B-201F-F9CC1479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EF318-AAF3-D988-9244-331FACFE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D09B89-5FC3-6808-4DB8-3605C4060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AB7703-4885-D8F4-48FE-26BB4664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6308-0464-4E0B-9EF0-0CF94083DB8B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8F69F-FDDC-7B63-7C61-5F8E7AE2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D44FF-0817-5341-B40B-FA8C6E39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B98-083E-4D2A-AAF1-DEBCCF315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2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745D1-5106-FCF9-FB2A-59C27D91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405726-3CCA-F5C5-51D1-F49850829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5D012D-CC6C-BF87-C1DA-3740C4FA9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356A5-084A-B2D7-CB15-050D20EC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6308-0464-4E0B-9EF0-0CF94083DB8B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D32FAB-F046-44A4-AB3B-9D1525DE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CCCCC-EE4B-41A1-0949-86722B08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9B98-083E-4D2A-AAF1-DEBCCF315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2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40681-CEB1-53BF-DC9C-1C25D896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49882-31F2-2882-2E97-6F8ABD46A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2E178-20AC-826A-6C6D-E8313BDD1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B6308-0464-4E0B-9EF0-0CF94083DB8B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7A63D-BD16-11A8-A360-76DBB7F30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21EFF-3716-07D5-670C-91E910E91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59B98-083E-4D2A-AAF1-DEBCCF315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E610B9-FE71-D2D6-7BBF-70F138BC04C0}"/>
              </a:ext>
            </a:extLst>
          </p:cNvPr>
          <p:cNvSpPr/>
          <p:nvPr/>
        </p:nvSpPr>
        <p:spPr>
          <a:xfrm>
            <a:off x="844061" y="706900"/>
            <a:ext cx="4107765" cy="5400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021586-F641-ACE5-181B-8A189151AD42}"/>
              </a:ext>
            </a:extLst>
          </p:cNvPr>
          <p:cNvSpPr/>
          <p:nvPr/>
        </p:nvSpPr>
        <p:spPr>
          <a:xfrm>
            <a:off x="7183904" y="706899"/>
            <a:ext cx="4126518" cy="5400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23EC5D-A890-99F0-0F4F-A88EDDD77642}"/>
              </a:ext>
            </a:extLst>
          </p:cNvPr>
          <p:cNvSpPr/>
          <p:nvPr/>
        </p:nvSpPr>
        <p:spPr>
          <a:xfrm>
            <a:off x="844061" y="706900"/>
            <a:ext cx="4107764" cy="7702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AIS-140 </a:t>
            </a:r>
            <a:r>
              <a:rPr lang="zh-CN" altLang="en-US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CAFDCD-FF7A-23DF-0A8C-F519246121B4}"/>
              </a:ext>
            </a:extLst>
          </p:cNvPr>
          <p:cNvSpPr/>
          <p:nvPr/>
        </p:nvSpPr>
        <p:spPr>
          <a:xfrm>
            <a:off x="7202658" y="720086"/>
            <a:ext cx="4107764" cy="7702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AIS-140 </a:t>
            </a:r>
            <a:r>
              <a:rPr lang="zh-CN" altLang="en-US" dirty="0">
                <a:solidFill>
                  <a:schemeClr val="tx1"/>
                </a:solidFill>
              </a:rPr>
              <a:t>服务端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15143F-C5F5-0665-8C5A-6D5630C5DB86}"/>
              </a:ext>
            </a:extLst>
          </p:cNvPr>
          <p:cNvSpPr/>
          <p:nvPr/>
        </p:nvSpPr>
        <p:spPr>
          <a:xfrm>
            <a:off x="844061" y="1477108"/>
            <a:ext cx="4107764" cy="77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建立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en-US" dirty="0">
                <a:solidFill>
                  <a:schemeClr val="tx1"/>
                </a:solidFill>
              </a:rPr>
              <a:t>连接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A24F20F-45E3-1715-5222-553AA970E58B}"/>
              </a:ext>
            </a:extLst>
          </p:cNvPr>
          <p:cNvCxnSpPr>
            <a:stCxn id="10" idx="3"/>
          </p:cNvCxnSpPr>
          <p:nvPr/>
        </p:nvCxnSpPr>
        <p:spPr>
          <a:xfrm>
            <a:off x="4951825" y="1862212"/>
            <a:ext cx="2232078" cy="879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D19007A-B41A-BA0A-2302-365C470BBDEF}"/>
              </a:ext>
            </a:extLst>
          </p:cNvPr>
          <p:cNvSpPr/>
          <p:nvPr/>
        </p:nvSpPr>
        <p:spPr>
          <a:xfrm>
            <a:off x="844061" y="2256107"/>
            <a:ext cx="4107764" cy="77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发送登录包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05B94AA-49A1-6BAA-3DA4-916A38E4D044}"/>
              </a:ext>
            </a:extLst>
          </p:cNvPr>
          <p:cNvCxnSpPr/>
          <p:nvPr/>
        </p:nvCxnSpPr>
        <p:spPr>
          <a:xfrm>
            <a:off x="4951825" y="2641211"/>
            <a:ext cx="2232078" cy="879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52A73A9-00E0-9309-3C4D-7C908488EE2F}"/>
              </a:ext>
            </a:extLst>
          </p:cNvPr>
          <p:cNvSpPr/>
          <p:nvPr/>
        </p:nvSpPr>
        <p:spPr>
          <a:xfrm>
            <a:off x="844061" y="3026315"/>
            <a:ext cx="4107764" cy="77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发送心跳包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4923BCB-F29F-39DC-5901-EDD885C674B4}"/>
              </a:ext>
            </a:extLst>
          </p:cNvPr>
          <p:cNvCxnSpPr/>
          <p:nvPr/>
        </p:nvCxnSpPr>
        <p:spPr>
          <a:xfrm>
            <a:off x="4951825" y="3411419"/>
            <a:ext cx="2232078" cy="879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ED71C8D-C7CA-F97E-B98D-64B6E0AFCE9D}"/>
              </a:ext>
            </a:extLst>
          </p:cNvPr>
          <p:cNvSpPr/>
          <p:nvPr/>
        </p:nvSpPr>
        <p:spPr>
          <a:xfrm>
            <a:off x="844061" y="3782448"/>
            <a:ext cx="4107764" cy="77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发送定位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常规报警包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8A33827-F615-F828-07DC-EB820F28E31E}"/>
              </a:ext>
            </a:extLst>
          </p:cNvPr>
          <p:cNvCxnSpPr/>
          <p:nvPr/>
        </p:nvCxnSpPr>
        <p:spPr>
          <a:xfrm>
            <a:off x="4951825" y="4158761"/>
            <a:ext cx="2232078" cy="879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1A436DB-6ED1-BE9F-FAAF-8323538FD838}"/>
              </a:ext>
            </a:extLst>
          </p:cNvPr>
          <p:cNvSpPr/>
          <p:nvPr/>
        </p:nvSpPr>
        <p:spPr>
          <a:xfrm>
            <a:off x="844061" y="4552656"/>
            <a:ext cx="4107764" cy="77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发送紧急报警包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2B0780A-6ECF-0138-E506-55E060547092}"/>
              </a:ext>
            </a:extLst>
          </p:cNvPr>
          <p:cNvCxnSpPr/>
          <p:nvPr/>
        </p:nvCxnSpPr>
        <p:spPr>
          <a:xfrm>
            <a:off x="4933070" y="4951835"/>
            <a:ext cx="2232078" cy="879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464C117-6877-B4D9-F399-4F28920C7CBC}"/>
              </a:ext>
            </a:extLst>
          </p:cNvPr>
          <p:cNvSpPr/>
          <p:nvPr/>
        </p:nvSpPr>
        <p:spPr>
          <a:xfrm>
            <a:off x="7202659" y="4552663"/>
            <a:ext cx="4107764" cy="77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应答停止紧急报警包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FCC0FB9-EA59-CA30-90B2-E49E74ECEE93}"/>
              </a:ext>
            </a:extLst>
          </p:cNvPr>
          <p:cNvSpPr/>
          <p:nvPr/>
        </p:nvSpPr>
        <p:spPr>
          <a:xfrm>
            <a:off x="7202658" y="5322871"/>
            <a:ext cx="4107764" cy="77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设置指令包</a:t>
            </a:r>
            <a:r>
              <a:rPr lang="en-US" altLang="zh-CN" dirty="0">
                <a:solidFill>
                  <a:schemeClr val="tx1"/>
                </a:solidFill>
              </a:rPr>
              <a:t>(SET/GET/CLR)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8484414-F762-BF8A-E5F2-9F3015BF1B3D}"/>
              </a:ext>
            </a:extLst>
          </p:cNvPr>
          <p:cNvCxnSpPr/>
          <p:nvPr/>
        </p:nvCxnSpPr>
        <p:spPr>
          <a:xfrm>
            <a:off x="4951825" y="5722043"/>
            <a:ext cx="2232078" cy="879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7FF84CE-464E-EBD0-EA36-E876F6F8652D}"/>
              </a:ext>
            </a:extLst>
          </p:cNvPr>
          <p:cNvSpPr/>
          <p:nvPr/>
        </p:nvSpPr>
        <p:spPr>
          <a:xfrm>
            <a:off x="7202658" y="1489413"/>
            <a:ext cx="4107764" cy="77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建立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en-US" dirty="0">
                <a:solidFill>
                  <a:schemeClr val="tx1"/>
                </a:solidFill>
              </a:rPr>
              <a:t>连接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23D133E-64D5-9813-28FB-473767FD999A}"/>
              </a:ext>
            </a:extLst>
          </p:cNvPr>
          <p:cNvSpPr/>
          <p:nvPr/>
        </p:nvSpPr>
        <p:spPr>
          <a:xfrm>
            <a:off x="844060" y="5308788"/>
            <a:ext cx="4107764" cy="7983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接收设置指令包</a:t>
            </a:r>
            <a:r>
              <a:rPr lang="en-US" altLang="zh-CN" dirty="0">
                <a:solidFill>
                  <a:schemeClr val="tx1"/>
                </a:solidFill>
              </a:rPr>
              <a:t>(SET/GET/CLR)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1458CAB-9624-E4E2-4537-51A931693364}"/>
              </a:ext>
            </a:extLst>
          </p:cNvPr>
          <p:cNvSpPr/>
          <p:nvPr/>
        </p:nvSpPr>
        <p:spPr>
          <a:xfrm>
            <a:off x="7202658" y="2260502"/>
            <a:ext cx="4107764" cy="77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接收登录包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F9E0A2-47F8-A2C5-ABEE-E0E34589F675}"/>
              </a:ext>
            </a:extLst>
          </p:cNvPr>
          <p:cNvSpPr/>
          <p:nvPr/>
        </p:nvSpPr>
        <p:spPr>
          <a:xfrm>
            <a:off x="7202657" y="3010482"/>
            <a:ext cx="4107764" cy="77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接收心跳包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E482439-187D-97EE-C1C7-C75B3090401C}"/>
              </a:ext>
            </a:extLst>
          </p:cNvPr>
          <p:cNvSpPr/>
          <p:nvPr/>
        </p:nvSpPr>
        <p:spPr>
          <a:xfrm>
            <a:off x="7202657" y="3782455"/>
            <a:ext cx="4107764" cy="77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接收定位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常规报警包</a:t>
            </a:r>
          </a:p>
        </p:txBody>
      </p:sp>
    </p:spTree>
    <p:extLst>
      <p:ext uri="{BB962C8B-B14F-4D97-AF65-F5344CB8AC3E}">
        <p14:creationId xmlns:p14="http://schemas.microsoft.com/office/powerpoint/2010/main" val="235805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65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健 孙</dc:creator>
  <cp:lastModifiedBy>健 孙</cp:lastModifiedBy>
  <cp:revision>3</cp:revision>
  <dcterms:created xsi:type="dcterms:W3CDTF">2024-05-29T05:29:23Z</dcterms:created>
  <dcterms:modified xsi:type="dcterms:W3CDTF">2024-05-29T05:46:00Z</dcterms:modified>
</cp:coreProperties>
</file>