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Work Sans Medium"/>
      <p:regular r:id="rId25"/>
      <p:bold r:id="rId26"/>
      <p:italic r:id="rId27"/>
      <p:boldItalic r:id="rId28"/>
    </p:embeddedFont>
    <p:embeddedFont>
      <p:font typeface="Work Sans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3" roundtripDataSignature="AMtx7mj7TP7Q7Sq8EERF4/COWJwsra3n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WorkSansMedium-bold.fntdata"/><Relationship Id="rId25" Type="http://schemas.openxmlformats.org/officeDocument/2006/relationships/font" Target="fonts/WorkSansMedium-regular.fntdata"/><Relationship Id="rId28" Type="http://schemas.openxmlformats.org/officeDocument/2006/relationships/font" Target="fonts/WorkSansMedium-boldItalic.fntdata"/><Relationship Id="rId27" Type="http://schemas.openxmlformats.org/officeDocument/2006/relationships/font" Target="fonts/WorkSansMedium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WorkSans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WorkSansLight-italic.fntdata"/><Relationship Id="rId30" Type="http://schemas.openxmlformats.org/officeDocument/2006/relationships/font" Target="fonts/WorkSansLight-bold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WorkSansLigh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, Texto, Aplicación&#10;&#10;Descripción generada automáticamente" id="16" name="Google Shape;1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3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3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cabezado de sección">
  <p:cSld name="2_Encabezado de sec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8" name="Google Shape;1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3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3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49.png"/><Relationship Id="rId5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Relationship Id="rId4" Type="http://schemas.openxmlformats.org/officeDocument/2006/relationships/image" Target="../media/image24.png"/><Relationship Id="rId5" Type="http://schemas.openxmlformats.org/officeDocument/2006/relationships/image" Target="../media/image34.png"/><Relationship Id="rId6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0.png"/><Relationship Id="rId4" Type="http://schemas.openxmlformats.org/officeDocument/2006/relationships/image" Target="../media/image4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9.png"/><Relationship Id="rId4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Relationship Id="rId4" Type="http://schemas.openxmlformats.org/officeDocument/2006/relationships/image" Target="../media/image26.png"/><Relationship Id="rId5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3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2.png"/><Relationship Id="rId4" Type="http://schemas.openxmlformats.org/officeDocument/2006/relationships/image" Target="../media/image4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4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9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6.png"/><Relationship Id="rId4" Type="http://schemas.openxmlformats.org/officeDocument/2006/relationships/image" Target="../media/image23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1026593" y="2514600"/>
            <a:ext cx="1007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Técnico programación de software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4049" y="299172"/>
            <a:ext cx="551497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8279" y="1382423"/>
            <a:ext cx="9810750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26672" y="3627293"/>
            <a:ext cx="685800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4384" y="597478"/>
            <a:ext cx="559117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989" y="1858241"/>
            <a:ext cx="10280938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05458" y="4181042"/>
            <a:ext cx="76200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4561" y="637309"/>
            <a:ext cx="53911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1521" y="1726623"/>
            <a:ext cx="1038225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47925" y="2871787"/>
            <a:ext cx="729615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47925" y="4440814"/>
            <a:ext cx="7267575" cy="1035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3616" y="612198"/>
            <a:ext cx="561975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9116" y="1943100"/>
            <a:ext cx="10029440" cy="4125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1527" y="769360"/>
            <a:ext cx="548640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491" y="2327565"/>
            <a:ext cx="9918500" cy="2275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8541" y="398751"/>
            <a:ext cx="49244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5896" y="1493260"/>
            <a:ext cx="8496300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66146" y="3121169"/>
            <a:ext cx="618172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8337" y="679738"/>
            <a:ext cx="762952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7090" y="1704109"/>
            <a:ext cx="951547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38337" y="3782291"/>
            <a:ext cx="829627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9119" y="730827"/>
            <a:ext cx="83153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0427" y="1731384"/>
            <a:ext cx="9538855" cy="4731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lang="es-ES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FORMULARIO</a:t>
            </a:r>
            <a:endParaRPr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218" name="Google Shape;218;p18"/>
          <p:cNvSpPr/>
          <p:nvPr/>
        </p:nvSpPr>
        <p:spPr>
          <a:xfrm>
            <a:off x="685800" y="2130136"/>
            <a:ext cx="10286036" cy="658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674" y="1901536"/>
            <a:ext cx="9320644" cy="50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/>
          <p:nvPr>
            <p:ph type="title"/>
          </p:nvPr>
        </p:nvSpPr>
        <p:spPr>
          <a:xfrm>
            <a:off x="363682" y="1"/>
            <a:ext cx="11828318" cy="1465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lang="es-ES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FORMULARIO</a:t>
            </a:r>
            <a:endParaRPr/>
          </a:p>
        </p:txBody>
      </p:sp>
      <p:pic>
        <p:nvPicPr>
          <p:cNvPr id="225" name="Google Shape;2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84175"/>
            <a:ext cx="11442625" cy="71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/>
        </p:nvSpPr>
        <p:spPr>
          <a:xfrm>
            <a:off x="3709770" y="2228671"/>
            <a:ext cx="477246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72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HTML-CSS</a:t>
            </a:r>
            <a:endParaRPr b="1" i="0" sz="72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06" name="Google Shape;106;p2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cap="flat" cmpd="sng" w="9525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2"/>
          <p:cNvSpPr txBox="1"/>
          <p:nvPr/>
        </p:nvSpPr>
        <p:spPr>
          <a:xfrm>
            <a:off x="3231573" y="3429000"/>
            <a:ext cx="54864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40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Principales Etiquetas</a:t>
            </a:r>
            <a:endParaRPr b="1" i="0" sz="40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Interfaz de usuario gráfica&#10;&#10;Descripción generada automáticamente" id="230" name="Google Shape;2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1157468" y="2111829"/>
            <a:ext cx="2640957" cy="920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AA00"/>
              </a:buClr>
              <a:buSzPts val="6000"/>
              <a:buFont typeface="Work Sans Light"/>
              <a:buNone/>
            </a:pPr>
            <a:r>
              <a:rPr b="0" i="0" lang="es-ES" sz="6000" u="none" cap="none" strike="noStrike">
                <a:solidFill>
                  <a:srgbClr val="38AA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HTML</a:t>
            </a:r>
            <a:endParaRPr b="0" i="0" sz="6000" u="none" cap="none" strike="noStrike">
              <a:solidFill>
                <a:srgbClr val="38AA00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174171" y="3275635"/>
            <a:ext cx="4826093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 </a:t>
            </a:r>
            <a:r>
              <a:rPr b="1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hipertexto (HTML)</a:t>
            </a:r>
            <a:r>
              <a:rPr b="0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es un lenguaje informático que forma la mayoría de las páginas web y plataformas online. HTML no se considera un lenguaje de programación, ya que no puede crear una funcionalidad dinámica. Sin embargo, los usuarios web pueden crear y estructurar secciones, párrafos y enlaces usando </a:t>
            </a:r>
            <a:r>
              <a:rPr b="1" i="0" lang="es-E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elementos, etiquetas y atributos</a:t>
            </a:r>
            <a:endParaRPr sz="20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pic>
        <p:nvPicPr>
          <p:cNvPr descr="https://www.fundaciontelefonica.com/wp-content/uploads/2022/09/requisitos-programador-2560.jpg" id="114" name="Google Shape;11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9429" y="849085"/>
            <a:ext cx="6032714" cy="5508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/>
        </p:nvSpPr>
        <p:spPr>
          <a:xfrm>
            <a:off x="456236" y="457723"/>
            <a:ext cx="10515600" cy="676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Work Sans Medium"/>
              <a:buNone/>
            </a:pPr>
            <a:r>
              <a:rPr b="1" lang="es-ES" sz="4800">
                <a:solidFill>
                  <a:srgbClr val="0C0C0C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FORMULARIO</a:t>
            </a:r>
            <a:endParaRPr b="1" sz="4800">
              <a:solidFill>
                <a:srgbClr val="0C0C0C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t/>
            </a:r>
            <a:endParaRPr b="1" sz="4800">
              <a:solidFill>
                <a:srgbClr val="0C0C0C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t/>
            </a:r>
            <a:endParaRPr b="1" sz="4800">
              <a:solidFill>
                <a:srgbClr val="0C0C0C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363683" y="1911927"/>
            <a:ext cx="10058400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Los formularios permiten a los usuarios la introducción de datos, que generalmente se envían a un servidor web para su procesamiento y almacenamiento.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https://www.youtube.com/watch?v=RXS3esRlNK4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/>
          <p:nvPr/>
        </p:nvSpPr>
        <p:spPr>
          <a:xfrm>
            <a:off x="3647669" y="32443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1544" y="598343"/>
            <a:ext cx="6603856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1811049"/>
            <a:ext cx="10088707" cy="1981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65750" y="3429000"/>
            <a:ext cx="4810559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0762" y="375371"/>
            <a:ext cx="555307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384" y="1341942"/>
            <a:ext cx="10163175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19696" y="3632488"/>
            <a:ext cx="8054316" cy="2469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2973" y="543791"/>
            <a:ext cx="4810991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7889" y="1666441"/>
            <a:ext cx="981075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33945" y="3003881"/>
            <a:ext cx="9164782" cy="230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2939" y="567602"/>
            <a:ext cx="52863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6287" y="1599767"/>
            <a:ext cx="995362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3999" y="2537547"/>
            <a:ext cx="845820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6900" y="4697989"/>
            <a:ext cx="206692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5655" y="318222"/>
            <a:ext cx="518160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0222" y="1355580"/>
            <a:ext cx="1046797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0222" y="3073112"/>
            <a:ext cx="5457825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06541" y="3168362"/>
            <a:ext cx="26289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2020-10-01T23:51:28Z</dcterms:created>
  <dc:creator>Jorge Enrique Pedraza Sanchez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