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Varela Round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VarelaRou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deba53c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deba53c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e555413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e555413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deba53c6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deba53c6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JhottMaster/GraphQLDemo" TargetMode="External"/><Relationship Id="rId4" Type="http://schemas.openxmlformats.org/officeDocument/2006/relationships/hyperlink" Target="https://www.graphql.com/" TargetMode="External"/><Relationship Id="rId5" Type="http://schemas.openxmlformats.org/officeDocument/2006/relationships/hyperlink" Target="https://graphql.github.io/graphql-spec/June2018/" TargetMode="Externa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06853"/>
            <a:ext cx="9144000" cy="113664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0" y="705657"/>
            <a:ext cx="9144000" cy="10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Varela Round"/>
                <a:ea typeface="Varela Round"/>
                <a:cs typeface="Varela Round"/>
                <a:sym typeface="Varela Round"/>
              </a:rPr>
              <a:t>GraphQL &amp; Ruby</a:t>
            </a:r>
            <a:endParaRPr b="1">
              <a:solidFill>
                <a:srgbClr val="66666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07775" y="3274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arela Round"/>
                <a:ea typeface="Varela Round"/>
                <a:cs typeface="Varela Round"/>
                <a:sym typeface="Varela Round"/>
              </a:rPr>
              <a:t>Pablo Aizpiri</a:t>
            </a:r>
            <a:br>
              <a:rPr b="1" lang="en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Software Engineer at GoCo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0113" y="2115514"/>
            <a:ext cx="912474" cy="91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1411" y="2175439"/>
            <a:ext cx="912489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4522" y="2337689"/>
            <a:ext cx="474975" cy="4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518075" y="418275"/>
            <a:ext cx="731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Varela Round"/>
                <a:ea typeface="Varela Round"/>
                <a:cs typeface="Varela Round"/>
                <a:sym typeface="Varela Round"/>
              </a:rPr>
              <a:t> &amp; GraphQL</a:t>
            </a:r>
            <a:endParaRPr b="1">
              <a:solidFill>
                <a:srgbClr val="66666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roxima Nova"/>
              <a:buChar char="-"/>
            </a:pPr>
            <a:r>
              <a:rPr lang="en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RoR, PosgreSQL, React/Relay</a:t>
            </a:r>
            <a:endParaRPr sz="2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roxima Nova"/>
              <a:buChar char="-"/>
            </a:pPr>
            <a:r>
              <a:rPr lang="en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Like most companies, </a:t>
            </a:r>
            <a:r>
              <a:rPr lang="en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originally</a:t>
            </a:r>
            <a:r>
              <a:rPr lang="en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had REST endpoints</a:t>
            </a:r>
            <a:endParaRPr sz="2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roxima Nova"/>
              <a:buChar char="-"/>
            </a:pPr>
            <a:r>
              <a:rPr lang="en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Pain points:</a:t>
            </a:r>
            <a:endParaRPr sz="2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ver-fetching (wide endpoints)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Under-fetching (multiple </a:t>
            </a: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round trips</a:t>
            </a: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or custom </a:t>
            </a: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endpoints</a:t>
            </a: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roxima Nova"/>
              <a:buChar char="-"/>
            </a:pPr>
            <a:r>
              <a:rPr lang="en" sz="2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Switched in 2016 (very early adopter)</a:t>
            </a:r>
            <a:endParaRPr sz="2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Graph build once, client can construct queries however necessary.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Bugs decreased, productivity and dev happiness increased :)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50" y="418275"/>
            <a:ext cx="1198476" cy="62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06853"/>
            <a:ext cx="9144000" cy="1136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043825" y="445025"/>
            <a:ext cx="778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Varela Round"/>
                <a:ea typeface="Varela Round"/>
                <a:cs typeface="Varela Round"/>
                <a:sym typeface="Varela Round"/>
              </a:rPr>
              <a:t>GraphQL</a:t>
            </a:r>
            <a:endParaRPr b="1">
              <a:solidFill>
                <a:srgbClr val="66666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-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 query language for APIs and a runtime for fulfilling those queries with your existing data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-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Developed internally by Facebook in 2012, 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publicly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 release in 2015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-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Efficient, powerful, and flexible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Ask only for what you need;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lightweight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&amp; efficient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Type introspection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Strongly Typed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Flexible/Rich Schemas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50" y="445029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06853"/>
            <a:ext cx="9144000" cy="1136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Varela Round"/>
                <a:ea typeface="Varela Round"/>
                <a:cs typeface="Varela Round"/>
                <a:sym typeface="Varela Round"/>
              </a:rPr>
              <a:t>Thanks! Questions?</a:t>
            </a:r>
            <a:endParaRPr b="1">
              <a:solidFill>
                <a:srgbClr val="66666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Resources: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Github Demo Repo: </a:t>
            </a: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https://github.com/JhottMaster/GraphQLDemo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GraphQL Official Site: </a:t>
            </a: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https://www.graphql.com/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GraphQL spec: </a:t>
            </a: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https://graphql.github.io/graphql-spec/June2018/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006853"/>
            <a:ext cx="9144000" cy="1136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