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65" r:id="rId5"/>
    <p:sldId id="269" r:id="rId6"/>
    <p:sldId id="266" r:id="rId7"/>
    <p:sldId id="267" r:id="rId8"/>
    <p:sldId id="270" r:id="rId9"/>
    <p:sldId id="268" r:id="rId10"/>
  </p:sldIdLst>
  <p:sldSz cx="12188825" cy="6858000"/>
  <p:notesSz cx="6858000" cy="9144000"/>
  <p:custDataLst>
    <p:tags r:id="rId13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12/07/2017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12/07/2017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ltGray"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04720" y="3962400"/>
            <a:ext cx="10258928" cy="1219200"/>
          </a:xfrm>
        </p:spPr>
        <p:txBody>
          <a:bodyPr/>
          <a:lstStyle>
            <a:lvl1pPr algn="r">
              <a:defRPr sz="40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609441" y="5867400"/>
            <a:ext cx="6907001" cy="457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09441" y="6477000"/>
            <a:ext cx="1828324" cy="152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437765" y="6477000"/>
            <a:ext cx="1117309" cy="152400"/>
          </a:xfrm>
        </p:spPr>
        <p:txBody>
          <a:bodyPr/>
          <a:lstStyle>
            <a:lvl1pPr>
              <a:defRPr/>
            </a:lvl1pPr>
          </a:lstStyle>
          <a:p>
            <a:fld id="{C44A73EB-9417-48F4-9623-308035D82ADD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gray">
          <a:xfrm>
            <a:off x="5992839" y="6229350"/>
            <a:ext cx="294563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dirty="0"/>
              <a:t>Shibu lijack </a:t>
            </a:r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gray">
          <a:xfrm>
            <a:off x="592513" y="6375400"/>
            <a:ext cx="700857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pic>
        <p:nvPicPr>
          <p:cNvPr id="10" name="Picture 39" descr="original_metal_b"/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58928" y="5543550"/>
            <a:ext cx="1929897" cy="1314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764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AC609F-0362-4067-A47A-9F1CA2E45A65}" type="datetime1">
              <a:rPr lang="es-ES" smtClean="0"/>
              <a:pPr/>
              <a:t>12/07/2017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737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66700"/>
            <a:ext cx="2742486" cy="61341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66700"/>
            <a:ext cx="8024310" cy="61341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2AED9F-A6BB-400D-8F4D-616EB46A9405}" type="datetime1">
              <a:rPr lang="es-ES" smtClean="0"/>
              <a:pPr/>
              <a:t>12/07/2017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2324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fld id="{7170E197-1079-4777-8273-53286CD6A787}" type="datetime1">
              <a:rPr lang="es-ES" smtClean="0"/>
              <a:pPr algn="r"/>
              <a:t>12/07/2017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2736" y="6400801"/>
            <a:ext cx="2844059" cy="307975"/>
          </a:xfrm>
        </p:spPr>
        <p:txBody>
          <a:bodyPr/>
          <a:lstStyle>
            <a:lvl1pPr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724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2EF1AF-E5B2-41DB-BFF8-672C5BBF646A}" type="datetime1">
              <a:rPr lang="es-ES" smtClean="0"/>
              <a:pPr/>
              <a:t>12/07/2017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2736" y="6400801"/>
            <a:ext cx="2640912" cy="307975"/>
          </a:xfrm>
        </p:spPr>
        <p:txBody>
          <a:bodyPr/>
          <a:lstStyle>
            <a:lvl1pPr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609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015" y="1219200"/>
            <a:ext cx="5332611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773" y="1219200"/>
            <a:ext cx="5332611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12/07/2017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7968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4076C6-356A-48AB-A8EF-572AE4A11929}" type="datetime1">
              <a:rPr lang="es-ES" smtClean="0"/>
              <a:pPr/>
              <a:t>12/07/2017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90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A686D9-BDBD-4090-B19D-04E04F3CB648}" type="datetime1">
              <a:rPr lang="es-ES" smtClean="0"/>
              <a:pPr/>
              <a:t>12/07/2017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8734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B4D0FB-1285-4974-8D4E-BCFCC0FA7978}" type="datetime1">
              <a:rPr lang="es-ES" smtClean="0"/>
              <a:pPr/>
              <a:t>12/07/2017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399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3D96D5-80C9-4ED7-89C2-CE590C3C6CB2}" type="datetime1">
              <a:rPr lang="es-ES" smtClean="0"/>
              <a:pPr/>
              <a:t>12/07/2017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9197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itmap_128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7868" y="990600"/>
            <a:ext cx="7313295" cy="42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47" y="1524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868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911BAB-2490-48FD-81BA-E5EB85DA87AE}" type="datetime1">
              <a:rPr lang="es-ES" smtClean="0"/>
              <a:pPr/>
              <a:t>12/07/2017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711015" y="1524000"/>
            <a:ext cx="6907001" cy="3200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1015" y="1524000"/>
            <a:ext cx="6907001" cy="32004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4">
                    <a:lumMod val="1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8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09441" y="266700"/>
            <a:ext cx="970027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2436" y="6515101"/>
            <a:ext cx="162517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algn="r"/>
            <a:fld id="{7170E197-1079-4777-8273-53286CD6A787}" type="datetime1">
              <a:rPr lang="es-ES" smtClean="0"/>
              <a:pPr algn="r"/>
              <a:t>12/07/2017</a:t>
            </a:fld>
            <a:endParaRPr 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2736" y="6400801"/>
            <a:ext cx="2742486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97613" y="6515101"/>
            <a:ext cx="1726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015" y="1219200"/>
            <a:ext cx="1086836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406294" y="6553200"/>
            <a:ext cx="7618016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pic>
        <p:nvPicPr>
          <p:cNvPr id="10" name="Picture 39" descr="original_metal_b"/>
          <p:cNvPicPr>
            <a:picLocks noChangeAspect="1" noChangeArrowheads="1" noCrop="1"/>
          </p:cNvPicPr>
          <p:nvPr/>
        </p:nvPicPr>
        <p:blipFill>
          <a:blip r:embed="rId14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58928" y="5543550"/>
            <a:ext cx="1929897" cy="1314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5259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1773932" y="1844824"/>
            <a:ext cx="9144000" cy="3712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PE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/>
              </a:rPr>
              <a:t>Integrantes: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s-PE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/>
              </a:rPr>
              <a:t>                                Sosa Liviapoma, </a:t>
            </a:r>
            <a:r>
              <a:rPr kumimoji="0" lang="es-PE" sz="2400" b="1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/>
              </a:rPr>
              <a:t>Jhonatan</a:t>
            </a:r>
            <a:endParaRPr lang="es-PE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None/>
              <a:tabLst/>
              <a:defRPr/>
            </a:pPr>
            <a:r>
              <a:rPr lang="es-PE" sz="2400" b="1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</a:rPr>
              <a:t>                                Lope Noa, </a:t>
            </a:r>
            <a:r>
              <a:rPr lang="es-PE" sz="2400" b="1" noProof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</a:rPr>
              <a:t>Leonid</a:t>
            </a:r>
            <a:endParaRPr lang="es-PE" sz="2400" b="1" noProof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s-PE" sz="2400" b="1" i="0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/>
              </a:rPr>
              <a:t>                                </a:t>
            </a:r>
            <a:r>
              <a:rPr kumimoji="0" lang="es-PE" sz="2400" b="1" i="0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/>
              </a:rPr>
              <a:t>Ramires</a:t>
            </a:r>
            <a:r>
              <a:rPr kumimoji="0" lang="es-PE" sz="2400" b="1" i="0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/>
              </a:rPr>
              <a:t> </a:t>
            </a:r>
            <a:r>
              <a:rPr kumimoji="0" lang="es-PE" sz="2400" b="1" i="0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/>
              </a:rPr>
              <a:t>Garcia</a:t>
            </a:r>
            <a:r>
              <a:rPr kumimoji="0" lang="es-PE" sz="2400" b="1" i="0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/>
              </a:rPr>
              <a:t>, Nelson</a:t>
            </a:r>
            <a:endParaRPr kumimoji="0" lang="es-PE" sz="24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ndar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PE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/>
              </a:rPr>
              <a:t>Docente	:  </a:t>
            </a:r>
            <a:r>
              <a:rPr kumimoji="0" lang="es-PE" sz="2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/>
              </a:rPr>
              <a:t>   </a:t>
            </a:r>
            <a:r>
              <a:rPr lang="es-P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</a:rPr>
              <a:t>Gustavo </a:t>
            </a:r>
            <a:r>
              <a:rPr lang="es-PE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</a:rPr>
              <a:t>Coronel</a:t>
            </a:r>
            <a:endParaRPr kumimoji="0" lang="es-PE" sz="24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ndar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PE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/>
              </a:rPr>
              <a:t>Tema		: </a:t>
            </a:r>
            <a:r>
              <a:rPr kumimoji="0" lang="es-PE" sz="2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/>
              </a:rPr>
              <a:t>Sistema de Venta </a:t>
            </a:r>
            <a:endParaRPr kumimoji="0" lang="es-PE" sz="24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ndar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PE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/>
              </a:rPr>
              <a:t>Curso		:  Ingeniería De Software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PE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/>
              </a:rPr>
              <a:t>Ciclo		: VII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None/>
              <a:tabLst/>
              <a:defRPr/>
            </a:pPr>
            <a:endParaRPr kumimoji="0" lang="es-PE" sz="24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Candara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6663"/>
            <a:ext cx="8364437" cy="160338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916" y="5877272"/>
            <a:ext cx="1268078" cy="634039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726260" y="5877272"/>
            <a:ext cx="3021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Olivos, 2017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16681" r="13259" b="14286"/>
          <a:stretch/>
        </p:blipFill>
        <p:spPr>
          <a:xfrm>
            <a:off x="8542684" y="2708920"/>
            <a:ext cx="3024337" cy="1728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1844" y="80419"/>
            <a:ext cx="9700273" cy="457200"/>
          </a:xfrm>
        </p:spPr>
        <p:txBody>
          <a:bodyPr/>
          <a:lstStyle/>
          <a:p>
            <a:r>
              <a:rPr lang="es-PE" dirty="0" smtClean="0">
                <a:solidFill>
                  <a:srgbClr val="00B0F0"/>
                </a:solidFill>
              </a:rPr>
              <a:t>Tablas SQL</a:t>
            </a:r>
            <a:endParaRPr lang="es-PE" dirty="0">
              <a:solidFill>
                <a:srgbClr val="00B0F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7" y="764704"/>
            <a:ext cx="5988405" cy="25202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7" y="3284984"/>
            <a:ext cx="8358622" cy="338437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02" y="310533"/>
            <a:ext cx="5381197" cy="297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2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Venta </a:t>
            </a:r>
            <a:endParaRPr lang="es-PE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5709" y="1124744"/>
            <a:ext cx="6192688" cy="4195936"/>
          </a:xfrm>
        </p:spPr>
        <p:txBody>
          <a:bodyPr/>
          <a:lstStyle/>
          <a:p>
            <a:pPr algn="just"/>
            <a:r>
              <a:rPr lang="es-PE" dirty="0" smtClean="0">
                <a:solidFill>
                  <a:schemeClr val="tx1"/>
                </a:solidFill>
              </a:rPr>
              <a:t>Este </a:t>
            </a:r>
            <a:r>
              <a:rPr lang="es-PE" dirty="0">
                <a:solidFill>
                  <a:schemeClr val="tx1"/>
                </a:solidFill>
              </a:rPr>
              <a:t>sistema de ventas, se trata de </a:t>
            </a:r>
            <a:r>
              <a:rPr lang="es-PE" dirty="0" smtClean="0">
                <a:solidFill>
                  <a:schemeClr val="tx1"/>
                </a:solidFill>
              </a:rPr>
              <a:t>una aplicación</a:t>
            </a:r>
            <a:r>
              <a:rPr lang="es-PE" dirty="0">
                <a:solidFill>
                  <a:schemeClr val="tx1"/>
                </a:solidFill>
              </a:rPr>
              <a:t>, para la gestión de clientes, </a:t>
            </a:r>
            <a:r>
              <a:rPr lang="es-PE" dirty="0" smtClean="0">
                <a:solidFill>
                  <a:schemeClr val="tx1"/>
                </a:solidFill>
              </a:rPr>
              <a:t>productos, pagos ,promociones, </a:t>
            </a:r>
            <a:r>
              <a:rPr lang="es-PE" dirty="0">
                <a:solidFill>
                  <a:schemeClr val="tx1"/>
                </a:solidFill>
              </a:rPr>
              <a:t>incluyendo la posibilidad de realizar el registro de ventas de dichos productos y generar </a:t>
            </a:r>
            <a:r>
              <a:rPr lang="es-PE" dirty="0" smtClean="0">
                <a:solidFill>
                  <a:schemeClr val="tx1"/>
                </a:solidFill>
              </a:rPr>
              <a:t>reportes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3951" t="24406" r="33950" b="24407"/>
          <a:stretch/>
        </p:blipFill>
        <p:spPr>
          <a:xfrm>
            <a:off x="7462564" y="2420888"/>
            <a:ext cx="3888433" cy="348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3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86974" y="1340768"/>
            <a:ext cx="526694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000" dirty="0"/>
              <a:t>– Registrar un cliente con toda su información personal y </a:t>
            </a:r>
            <a:r>
              <a:rPr lang="es-PE" sz="2000" dirty="0" smtClean="0"/>
              <a:t>  su </a:t>
            </a:r>
            <a:r>
              <a:rPr lang="es-PE" sz="2000" dirty="0"/>
              <a:t>posterior modificación.</a:t>
            </a:r>
          </a:p>
          <a:p>
            <a:pPr algn="just"/>
            <a:r>
              <a:rPr lang="es-PE" sz="2000" dirty="0"/>
              <a:t>– Generar lista de </a:t>
            </a:r>
            <a:r>
              <a:rPr lang="es-PE" sz="2000" dirty="0" smtClean="0"/>
              <a:t>email</a:t>
            </a:r>
          </a:p>
          <a:p>
            <a:pPr algn="just"/>
            <a:r>
              <a:rPr lang="es-PE" sz="2000" dirty="0" smtClean="0"/>
              <a:t>– </a:t>
            </a:r>
            <a:r>
              <a:rPr lang="es-PE" sz="2000" dirty="0"/>
              <a:t>Registrar la compra de productos.</a:t>
            </a:r>
          </a:p>
          <a:p>
            <a:pPr algn="just"/>
            <a:r>
              <a:rPr lang="es-PE" sz="2000" dirty="0"/>
              <a:t>– Generar listado </a:t>
            </a:r>
            <a:r>
              <a:rPr lang="es-PE" sz="2000" dirty="0" smtClean="0"/>
              <a:t>de </a:t>
            </a:r>
            <a:r>
              <a:rPr lang="es-PE" sz="2000" dirty="0"/>
              <a:t>pago.</a:t>
            </a:r>
          </a:p>
          <a:p>
            <a:pPr algn="just"/>
            <a:r>
              <a:rPr lang="es-PE" sz="2000" dirty="0"/>
              <a:t>– </a:t>
            </a:r>
            <a:r>
              <a:rPr lang="es-PE" sz="2000" dirty="0" smtClean="0"/>
              <a:t>reportes listado </a:t>
            </a:r>
            <a:r>
              <a:rPr lang="es-PE" sz="2000" dirty="0"/>
              <a:t>de compras realizadas.</a:t>
            </a:r>
          </a:p>
          <a:p>
            <a:pPr algn="just"/>
            <a:r>
              <a:rPr lang="es-PE" sz="2000" dirty="0"/>
              <a:t>– Modificar productos y su stock.</a:t>
            </a:r>
          </a:p>
          <a:p>
            <a:pPr algn="just"/>
            <a:r>
              <a:rPr lang="es-PE" sz="2000" dirty="0"/>
              <a:t>– Acceder a los productos de stock y mostrar detalladamente su información.</a:t>
            </a:r>
          </a:p>
          <a:p>
            <a:pPr algn="just"/>
            <a:r>
              <a:rPr lang="es-PE" sz="2000" dirty="0" smtClean="0"/>
              <a:t>– </a:t>
            </a:r>
            <a:r>
              <a:rPr lang="es-PE" sz="2000" dirty="0"/>
              <a:t>Realizar búsqueda rápida de un producto</a:t>
            </a:r>
          </a:p>
          <a:p>
            <a:pPr algn="just"/>
            <a:r>
              <a:rPr lang="es-PE" sz="2000" dirty="0"/>
              <a:t>– Registrar la venta de productos a un cliente</a:t>
            </a:r>
          </a:p>
          <a:p>
            <a:pPr algn="just"/>
            <a:r>
              <a:rPr lang="es-PE" sz="2000" dirty="0"/>
              <a:t>– Generar </a:t>
            </a:r>
            <a:r>
              <a:rPr lang="es-PE" sz="2000" dirty="0" smtClean="0"/>
              <a:t>cada reporte </a:t>
            </a:r>
            <a:endParaRPr lang="es-PE" sz="2000" dirty="0"/>
          </a:p>
          <a:p>
            <a:pPr algn="just"/>
            <a:r>
              <a:rPr lang="es-PE" sz="2000" dirty="0"/>
              <a:t>– Generar listado de </a:t>
            </a:r>
            <a:r>
              <a:rPr lang="es-PE" sz="2000" dirty="0" smtClean="0"/>
              <a:t>ventas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93812" y="116632"/>
            <a:ext cx="6648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Venta </a:t>
            </a:r>
            <a:r>
              <a:rPr lang="es-PE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Consta de </a:t>
            </a:r>
            <a:endParaRPr lang="es-PE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3397" t="24406" r="33397" b="24407"/>
          <a:stretch/>
        </p:blipFill>
        <p:spPr>
          <a:xfrm>
            <a:off x="6814492" y="1988840"/>
            <a:ext cx="432048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41" y="266700"/>
            <a:ext cx="2748667" cy="457200"/>
          </a:xfrm>
        </p:spPr>
        <p:txBody>
          <a:bodyPr/>
          <a:lstStyle/>
          <a:p>
            <a:r>
              <a:rPr lang="es-PE" sz="4400" dirty="0" smtClean="0">
                <a:solidFill>
                  <a:srgbClr val="00B0F0"/>
                </a:solidFill>
              </a:rPr>
              <a:t>Ventajas </a:t>
            </a:r>
            <a:endParaRPr lang="es-PE" sz="4400" dirty="0">
              <a:solidFill>
                <a:srgbClr val="00B0F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81844" y="1682761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Nos </a:t>
            </a:r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encontramos con que facilita la manipulación de nuestros objetos</a:t>
            </a:r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81844" y="2477288"/>
            <a:ext cx="5904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s-P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acilita </a:t>
            </a:r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desarrollo de funcionalidades específicas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81844" y="343176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 </a:t>
            </a:r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proliferación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52522" y="4016919"/>
            <a:ext cx="5739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s-P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ejora </a:t>
            </a:r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práctica de </a:t>
            </a:r>
            <a:r>
              <a:rPr lang="es-P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programación.</a:t>
            </a:r>
          </a:p>
          <a:p>
            <a:pPr algn="just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548" y="2149827"/>
            <a:ext cx="3889585" cy="348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3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542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nim-14_World">
  <a:themeElements>
    <a:clrScheme name="217tgp_cube_dark 3">
      <a:dk1>
        <a:srgbClr val="969696"/>
      </a:dk1>
      <a:lt1>
        <a:srgbClr val="FFFFFF"/>
      </a:lt1>
      <a:dk2>
        <a:srgbClr val="3F1F53"/>
      </a:dk2>
      <a:lt2>
        <a:srgbClr val="F3CC9D"/>
      </a:lt2>
      <a:accent1>
        <a:srgbClr val="557FE7"/>
      </a:accent1>
      <a:accent2>
        <a:srgbClr val="84ACCA"/>
      </a:accent2>
      <a:accent3>
        <a:srgbClr val="AFABB3"/>
      </a:accent3>
      <a:accent4>
        <a:srgbClr val="DADADA"/>
      </a:accent4>
      <a:accent5>
        <a:srgbClr val="B4C0F1"/>
      </a:accent5>
      <a:accent6>
        <a:srgbClr val="779BB7"/>
      </a:accent6>
      <a:hlink>
        <a:srgbClr val="9351C9"/>
      </a:hlink>
      <a:folHlink>
        <a:srgbClr val="3EB2AC"/>
      </a:folHlink>
    </a:clrScheme>
    <a:fontScheme name="217tgp_cube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7tgp_cub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2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DD873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3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84ACCA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779BB7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Anim-14_World</Template>
  <TotalTime>0</TotalTime>
  <Words>180</Words>
  <Application>Microsoft Office PowerPoint</Application>
  <PresentationFormat>Personalizado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Candara</vt:lpstr>
      <vt:lpstr>Century Gothic</vt:lpstr>
      <vt:lpstr>Corbel</vt:lpstr>
      <vt:lpstr>Roboto</vt:lpstr>
      <vt:lpstr>Tahoma</vt:lpstr>
      <vt:lpstr>Wingdings</vt:lpstr>
      <vt:lpstr>Anim-14_World</vt:lpstr>
      <vt:lpstr>Presentación de PowerPoint</vt:lpstr>
      <vt:lpstr>Tablas SQL</vt:lpstr>
      <vt:lpstr>Sistema De Venta </vt:lpstr>
      <vt:lpstr>Presentación de PowerPoint</vt:lpstr>
      <vt:lpstr>Ventajas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2017-05-11T20:05:27Z</dcterms:created>
  <dcterms:modified xsi:type="dcterms:W3CDTF">2017-07-13T01:15:12Z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