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1" r:id="rId16"/>
    <p:sldId id="273" r:id="rId17"/>
    <p:sldId id="272" r:id="rId18"/>
    <p:sldId id="269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12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12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155D2-B505-44CB-9CF4-61DBF3C624C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4B89178-A63D-435C-829F-681EA14CCDD6}">
      <dgm:prSet/>
      <dgm:spPr/>
      <dgm:t>
        <a:bodyPr/>
        <a:lstStyle/>
        <a:p>
          <a:pPr>
            <a:defRPr b="1"/>
          </a:pPr>
          <a:r>
            <a:rPr lang="es-MX" b="1"/>
            <a:t>Motivación:</a:t>
          </a:r>
          <a:endParaRPr lang="en-US"/>
        </a:p>
      </dgm:t>
    </dgm:pt>
    <dgm:pt modelId="{D42E3F21-B4E9-445C-AF2C-767946C6FA29}" type="parTrans" cxnId="{2F270752-15AE-4776-BC57-2B54B58713D1}">
      <dgm:prSet/>
      <dgm:spPr/>
      <dgm:t>
        <a:bodyPr/>
        <a:lstStyle/>
        <a:p>
          <a:endParaRPr lang="en-US"/>
        </a:p>
      </dgm:t>
    </dgm:pt>
    <dgm:pt modelId="{A4C584E5-B79C-467E-BFD7-541F4334B151}" type="sibTrans" cxnId="{2F270752-15AE-4776-BC57-2B54B58713D1}">
      <dgm:prSet/>
      <dgm:spPr/>
      <dgm:t>
        <a:bodyPr/>
        <a:lstStyle/>
        <a:p>
          <a:endParaRPr lang="en-US"/>
        </a:p>
      </dgm:t>
    </dgm:pt>
    <dgm:pt modelId="{831E5EBF-D85F-4245-99BF-A6A796F54621}">
      <dgm:prSet/>
      <dgm:spPr/>
      <dgm:t>
        <a:bodyPr/>
        <a:lstStyle/>
        <a:p>
          <a:r>
            <a:rPr lang="es-MX" dirty="0"/>
            <a:t>- </a:t>
          </a:r>
          <a:r>
            <a:rPr lang="es-MX" dirty="0" err="1"/>
            <a:t>Codecor</a:t>
          </a:r>
          <a:r>
            <a:rPr lang="es-MX" dirty="0"/>
            <a:t> busca modernizar sus procesos ante un entorno cada vez más digital.</a:t>
          </a:r>
          <a:endParaRPr lang="en-US" dirty="0"/>
        </a:p>
      </dgm:t>
    </dgm:pt>
    <dgm:pt modelId="{3FDE9675-5B0A-4A60-8976-2F6BCE6EE37F}" type="parTrans" cxnId="{BD78D00E-070F-46E8-93DF-CAD6244BA070}">
      <dgm:prSet/>
      <dgm:spPr/>
      <dgm:t>
        <a:bodyPr/>
        <a:lstStyle/>
        <a:p>
          <a:endParaRPr lang="en-US"/>
        </a:p>
      </dgm:t>
    </dgm:pt>
    <dgm:pt modelId="{5D3C840A-2D72-400F-910D-C067499FCCB3}" type="sibTrans" cxnId="{BD78D00E-070F-46E8-93DF-CAD6244BA070}">
      <dgm:prSet/>
      <dgm:spPr/>
      <dgm:t>
        <a:bodyPr/>
        <a:lstStyle/>
        <a:p>
          <a:endParaRPr lang="en-US"/>
        </a:p>
      </dgm:t>
    </dgm:pt>
    <dgm:pt modelId="{BB844844-F2E9-4427-974E-014A98729DE6}">
      <dgm:prSet/>
      <dgm:spPr/>
      <dgm:t>
        <a:bodyPr/>
        <a:lstStyle/>
        <a:p>
          <a:r>
            <a:rPr lang="es-MX" dirty="0"/>
            <a:t>- Urgencia de mejorar atención al cliente y reducir costos operativos.</a:t>
          </a:r>
          <a:endParaRPr lang="en-US" dirty="0"/>
        </a:p>
      </dgm:t>
    </dgm:pt>
    <dgm:pt modelId="{52AE2C72-96E0-4B13-92E8-A062EE291707}" type="parTrans" cxnId="{96C650CA-AAEA-48EF-85EF-F5065B1B924B}">
      <dgm:prSet/>
      <dgm:spPr/>
      <dgm:t>
        <a:bodyPr/>
        <a:lstStyle/>
        <a:p>
          <a:endParaRPr lang="en-US"/>
        </a:p>
      </dgm:t>
    </dgm:pt>
    <dgm:pt modelId="{C397ED49-D865-43B2-8096-F08C0143BA77}" type="sibTrans" cxnId="{96C650CA-AAEA-48EF-85EF-F5065B1B924B}">
      <dgm:prSet/>
      <dgm:spPr/>
      <dgm:t>
        <a:bodyPr/>
        <a:lstStyle/>
        <a:p>
          <a:endParaRPr lang="en-US"/>
        </a:p>
      </dgm:t>
    </dgm:pt>
    <dgm:pt modelId="{B178A301-5522-4CC8-A163-E381CD3491D9}">
      <dgm:prSet/>
      <dgm:spPr/>
      <dgm:t>
        <a:bodyPr/>
        <a:lstStyle/>
        <a:p>
          <a:pPr>
            <a:defRPr b="1"/>
          </a:pPr>
          <a:r>
            <a:rPr lang="es-MX" b="1"/>
            <a:t>Problema principal:</a:t>
          </a:r>
          <a:endParaRPr lang="en-US"/>
        </a:p>
      </dgm:t>
    </dgm:pt>
    <dgm:pt modelId="{3028DB42-3BBC-41A9-97B8-C01FA781EC47}" type="parTrans" cxnId="{DCCABF67-389E-4B01-A2F7-3422C98EBFB3}">
      <dgm:prSet/>
      <dgm:spPr/>
      <dgm:t>
        <a:bodyPr/>
        <a:lstStyle/>
        <a:p>
          <a:endParaRPr lang="en-US"/>
        </a:p>
      </dgm:t>
    </dgm:pt>
    <dgm:pt modelId="{311E957F-F5D1-47C9-B2AE-43346774269D}" type="sibTrans" cxnId="{DCCABF67-389E-4B01-A2F7-3422C98EBFB3}">
      <dgm:prSet/>
      <dgm:spPr/>
      <dgm:t>
        <a:bodyPr/>
        <a:lstStyle/>
        <a:p>
          <a:endParaRPr lang="en-US"/>
        </a:p>
      </dgm:t>
    </dgm:pt>
    <dgm:pt modelId="{6E6C672B-28A9-4AAA-8D71-2B18848851A6}">
      <dgm:prSet/>
      <dgm:spPr/>
      <dgm:t>
        <a:bodyPr/>
        <a:lstStyle/>
        <a:p>
          <a:r>
            <a:rPr lang="es-MX" dirty="0"/>
            <a:t>- Procesos manuales, sin trazabilidad ni estandarización.</a:t>
          </a:r>
          <a:endParaRPr lang="en-US" dirty="0"/>
        </a:p>
      </dgm:t>
    </dgm:pt>
    <dgm:pt modelId="{05AC2F2E-0114-4A30-95AA-748FDEF5B945}" type="parTrans" cxnId="{154D279F-9D51-4A94-996E-2CBB31145ECB}">
      <dgm:prSet/>
      <dgm:spPr/>
      <dgm:t>
        <a:bodyPr/>
        <a:lstStyle/>
        <a:p>
          <a:endParaRPr lang="en-US"/>
        </a:p>
      </dgm:t>
    </dgm:pt>
    <dgm:pt modelId="{F94924C7-BE46-4306-8B8F-18EAA3A8311E}" type="sibTrans" cxnId="{154D279F-9D51-4A94-996E-2CBB31145ECB}">
      <dgm:prSet/>
      <dgm:spPr/>
      <dgm:t>
        <a:bodyPr/>
        <a:lstStyle/>
        <a:p>
          <a:endParaRPr lang="en-US"/>
        </a:p>
      </dgm:t>
    </dgm:pt>
    <dgm:pt modelId="{581C47B3-D81C-476F-B0CF-83BEE0AF985A}">
      <dgm:prSet/>
      <dgm:spPr/>
      <dgm:t>
        <a:bodyPr/>
        <a:lstStyle/>
        <a:p>
          <a:r>
            <a:rPr lang="es-MX" dirty="0"/>
            <a:t>- Altos tiempos de atención, errores y reprocesos</a:t>
          </a:r>
          <a:endParaRPr lang="en-US" dirty="0"/>
        </a:p>
      </dgm:t>
    </dgm:pt>
    <dgm:pt modelId="{2FC9FBC6-3C1D-4D6C-BEDA-54ABAB462D55}" type="parTrans" cxnId="{7FC7EB73-25E4-419A-8097-6B8451C71F32}">
      <dgm:prSet/>
      <dgm:spPr/>
      <dgm:t>
        <a:bodyPr/>
        <a:lstStyle/>
        <a:p>
          <a:endParaRPr lang="en-US"/>
        </a:p>
      </dgm:t>
    </dgm:pt>
    <dgm:pt modelId="{3BFB3D06-D46C-400F-A599-D29DDF56F79C}" type="sibTrans" cxnId="{7FC7EB73-25E4-419A-8097-6B8451C71F32}">
      <dgm:prSet/>
      <dgm:spPr/>
      <dgm:t>
        <a:bodyPr/>
        <a:lstStyle/>
        <a:p>
          <a:endParaRPr lang="en-US"/>
        </a:p>
      </dgm:t>
    </dgm:pt>
    <dgm:pt modelId="{958F5ECB-AFC1-45E5-8A83-2E09A3854645}" type="pres">
      <dgm:prSet presAssocID="{489155D2-B505-44CB-9CF4-61DBF3C624C8}" presName="root" presStyleCnt="0">
        <dgm:presLayoutVars>
          <dgm:dir/>
          <dgm:resizeHandles val="exact"/>
        </dgm:presLayoutVars>
      </dgm:prSet>
      <dgm:spPr/>
    </dgm:pt>
    <dgm:pt modelId="{AAC3753F-9F75-43AA-8FFC-D1B581E2D525}" type="pres">
      <dgm:prSet presAssocID="{84B89178-A63D-435C-829F-681EA14CCDD6}" presName="compNode" presStyleCnt="0"/>
      <dgm:spPr/>
    </dgm:pt>
    <dgm:pt modelId="{88911B8D-0675-4628-AA00-BEAD0E1AA439}" type="pres">
      <dgm:prSet presAssocID="{84B89178-A63D-435C-829F-681EA14CCD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752C62-A704-48F3-8BF8-0E7B6EAAB82E}" type="pres">
      <dgm:prSet presAssocID="{84B89178-A63D-435C-829F-681EA14CCDD6}" presName="iconSpace" presStyleCnt="0"/>
      <dgm:spPr/>
    </dgm:pt>
    <dgm:pt modelId="{F44D49F8-87B2-4EB5-BE08-F9739C4D663E}" type="pres">
      <dgm:prSet presAssocID="{84B89178-A63D-435C-829F-681EA14CCDD6}" presName="parTx" presStyleLbl="revTx" presStyleIdx="0" presStyleCnt="4">
        <dgm:presLayoutVars>
          <dgm:chMax val="0"/>
          <dgm:chPref val="0"/>
        </dgm:presLayoutVars>
      </dgm:prSet>
      <dgm:spPr/>
    </dgm:pt>
    <dgm:pt modelId="{196D9C64-8105-4253-ACD6-EB3968E17921}" type="pres">
      <dgm:prSet presAssocID="{84B89178-A63D-435C-829F-681EA14CCDD6}" presName="txSpace" presStyleCnt="0"/>
      <dgm:spPr/>
    </dgm:pt>
    <dgm:pt modelId="{7B9D2333-22DC-4234-A28F-F7CD25892C13}" type="pres">
      <dgm:prSet presAssocID="{84B89178-A63D-435C-829F-681EA14CCDD6}" presName="desTx" presStyleLbl="revTx" presStyleIdx="1" presStyleCnt="4">
        <dgm:presLayoutVars/>
      </dgm:prSet>
      <dgm:spPr/>
    </dgm:pt>
    <dgm:pt modelId="{42F3DCBB-150D-4DF3-B00A-145162E3ADC0}" type="pres">
      <dgm:prSet presAssocID="{A4C584E5-B79C-467E-BFD7-541F4334B151}" presName="sibTrans" presStyleCnt="0"/>
      <dgm:spPr/>
    </dgm:pt>
    <dgm:pt modelId="{AADE81E4-31F4-4997-9B27-8198EB876C36}" type="pres">
      <dgm:prSet presAssocID="{B178A301-5522-4CC8-A163-E381CD3491D9}" presName="compNode" presStyleCnt="0"/>
      <dgm:spPr/>
    </dgm:pt>
    <dgm:pt modelId="{F769C62C-885D-48C9-9C68-2D61D8D65A7E}" type="pres">
      <dgm:prSet presAssocID="{B178A301-5522-4CC8-A163-E381CD3491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770F421E-E163-4B1E-BB44-2F0DB03D9232}" type="pres">
      <dgm:prSet presAssocID="{B178A301-5522-4CC8-A163-E381CD3491D9}" presName="iconSpace" presStyleCnt="0"/>
      <dgm:spPr/>
    </dgm:pt>
    <dgm:pt modelId="{153BEAB6-928C-4885-81CA-B731C634DD4E}" type="pres">
      <dgm:prSet presAssocID="{B178A301-5522-4CC8-A163-E381CD3491D9}" presName="parTx" presStyleLbl="revTx" presStyleIdx="2" presStyleCnt="4">
        <dgm:presLayoutVars>
          <dgm:chMax val="0"/>
          <dgm:chPref val="0"/>
        </dgm:presLayoutVars>
      </dgm:prSet>
      <dgm:spPr/>
    </dgm:pt>
    <dgm:pt modelId="{E17B9B7F-F6E7-4822-A32C-8AD0420A6262}" type="pres">
      <dgm:prSet presAssocID="{B178A301-5522-4CC8-A163-E381CD3491D9}" presName="txSpace" presStyleCnt="0"/>
      <dgm:spPr/>
    </dgm:pt>
    <dgm:pt modelId="{0F177579-3609-43B9-90DB-1980F70A313A}" type="pres">
      <dgm:prSet presAssocID="{B178A301-5522-4CC8-A163-E381CD3491D9}" presName="desTx" presStyleLbl="revTx" presStyleIdx="3" presStyleCnt="4">
        <dgm:presLayoutVars/>
      </dgm:prSet>
      <dgm:spPr/>
    </dgm:pt>
  </dgm:ptLst>
  <dgm:cxnLst>
    <dgm:cxn modelId="{DDA5DF05-0872-4E9F-A6F7-EB3891D1B46D}" type="presOf" srcId="{6E6C672B-28A9-4AAA-8D71-2B18848851A6}" destId="{0F177579-3609-43B9-90DB-1980F70A313A}" srcOrd="0" destOrd="0" presId="urn:microsoft.com/office/officeart/2018/2/layout/IconLabelDescriptionList"/>
    <dgm:cxn modelId="{BD78D00E-070F-46E8-93DF-CAD6244BA070}" srcId="{84B89178-A63D-435C-829F-681EA14CCDD6}" destId="{831E5EBF-D85F-4245-99BF-A6A796F54621}" srcOrd="0" destOrd="0" parTransId="{3FDE9675-5B0A-4A60-8976-2F6BCE6EE37F}" sibTransId="{5D3C840A-2D72-400F-910D-C067499FCCB3}"/>
    <dgm:cxn modelId="{DCCABF67-389E-4B01-A2F7-3422C98EBFB3}" srcId="{489155D2-B505-44CB-9CF4-61DBF3C624C8}" destId="{B178A301-5522-4CC8-A163-E381CD3491D9}" srcOrd="1" destOrd="0" parTransId="{3028DB42-3BBC-41A9-97B8-C01FA781EC47}" sibTransId="{311E957F-F5D1-47C9-B2AE-43346774269D}"/>
    <dgm:cxn modelId="{2F270752-15AE-4776-BC57-2B54B58713D1}" srcId="{489155D2-B505-44CB-9CF4-61DBF3C624C8}" destId="{84B89178-A63D-435C-829F-681EA14CCDD6}" srcOrd="0" destOrd="0" parTransId="{D42E3F21-B4E9-445C-AF2C-767946C6FA29}" sibTransId="{A4C584E5-B79C-467E-BFD7-541F4334B151}"/>
    <dgm:cxn modelId="{7FC7EB73-25E4-419A-8097-6B8451C71F32}" srcId="{B178A301-5522-4CC8-A163-E381CD3491D9}" destId="{581C47B3-D81C-476F-B0CF-83BEE0AF985A}" srcOrd="1" destOrd="0" parTransId="{2FC9FBC6-3C1D-4D6C-BEDA-54ABAB462D55}" sibTransId="{3BFB3D06-D46C-400F-A599-D29DDF56F79C}"/>
    <dgm:cxn modelId="{9C2BE280-B378-4EB5-B002-841E40620CCA}" type="presOf" srcId="{BB844844-F2E9-4427-974E-014A98729DE6}" destId="{7B9D2333-22DC-4234-A28F-F7CD25892C13}" srcOrd="0" destOrd="1" presId="urn:microsoft.com/office/officeart/2018/2/layout/IconLabelDescriptionList"/>
    <dgm:cxn modelId="{154D279F-9D51-4A94-996E-2CBB31145ECB}" srcId="{B178A301-5522-4CC8-A163-E381CD3491D9}" destId="{6E6C672B-28A9-4AAA-8D71-2B18848851A6}" srcOrd="0" destOrd="0" parTransId="{05AC2F2E-0114-4A30-95AA-748FDEF5B945}" sibTransId="{F94924C7-BE46-4306-8B8F-18EAA3A8311E}"/>
    <dgm:cxn modelId="{6F0918A4-EDE4-491A-ACA9-1EE3A29724F0}" type="presOf" srcId="{84B89178-A63D-435C-829F-681EA14CCDD6}" destId="{F44D49F8-87B2-4EB5-BE08-F9739C4D663E}" srcOrd="0" destOrd="0" presId="urn:microsoft.com/office/officeart/2018/2/layout/IconLabelDescriptionList"/>
    <dgm:cxn modelId="{A6CC5FA4-DC02-4D04-8AE4-7A228952429B}" type="presOf" srcId="{831E5EBF-D85F-4245-99BF-A6A796F54621}" destId="{7B9D2333-22DC-4234-A28F-F7CD25892C13}" srcOrd="0" destOrd="0" presId="urn:microsoft.com/office/officeart/2018/2/layout/IconLabelDescriptionList"/>
    <dgm:cxn modelId="{2AEB06BC-8792-47A4-A283-38B28F2D0988}" type="presOf" srcId="{489155D2-B505-44CB-9CF4-61DBF3C624C8}" destId="{958F5ECB-AFC1-45E5-8A83-2E09A3854645}" srcOrd="0" destOrd="0" presId="urn:microsoft.com/office/officeart/2018/2/layout/IconLabelDescriptionList"/>
    <dgm:cxn modelId="{96C650CA-AAEA-48EF-85EF-F5065B1B924B}" srcId="{84B89178-A63D-435C-829F-681EA14CCDD6}" destId="{BB844844-F2E9-4427-974E-014A98729DE6}" srcOrd="1" destOrd="0" parTransId="{52AE2C72-96E0-4B13-92E8-A062EE291707}" sibTransId="{C397ED49-D865-43B2-8096-F08C0143BA77}"/>
    <dgm:cxn modelId="{CCBFF5DE-4414-4A0C-89ED-C9C5F7EA7E6A}" type="presOf" srcId="{B178A301-5522-4CC8-A163-E381CD3491D9}" destId="{153BEAB6-928C-4885-81CA-B731C634DD4E}" srcOrd="0" destOrd="0" presId="urn:microsoft.com/office/officeart/2018/2/layout/IconLabelDescriptionList"/>
    <dgm:cxn modelId="{26860DE7-5ACC-4182-BBD5-49BD6532FAA2}" type="presOf" srcId="{581C47B3-D81C-476F-B0CF-83BEE0AF985A}" destId="{0F177579-3609-43B9-90DB-1980F70A313A}" srcOrd="0" destOrd="1" presId="urn:microsoft.com/office/officeart/2018/2/layout/IconLabelDescriptionList"/>
    <dgm:cxn modelId="{15C70382-D5DE-48AF-BEE0-D80E69AC2947}" type="presParOf" srcId="{958F5ECB-AFC1-45E5-8A83-2E09A3854645}" destId="{AAC3753F-9F75-43AA-8FFC-D1B581E2D525}" srcOrd="0" destOrd="0" presId="urn:microsoft.com/office/officeart/2018/2/layout/IconLabelDescriptionList"/>
    <dgm:cxn modelId="{FA11E225-F7A4-4E54-AF50-0A443361FBBB}" type="presParOf" srcId="{AAC3753F-9F75-43AA-8FFC-D1B581E2D525}" destId="{88911B8D-0675-4628-AA00-BEAD0E1AA439}" srcOrd="0" destOrd="0" presId="urn:microsoft.com/office/officeart/2018/2/layout/IconLabelDescriptionList"/>
    <dgm:cxn modelId="{4F880762-3FD1-4077-A09A-A05A9207ECA0}" type="presParOf" srcId="{AAC3753F-9F75-43AA-8FFC-D1B581E2D525}" destId="{B1752C62-A704-48F3-8BF8-0E7B6EAAB82E}" srcOrd="1" destOrd="0" presId="urn:microsoft.com/office/officeart/2018/2/layout/IconLabelDescriptionList"/>
    <dgm:cxn modelId="{35647EA2-A521-48D5-A1D1-4BA00B7180E9}" type="presParOf" srcId="{AAC3753F-9F75-43AA-8FFC-D1B581E2D525}" destId="{F44D49F8-87B2-4EB5-BE08-F9739C4D663E}" srcOrd="2" destOrd="0" presId="urn:microsoft.com/office/officeart/2018/2/layout/IconLabelDescriptionList"/>
    <dgm:cxn modelId="{F91BDCC7-172B-401F-B08D-19D54C4A7A82}" type="presParOf" srcId="{AAC3753F-9F75-43AA-8FFC-D1B581E2D525}" destId="{196D9C64-8105-4253-ACD6-EB3968E17921}" srcOrd="3" destOrd="0" presId="urn:microsoft.com/office/officeart/2018/2/layout/IconLabelDescriptionList"/>
    <dgm:cxn modelId="{A42B49B1-1D9F-4CB3-A451-2250933E4A8C}" type="presParOf" srcId="{AAC3753F-9F75-43AA-8FFC-D1B581E2D525}" destId="{7B9D2333-22DC-4234-A28F-F7CD25892C13}" srcOrd="4" destOrd="0" presId="urn:microsoft.com/office/officeart/2018/2/layout/IconLabelDescriptionList"/>
    <dgm:cxn modelId="{E234A04D-8E71-4690-BABC-3B626C3CCC7C}" type="presParOf" srcId="{958F5ECB-AFC1-45E5-8A83-2E09A3854645}" destId="{42F3DCBB-150D-4DF3-B00A-145162E3ADC0}" srcOrd="1" destOrd="0" presId="urn:microsoft.com/office/officeart/2018/2/layout/IconLabelDescriptionList"/>
    <dgm:cxn modelId="{3ECD576A-3B15-43A5-B498-DC8C96B4445A}" type="presParOf" srcId="{958F5ECB-AFC1-45E5-8A83-2E09A3854645}" destId="{AADE81E4-31F4-4997-9B27-8198EB876C36}" srcOrd="2" destOrd="0" presId="urn:microsoft.com/office/officeart/2018/2/layout/IconLabelDescriptionList"/>
    <dgm:cxn modelId="{F5DF9509-D5EF-4812-A184-8ED88DA20DF9}" type="presParOf" srcId="{AADE81E4-31F4-4997-9B27-8198EB876C36}" destId="{F769C62C-885D-48C9-9C68-2D61D8D65A7E}" srcOrd="0" destOrd="0" presId="urn:microsoft.com/office/officeart/2018/2/layout/IconLabelDescriptionList"/>
    <dgm:cxn modelId="{902144BF-B80A-4008-AEE6-248FB0022AA9}" type="presParOf" srcId="{AADE81E4-31F4-4997-9B27-8198EB876C36}" destId="{770F421E-E163-4B1E-BB44-2F0DB03D9232}" srcOrd="1" destOrd="0" presId="urn:microsoft.com/office/officeart/2018/2/layout/IconLabelDescriptionList"/>
    <dgm:cxn modelId="{C1ABE931-AF61-4678-82B2-FBD22DD5FA8E}" type="presParOf" srcId="{AADE81E4-31F4-4997-9B27-8198EB876C36}" destId="{153BEAB6-928C-4885-81CA-B731C634DD4E}" srcOrd="2" destOrd="0" presId="urn:microsoft.com/office/officeart/2018/2/layout/IconLabelDescriptionList"/>
    <dgm:cxn modelId="{184E1AF1-9C4E-4643-9094-719B18E44ED0}" type="presParOf" srcId="{AADE81E4-31F4-4997-9B27-8198EB876C36}" destId="{E17B9B7F-F6E7-4822-A32C-8AD0420A6262}" srcOrd="3" destOrd="0" presId="urn:microsoft.com/office/officeart/2018/2/layout/IconLabelDescriptionList"/>
    <dgm:cxn modelId="{554D0FC9-0B26-4CDE-830E-FDB56DBB2D31}" type="presParOf" srcId="{AADE81E4-31F4-4997-9B27-8198EB876C36}" destId="{0F177579-3609-43B9-90DB-1980F70A313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97FBA-F653-4FE3-AC42-38AD94FC4B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53483-9F43-4772-9587-89355DC1BCEF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dirty="0"/>
            <a:t>Detectar cuellos de botella y tareas repetitivas.</a:t>
          </a:r>
          <a:endParaRPr lang="en-US" dirty="0"/>
        </a:p>
      </dgm:t>
    </dgm:pt>
    <dgm:pt modelId="{5885D469-CBAE-4AA5-8EC6-A6A52CC9D8C6}" type="parTrans" cxnId="{FEFDC4AC-1F06-4FA3-9E47-2EFD6550306C}">
      <dgm:prSet/>
      <dgm:spPr/>
      <dgm:t>
        <a:bodyPr/>
        <a:lstStyle/>
        <a:p>
          <a:endParaRPr lang="en-US"/>
        </a:p>
      </dgm:t>
    </dgm:pt>
    <dgm:pt modelId="{76C536D9-0F2B-4C14-9591-8F19FADDE748}" type="sibTrans" cxnId="{FEFDC4AC-1F06-4FA3-9E47-2EFD6550306C}">
      <dgm:prSet/>
      <dgm:spPr/>
      <dgm:t>
        <a:bodyPr/>
        <a:lstStyle/>
        <a:p>
          <a:endParaRPr lang="en-US"/>
        </a:p>
      </dgm:t>
    </dgm:pt>
    <dgm:pt modelId="{63C96A1C-0339-4A5B-B31F-F9979B14D22B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/>
            <a:t>Modelar el proceso actual (AS-IS).</a:t>
          </a:r>
          <a:endParaRPr lang="en-US"/>
        </a:p>
      </dgm:t>
    </dgm:pt>
    <dgm:pt modelId="{3A4C9603-AAD1-476D-93A6-FD5289422198}" type="parTrans" cxnId="{97237F2C-D600-4629-B2C9-788D861D103E}">
      <dgm:prSet/>
      <dgm:spPr/>
      <dgm:t>
        <a:bodyPr/>
        <a:lstStyle/>
        <a:p>
          <a:endParaRPr lang="en-US"/>
        </a:p>
      </dgm:t>
    </dgm:pt>
    <dgm:pt modelId="{245A95EC-E63B-429B-AA6D-1A56E02EBFA8}" type="sibTrans" cxnId="{97237F2C-D600-4629-B2C9-788D861D103E}">
      <dgm:prSet/>
      <dgm:spPr/>
      <dgm:t>
        <a:bodyPr/>
        <a:lstStyle/>
        <a:p>
          <a:endParaRPr lang="en-US"/>
        </a:p>
      </dgm:t>
    </dgm:pt>
    <dgm:pt modelId="{DCD591B4-B0C8-4A01-BE1B-2371C8417FA3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/>
            <a:t>Diseñar un nuevo proceso optimizado (TO-BE).</a:t>
          </a:r>
          <a:endParaRPr lang="en-US"/>
        </a:p>
      </dgm:t>
    </dgm:pt>
    <dgm:pt modelId="{05F6C1C3-58FD-4406-A410-9887BC83DD2D}" type="parTrans" cxnId="{0C634880-6F5E-48F3-AC4A-3BA4B5FFDF57}">
      <dgm:prSet/>
      <dgm:spPr/>
      <dgm:t>
        <a:bodyPr/>
        <a:lstStyle/>
        <a:p>
          <a:endParaRPr lang="en-US"/>
        </a:p>
      </dgm:t>
    </dgm:pt>
    <dgm:pt modelId="{D4E3C336-9490-4E18-99EE-A3FC2F5D5FEB}" type="sibTrans" cxnId="{0C634880-6F5E-48F3-AC4A-3BA4B5FFDF57}">
      <dgm:prSet/>
      <dgm:spPr/>
      <dgm:t>
        <a:bodyPr/>
        <a:lstStyle/>
        <a:p>
          <a:endParaRPr lang="en-US"/>
        </a:p>
      </dgm:t>
    </dgm:pt>
    <dgm:pt modelId="{47A9E6A5-D387-4C35-A1D5-BD8C70E6672C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/>
            <a:t>Simular mejoras operativas con automatización.</a:t>
          </a:r>
          <a:endParaRPr lang="en-US"/>
        </a:p>
      </dgm:t>
    </dgm:pt>
    <dgm:pt modelId="{92FB7D5A-7290-4426-A818-6C25A0297A78}" type="parTrans" cxnId="{C2B3A63D-410F-4449-8AA3-ABA6A2F0FA98}">
      <dgm:prSet/>
      <dgm:spPr/>
      <dgm:t>
        <a:bodyPr/>
        <a:lstStyle/>
        <a:p>
          <a:endParaRPr lang="en-US"/>
        </a:p>
      </dgm:t>
    </dgm:pt>
    <dgm:pt modelId="{7934D286-4DBE-49A1-80E7-B3B5D75CA696}" type="sibTrans" cxnId="{C2B3A63D-410F-4449-8AA3-ABA6A2F0FA98}">
      <dgm:prSet/>
      <dgm:spPr/>
      <dgm:t>
        <a:bodyPr/>
        <a:lstStyle/>
        <a:p>
          <a:endParaRPr lang="en-US"/>
        </a:p>
      </dgm:t>
    </dgm:pt>
    <dgm:pt modelId="{8A5C13F2-01BA-4510-BF0A-20FAA7CCA211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/>
            <a:t>Proponer herramientas tecnológicas y estrategias.</a:t>
          </a:r>
          <a:endParaRPr lang="en-US"/>
        </a:p>
      </dgm:t>
    </dgm:pt>
    <dgm:pt modelId="{EC3ECE3E-0C4F-4BF3-A11A-FC5C3AF0BB0F}" type="parTrans" cxnId="{02C8555B-B56A-4F7B-B7FA-7A31B6F76979}">
      <dgm:prSet/>
      <dgm:spPr/>
      <dgm:t>
        <a:bodyPr/>
        <a:lstStyle/>
        <a:p>
          <a:endParaRPr lang="en-US"/>
        </a:p>
      </dgm:t>
    </dgm:pt>
    <dgm:pt modelId="{C2A33627-1539-477E-86BD-24AB02740F61}" type="sibTrans" cxnId="{02C8555B-B56A-4F7B-B7FA-7A31B6F76979}">
      <dgm:prSet/>
      <dgm:spPr/>
      <dgm:t>
        <a:bodyPr/>
        <a:lstStyle/>
        <a:p>
          <a:endParaRPr lang="en-US"/>
        </a:p>
      </dgm:t>
    </dgm:pt>
    <dgm:pt modelId="{1BCA19E4-27D3-42C7-8B28-E27337AC404C}" type="pres">
      <dgm:prSet presAssocID="{71C97FBA-F653-4FE3-AC42-38AD94FC4BBF}" presName="root" presStyleCnt="0">
        <dgm:presLayoutVars>
          <dgm:dir/>
          <dgm:resizeHandles val="exact"/>
        </dgm:presLayoutVars>
      </dgm:prSet>
      <dgm:spPr/>
    </dgm:pt>
    <dgm:pt modelId="{E69CCBC1-BBD5-4E44-8382-E90599287D6A}" type="pres">
      <dgm:prSet presAssocID="{CA453483-9F43-4772-9587-89355DC1BCEF}" presName="compNode" presStyleCnt="0"/>
      <dgm:spPr/>
    </dgm:pt>
    <dgm:pt modelId="{97CD8163-6EAC-4066-AEE3-096C4680AE15}" type="pres">
      <dgm:prSet presAssocID="{CA453483-9F43-4772-9587-89355DC1BC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ella con relleno sólido"/>
        </a:ext>
      </dgm:extLst>
    </dgm:pt>
    <dgm:pt modelId="{8A3551E6-0AD9-415B-8AD9-55E30F51B0E0}" type="pres">
      <dgm:prSet presAssocID="{CA453483-9F43-4772-9587-89355DC1BCEF}" presName="spaceRect" presStyleCnt="0"/>
      <dgm:spPr/>
    </dgm:pt>
    <dgm:pt modelId="{C24825DF-23E2-4432-95CA-0D8B32C0173C}" type="pres">
      <dgm:prSet presAssocID="{CA453483-9F43-4772-9587-89355DC1BCEF}" presName="textRect" presStyleLbl="revTx" presStyleIdx="0" presStyleCnt="5">
        <dgm:presLayoutVars>
          <dgm:chMax val="1"/>
          <dgm:chPref val="1"/>
        </dgm:presLayoutVars>
      </dgm:prSet>
      <dgm:spPr/>
    </dgm:pt>
    <dgm:pt modelId="{4FB34695-3973-4230-BB20-62E6A30905A6}" type="pres">
      <dgm:prSet presAssocID="{76C536D9-0F2B-4C14-9591-8F19FADDE748}" presName="sibTrans" presStyleCnt="0"/>
      <dgm:spPr/>
    </dgm:pt>
    <dgm:pt modelId="{915D364B-1725-4CE1-8B29-7A1E506E942B}" type="pres">
      <dgm:prSet presAssocID="{63C96A1C-0339-4A5B-B31F-F9979B14D22B}" presName="compNode" presStyleCnt="0"/>
      <dgm:spPr/>
    </dgm:pt>
    <dgm:pt modelId="{3A39F945-8B17-48E9-90CF-DC19BC4D86A7}" type="pres">
      <dgm:prSet presAssocID="{63C96A1C-0339-4A5B-B31F-F9979B14D22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4033D2A0-F52F-4B7B-867B-2DD453579101}" type="pres">
      <dgm:prSet presAssocID="{63C96A1C-0339-4A5B-B31F-F9979B14D22B}" presName="spaceRect" presStyleCnt="0"/>
      <dgm:spPr/>
    </dgm:pt>
    <dgm:pt modelId="{A0ABAC59-0700-4EA9-9248-D1B3835C3E9C}" type="pres">
      <dgm:prSet presAssocID="{63C96A1C-0339-4A5B-B31F-F9979B14D22B}" presName="textRect" presStyleLbl="revTx" presStyleIdx="1" presStyleCnt="5">
        <dgm:presLayoutVars>
          <dgm:chMax val="1"/>
          <dgm:chPref val="1"/>
        </dgm:presLayoutVars>
      </dgm:prSet>
      <dgm:spPr/>
    </dgm:pt>
    <dgm:pt modelId="{7BC17C25-88DE-42B0-AEA6-82E2E9A4AE1A}" type="pres">
      <dgm:prSet presAssocID="{245A95EC-E63B-429B-AA6D-1A56E02EBFA8}" presName="sibTrans" presStyleCnt="0"/>
      <dgm:spPr/>
    </dgm:pt>
    <dgm:pt modelId="{61A3B8C4-B81F-477D-9251-D6B026B97F0D}" type="pres">
      <dgm:prSet presAssocID="{DCD591B4-B0C8-4A01-BE1B-2371C8417FA3}" presName="compNode" presStyleCnt="0"/>
      <dgm:spPr/>
    </dgm:pt>
    <dgm:pt modelId="{0297883C-4931-4FE1-8EE1-DBE9014BA906}" type="pres">
      <dgm:prSet presAssocID="{DCD591B4-B0C8-4A01-BE1B-2371C8417F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6F53D78A-A6EE-4EAD-81F9-8D320EE5A69E}" type="pres">
      <dgm:prSet presAssocID="{DCD591B4-B0C8-4A01-BE1B-2371C8417FA3}" presName="spaceRect" presStyleCnt="0"/>
      <dgm:spPr/>
    </dgm:pt>
    <dgm:pt modelId="{685DAE42-3428-4A2B-894E-97E9F8504D53}" type="pres">
      <dgm:prSet presAssocID="{DCD591B4-B0C8-4A01-BE1B-2371C8417FA3}" presName="textRect" presStyleLbl="revTx" presStyleIdx="2" presStyleCnt="5">
        <dgm:presLayoutVars>
          <dgm:chMax val="1"/>
          <dgm:chPref val="1"/>
        </dgm:presLayoutVars>
      </dgm:prSet>
      <dgm:spPr/>
    </dgm:pt>
    <dgm:pt modelId="{8F70B457-8D67-4616-8D8F-D361A3CC299A}" type="pres">
      <dgm:prSet presAssocID="{D4E3C336-9490-4E18-99EE-A3FC2F5D5FEB}" presName="sibTrans" presStyleCnt="0"/>
      <dgm:spPr/>
    </dgm:pt>
    <dgm:pt modelId="{6DC3BCE5-A3BD-4885-A2E1-0E7B528DAEFE}" type="pres">
      <dgm:prSet presAssocID="{47A9E6A5-D387-4C35-A1D5-BD8C70E6672C}" presName="compNode" presStyleCnt="0"/>
      <dgm:spPr/>
    </dgm:pt>
    <dgm:pt modelId="{E69CC2BA-8125-44B6-8736-64935A09850C}" type="pres">
      <dgm:prSet presAssocID="{47A9E6A5-D387-4C35-A1D5-BD8C70E6672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CB25F0F7-17E0-4597-8016-2DECD441DEE5}" type="pres">
      <dgm:prSet presAssocID="{47A9E6A5-D387-4C35-A1D5-BD8C70E6672C}" presName="spaceRect" presStyleCnt="0"/>
      <dgm:spPr/>
    </dgm:pt>
    <dgm:pt modelId="{821E2CCC-C9B0-495C-8AB9-017824CFF3AD}" type="pres">
      <dgm:prSet presAssocID="{47A9E6A5-D387-4C35-A1D5-BD8C70E6672C}" presName="textRect" presStyleLbl="revTx" presStyleIdx="3" presStyleCnt="5">
        <dgm:presLayoutVars>
          <dgm:chMax val="1"/>
          <dgm:chPref val="1"/>
        </dgm:presLayoutVars>
      </dgm:prSet>
      <dgm:spPr/>
    </dgm:pt>
    <dgm:pt modelId="{F7EA0506-34D5-46F4-B50E-D962FCCAF363}" type="pres">
      <dgm:prSet presAssocID="{7934D286-4DBE-49A1-80E7-B3B5D75CA696}" presName="sibTrans" presStyleCnt="0"/>
      <dgm:spPr/>
    </dgm:pt>
    <dgm:pt modelId="{65CBD151-0782-4DD5-838F-9334D3AC8AC0}" type="pres">
      <dgm:prSet presAssocID="{8A5C13F2-01BA-4510-BF0A-20FAA7CCA211}" presName="compNode" presStyleCnt="0"/>
      <dgm:spPr/>
    </dgm:pt>
    <dgm:pt modelId="{207E7FCF-298B-47E5-8075-13C2C207888B}" type="pres">
      <dgm:prSet presAssocID="{8A5C13F2-01BA-4510-BF0A-20FAA7CCA2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F514BD75-36E9-48C4-99FA-D565CD7F25DC}" type="pres">
      <dgm:prSet presAssocID="{8A5C13F2-01BA-4510-BF0A-20FAA7CCA211}" presName="spaceRect" presStyleCnt="0"/>
      <dgm:spPr/>
    </dgm:pt>
    <dgm:pt modelId="{5721981C-52F3-4CB5-9443-1CBD58245822}" type="pres">
      <dgm:prSet presAssocID="{8A5C13F2-01BA-4510-BF0A-20FAA7CCA2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0A83420-B33A-4FEA-A7A6-95807B7CF3B8}" type="presOf" srcId="{63C96A1C-0339-4A5B-B31F-F9979B14D22B}" destId="{A0ABAC59-0700-4EA9-9248-D1B3835C3E9C}" srcOrd="0" destOrd="0" presId="urn:microsoft.com/office/officeart/2018/2/layout/IconLabelList"/>
    <dgm:cxn modelId="{97237F2C-D600-4629-B2C9-788D861D103E}" srcId="{71C97FBA-F653-4FE3-AC42-38AD94FC4BBF}" destId="{63C96A1C-0339-4A5B-B31F-F9979B14D22B}" srcOrd="1" destOrd="0" parTransId="{3A4C9603-AAD1-476D-93A6-FD5289422198}" sibTransId="{245A95EC-E63B-429B-AA6D-1A56E02EBFA8}"/>
    <dgm:cxn modelId="{BEB5B730-BBFD-4DCD-92D2-232DAE2DE90C}" type="presOf" srcId="{DCD591B4-B0C8-4A01-BE1B-2371C8417FA3}" destId="{685DAE42-3428-4A2B-894E-97E9F8504D53}" srcOrd="0" destOrd="0" presId="urn:microsoft.com/office/officeart/2018/2/layout/IconLabelList"/>
    <dgm:cxn modelId="{9173AE34-C14A-4446-9408-352A887687EA}" type="presOf" srcId="{CA453483-9F43-4772-9587-89355DC1BCEF}" destId="{C24825DF-23E2-4432-95CA-0D8B32C0173C}" srcOrd="0" destOrd="0" presId="urn:microsoft.com/office/officeart/2018/2/layout/IconLabelList"/>
    <dgm:cxn modelId="{C2B3A63D-410F-4449-8AA3-ABA6A2F0FA98}" srcId="{71C97FBA-F653-4FE3-AC42-38AD94FC4BBF}" destId="{47A9E6A5-D387-4C35-A1D5-BD8C70E6672C}" srcOrd="3" destOrd="0" parTransId="{92FB7D5A-7290-4426-A818-6C25A0297A78}" sibTransId="{7934D286-4DBE-49A1-80E7-B3B5D75CA696}"/>
    <dgm:cxn modelId="{02C8555B-B56A-4F7B-B7FA-7A31B6F76979}" srcId="{71C97FBA-F653-4FE3-AC42-38AD94FC4BBF}" destId="{8A5C13F2-01BA-4510-BF0A-20FAA7CCA211}" srcOrd="4" destOrd="0" parTransId="{EC3ECE3E-0C4F-4BF3-A11A-FC5C3AF0BB0F}" sibTransId="{C2A33627-1539-477E-86BD-24AB02740F61}"/>
    <dgm:cxn modelId="{72F03462-F638-4071-B8DE-A99B912DFB23}" type="presOf" srcId="{47A9E6A5-D387-4C35-A1D5-BD8C70E6672C}" destId="{821E2CCC-C9B0-495C-8AB9-017824CFF3AD}" srcOrd="0" destOrd="0" presId="urn:microsoft.com/office/officeart/2018/2/layout/IconLabelList"/>
    <dgm:cxn modelId="{0C634880-6F5E-48F3-AC4A-3BA4B5FFDF57}" srcId="{71C97FBA-F653-4FE3-AC42-38AD94FC4BBF}" destId="{DCD591B4-B0C8-4A01-BE1B-2371C8417FA3}" srcOrd="2" destOrd="0" parTransId="{05F6C1C3-58FD-4406-A410-9887BC83DD2D}" sibTransId="{D4E3C336-9490-4E18-99EE-A3FC2F5D5FEB}"/>
    <dgm:cxn modelId="{FEFDC4AC-1F06-4FA3-9E47-2EFD6550306C}" srcId="{71C97FBA-F653-4FE3-AC42-38AD94FC4BBF}" destId="{CA453483-9F43-4772-9587-89355DC1BCEF}" srcOrd="0" destOrd="0" parTransId="{5885D469-CBAE-4AA5-8EC6-A6A52CC9D8C6}" sibTransId="{76C536D9-0F2B-4C14-9591-8F19FADDE748}"/>
    <dgm:cxn modelId="{1CDDBADB-9979-4C49-A75E-D9BB8D2D79D9}" type="presOf" srcId="{8A5C13F2-01BA-4510-BF0A-20FAA7CCA211}" destId="{5721981C-52F3-4CB5-9443-1CBD58245822}" srcOrd="0" destOrd="0" presId="urn:microsoft.com/office/officeart/2018/2/layout/IconLabelList"/>
    <dgm:cxn modelId="{262611F8-89A1-42C3-BC60-139D04BD08D6}" type="presOf" srcId="{71C97FBA-F653-4FE3-AC42-38AD94FC4BBF}" destId="{1BCA19E4-27D3-42C7-8B28-E27337AC404C}" srcOrd="0" destOrd="0" presId="urn:microsoft.com/office/officeart/2018/2/layout/IconLabelList"/>
    <dgm:cxn modelId="{E1E7A8AA-1391-4DE0-902A-390C4DFE80A4}" type="presParOf" srcId="{1BCA19E4-27D3-42C7-8B28-E27337AC404C}" destId="{E69CCBC1-BBD5-4E44-8382-E90599287D6A}" srcOrd="0" destOrd="0" presId="urn:microsoft.com/office/officeart/2018/2/layout/IconLabelList"/>
    <dgm:cxn modelId="{C034FB00-7583-4E41-A10F-AA9FBD050C7F}" type="presParOf" srcId="{E69CCBC1-BBD5-4E44-8382-E90599287D6A}" destId="{97CD8163-6EAC-4066-AEE3-096C4680AE15}" srcOrd="0" destOrd="0" presId="urn:microsoft.com/office/officeart/2018/2/layout/IconLabelList"/>
    <dgm:cxn modelId="{59CBD636-85E0-4E18-A431-76060DC6EC4D}" type="presParOf" srcId="{E69CCBC1-BBD5-4E44-8382-E90599287D6A}" destId="{8A3551E6-0AD9-415B-8AD9-55E30F51B0E0}" srcOrd="1" destOrd="0" presId="urn:microsoft.com/office/officeart/2018/2/layout/IconLabelList"/>
    <dgm:cxn modelId="{44F2CDF7-0FC3-4FA7-990C-C8208F2ECDA5}" type="presParOf" srcId="{E69CCBC1-BBD5-4E44-8382-E90599287D6A}" destId="{C24825DF-23E2-4432-95CA-0D8B32C0173C}" srcOrd="2" destOrd="0" presId="urn:microsoft.com/office/officeart/2018/2/layout/IconLabelList"/>
    <dgm:cxn modelId="{0C67D11E-2302-472E-BBFC-14CB60147E70}" type="presParOf" srcId="{1BCA19E4-27D3-42C7-8B28-E27337AC404C}" destId="{4FB34695-3973-4230-BB20-62E6A30905A6}" srcOrd="1" destOrd="0" presId="urn:microsoft.com/office/officeart/2018/2/layout/IconLabelList"/>
    <dgm:cxn modelId="{D9FF6DB3-8957-4D6C-9544-342DCF511FE0}" type="presParOf" srcId="{1BCA19E4-27D3-42C7-8B28-E27337AC404C}" destId="{915D364B-1725-4CE1-8B29-7A1E506E942B}" srcOrd="2" destOrd="0" presId="urn:microsoft.com/office/officeart/2018/2/layout/IconLabelList"/>
    <dgm:cxn modelId="{0493B94F-3919-4FED-9BDB-75B3281D4F33}" type="presParOf" srcId="{915D364B-1725-4CE1-8B29-7A1E506E942B}" destId="{3A39F945-8B17-48E9-90CF-DC19BC4D86A7}" srcOrd="0" destOrd="0" presId="urn:microsoft.com/office/officeart/2018/2/layout/IconLabelList"/>
    <dgm:cxn modelId="{519E31D0-AA3F-40B2-9C83-C80B4110C9DE}" type="presParOf" srcId="{915D364B-1725-4CE1-8B29-7A1E506E942B}" destId="{4033D2A0-F52F-4B7B-867B-2DD453579101}" srcOrd="1" destOrd="0" presId="urn:microsoft.com/office/officeart/2018/2/layout/IconLabelList"/>
    <dgm:cxn modelId="{ADC47863-0EC1-4C2E-A214-2CD147A171FF}" type="presParOf" srcId="{915D364B-1725-4CE1-8B29-7A1E506E942B}" destId="{A0ABAC59-0700-4EA9-9248-D1B3835C3E9C}" srcOrd="2" destOrd="0" presId="urn:microsoft.com/office/officeart/2018/2/layout/IconLabelList"/>
    <dgm:cxn modelId="{E0E0D7CC-5B27-4442-A322-3F6C1572E84D}" type="presParOf" srcId="{1BCA19E4-27D3-42C7-8B28-E27337AC404C}" destId="{7BC17C25-88DE-42B0-AEA6-82E2E9A4AE1A}" srcOrd="3" destOrd="0" presId="urn:microsoft.com/office/officeart/2018/2/layout/IconLabelList"/>
    <dgm:cxn modelId="{2FD67575-52F5-4A0C-8E25-C0E55D9AEE2B}" type="presParOf" srcId="{1BCA19E4-27D3-42C7-8B28-E27337AC404C}" destId="{61A3B8C4-B81F-477D-9251-D6B026B97F0D}" srcOrd="4" destOrd="0" presId="urn:microsoft.com/office/officeart/2018/2/layout/IconLabelList"/>
    <dgm:cxn modelId="{90576176-7C16-426E-B7C0-535AF9BC73D6}" type="presParOf" srcId="{61A3B8C4-B81F-477D-9251-D6B026B97F0D}" destId="{0297883C-4931-4FE1-8EE1-DBE9014BA906}" srcOrd="0" destOrd="0" presId="urn:microsoft.com/office/officeart/2018/2/layout/IconLabelList"/>
    <dgm:cxn modelId="{431F3D35-AABE-4C78-B185-8E0ED4F88A13}" type="presParOf" srcId="{61A3B8C4-B81F-477D-9251-D6B026B97F0D}" destId="{6F53D78A-A6EE-4EAD-81F9-8D320EE5A69E}" srcOrd="1" destOrd="0" presId="urn:microsoft.com/office/officeart/2018/2/layout/IconLabelList"/>
    <dgm:cxn modelId="{42524CF2-780F-4F29-A669-668FD5EDEA5C}" type="presParOf" srcId="{61A3B8C4-B81F-477D-9251-D6B026B97F0D}" destId="{685DAE42-3428-4A2B-894E-97E9F8504D53}" srcOrd="2" destOrd="0" presId="urn:microsoft.com/office/officeart/2018/2/layout/IconLabelList"/>
    <dgm:cxn modelId="{A5921AE9-52EF-4AE2-9E30-6DC0A3606E15}" type="presParOf" srcId="{1BCA19E4-27D3-42C7-8B28-E27337AC404C}" destId="{8F70B457-8D67-4616-8D8F-D361A3CC299A}" srcOrd="5" destOrd="0" presId="urn:microsoft.com/office/officeart/2018/2/layout/IconLabelList"/>
    <dgm:cxn modelId="{3D6BB8D3-0A03-48C3-B810-FEA38D7CFF72}" type="presParOf" srcId="{1BCA19E4-27D3-42C7-8B28-E27337AC404C}" destId="{6DC3BCE5-A3BD-4885-A2E1-0E7B528DAEFE}" srcOrd="6" destOrd="0" presId="urn:microsoft.com/office/officeart/2018/2/layout/IconLabelList"/>
    <dgm:cxn modelId="{E2A2DE80-2A91-4F03-BA4D-53480BCCC533}" type="presParOf" srcId="{6DC3BCE5-A3BD-4885-A2E1-0E7B528DAEFE}" destId="{E69CC2BA-8125-44B6-8736-64935A09850C}" srcOrd="0" destOrd="0" presId="urn:microsoft.com/office/officeart/2018/2/layout/IconLabelList"/>
    <dgm:cxn modelId="{24FF4FB6-7B4D-4473-B994-FFD4D822F38D}" type="presParOf" srcId="{6DC3BCE5-A3BD-4885-A2E1-0E7B528DAEFE}" destId="{CB25F0F7-17E0-4597-8016-2DECD441DEE5}" srcOrd="1" destOrd="0" presId="urn:microsoft.com/office/officeart/2018/2/layout/IconLabelList"/>
    <dgm:cxn modelId="{A6BBBF72-5A5C-4712-8844-67BAED36D357}" type="presParOf" srcId="{6DC3BCE5-A3BD-4885-A2E1-0E7B528DAEFE}" destId="{821E2CCC-C9B0-495C-8AB9-017824CFF3AD}" srcOrd="2" destOrd="0" presId="urn:microsoft.com/office/officeart/2018/2/layout/IconLabelList"/>
    <dgm:cxn modelId="{C137BD70-ACCE-4209-86FA-A834B1E64B2F}" type="presParOf" srcId="{1BCA19E4-27D3-42C7-8B28-E27337AC404C}" destId="{F7EA0506-34D5-46F4-B50E-D962FCCAF363}" srcOrd="7" destOrd="0" presId="urn:microsoft.com/office/officeart/2018/2/layout/IconLabelList"/>
    <dgm:cxn modelId="{5E5DED93-7DAD-48D9-8C95-933594A637FD}" type="presParOf" srcId="{1BCA19E4-27D3-42C7-8B28-E27337AC404C}" destId="{65CBD151-0782-4DD5-838F-9334D3AC8AC0}" srcOrd="8" destOrd="0" presId="urn:microsoft.com/office/officeart/2018/2/layout/IconLabelList"/>
    <dgm:cxn modelId="{3BE37577-BE56-4FCB-896E-9593882339B3}" type="presParOf" srcId="{65CBD151-0782-4DD5-838F-9334D3AC8AC0}" destId="{207E7FCF-298B-47E5-8075-13C2C207888B}" srcOrd="0" destOrd="0" presId="urn:microsoft.com/office/officeart/2018/2/layout/IconLabelList"/>
    <dgm:cxn modelId="{8BEC06DF-8712-44E1-93FB-BECB3D0F3AFB}" type="presParOf" srcId="{65CBD151-0782-4DD5-838F-9334D3AC8AC0}" destId="{F514BD75-36E9-48C4-99FA-D565CD7F25DC}" srcOrd="1" destOrd="0" presId="urn:microsoft.com/office/officeart/2018/2/layout/IconLabelList"/>
    <dgm:cxn modelId="{25A27B53-A2A3-46ED-87D6-402A16BC49E7}" type="presParOf" srcId="{65CBD151-0782-4DD5-838F-9334D3AC8AC0}" destId="{5721981C-52F3-4CB5-9443-1CBD58245822}" srcOrd="2" destOrd="0" presId="urn:microsoft.com/office/officeart/2018/2/layout/IconLabel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9E74F-2F06-4B54-B93E-DAC1E03183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AFD7A3B-5723-4683-A121-22FAE571D5A7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s-PE" b="0" i="0" baseline="0"/>
            <a:t>Se valida una mejora significativa en eficiencia y experiencia del cliente.</a:t>
          </a:r>
          <a:endParaRPr lang="en-US"/>
        </a:p>
      </dgm:t>
    </dgm:pt>
    <dgm:pt modelId="{3FC3244B-A56C-442A-B41E-16EFF2C8F516}" type="parTrans" cxnId="{49D89CAB-A703-49A4-A45A-391AE364FD75}">
      <dgm:prSet/>
      <dgm:spPr/>
      <dgm:t>
        <a:bodyPr/>
        <a:lstStyle/>
        <a:p>
          <a:endParaRPr lang="en-US"/>
        </a:p>
      </dgm:t>
    </dgm:pt>
    <dgm:pt modelId="{4AAF94AF-9AA9-418B-A99F-2E04ADD8F2B2}" type="sibTrans" cxnId="{49D89CAB-A703-49A4-A45A-391AE364FD7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AA7E9B0-BBF6-4341-BFFB-48004C29033D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s-PE" b="0" i="0" baseline="0"/>
            <a:t>El modelo TO-BE permite operaciones más ágiles y automatizadas.</a:t>
          </a:r>
          <a:endParaRPr lang="en-US"/>
        </a:p>
      </dgm:t>
    </dgm:pt>
    <dgm:pt modelId="{C1A70D19-1D0E-49FA-9A36-792F5C739F33}" type="parTrans" cxnId="{8ACD11EB-2A5F-4EAB-BFB3-120CE4186B18}">
      <dgm:prSet/>
      <dgm:spPr/>
      <dgm:t>
        <a:bodyPr/>
        <a:lstStyle/>
        <a:p>
          <a:endParaRPr lang="en-US"/>
        </a:p>
      </dgm:t>
    </dgm:pt>
    <dgm:pt modelId="{600B1E39-51BA-4A81-A346-9EE9F1C5F8F4}" type="sibTrans" cxnId="{8ACD11EB-2A5F-4EAB-BFB3-120CE4186B1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7E62149-325A-4A2A-9069-AF4E7763255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s-PE" b="0" i="0" baseline="0"/>
            <a:t>Se reduce la carga operativa y los costos.</a:t>
          </a:r>
          <a:endParaRPr lang="en-US"/>
        </a:p>
      </dgm:t>
    </dgm:pt>
    <dgm:pt modelId="{581D28C0-0402-4B9C-835E-8AD12850D2CE}" type="parTrans" cxnId="{39DC9136-A5FA-40B5-9C18-B8C399CD458E}">
      <dgm:prSet/>
      <dgm:spPr/>
      <dgm:t>
        <a:bodyPr/>
        <a:lstStyle/>
        <a:p>
          <a:endParaRPr lang="en-US"/>
        </a:p>
      </dgm:t>
    </dgm:pt>
    <dgm:pt modelId="{A7322EEC-2452-4CB2-A3C6-942A594B42B8}" type="sibTrans" cxnId="{39DC9136-A5FA-40B5-9C18-B8C399CD45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A53597E-7C11-4276-AA51-66C61BA86870}" type="pres">
      <dgm:prSet presAssocID="{1929E74F-2F06-4B54-B93E-DAC1E0318307}" presName="Name0" presStyleCnt="0">
        <dgm:presLayoutVars>
          <dgm:animLvl val="lvl"/>
          <dgm:resizeHandles val="exact"/>
        </dgm:presLayoutVars>
      </dgm:prSet>
      <dgm:spPr/>
    </dgm:pt>
    <dgm:pt modelId="{D40B19AC-1EF7-452A-8DEB-83343B752253}" type="pres">
      <dgm:prSet presAssocID="{5AFD7A3B-5723-4683-A121-22FAE571D5A7}" presName="compositeNode" presStyleCnt="0">
        <dgm:presLayoutVars>
          <dgm:bulletEnabled val="1"/>
        </dgm:presLayoutVars>
      </dgm:prSet>
      <dgm:spPr/>
    </dgm:pt>
    <dgm:pt modelId="{262650E7-9CD8-408D-8054-974E21C31965}" type="pres">
      <dgm:prSet presAssocID="{5AFD7A3B-5723-4683-A121-22FAE571D5A7}" presName="bgRect" presStyleLbl="alignNode1" presStyleIdx="0" presStyleCnt="3"/>
      <dgm:spPr/>
    </dgm:pt>
    <dgm:pt modelId="{4F478520-4401-40CE-B654-D3BE135F17DA}" type="pres">
      <dgm:prSet presAssocID="{4AAF94AF-9AA9-418B-A99F-2E04ADD8F2B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620F5F8-E99E-4DAD-B1FA-DBCE47597E9B}" type="pres">
      <dgm:prSet presAssocID="{5AFD7A3B-5723-4683-A121-22FAE571D5A7}" presName="nodeRect" presStyleLbl="alignNode1" presStyleIdx="0" presStyleCnt="3">
        <dgm:presLayoutVars>
          <dgm:bulletEnabled val="1"/>
        </dgm:presLayoutVars>
      </dgm:prSet>
      <dgm:spPr/>
    </dgm:pt>
    <dgm:pt modelId="{02C3A214-5F01-4279-B5F2-B4F87E793FB1}" type="pres">
      <dgm:prSet presAssocID="{4AAF94AF-9AA9-418B-A99F-2E04ADD8F2B2}" presName="sibTrans" presStyleCnt="0"/>
      <dgm:spPr/>
    </dgm:pt>
    <dgm:pt modelId="{635C641E-4DAD-4DDC-BB8B-83EFCC974DB9}" type="pres">
      <dgm:prSet presAssocID="{EAA7E9B0-BBF6-4341-BFFB-48004C29033D}" presName="compositeNode" presStyleCnt="0">
        <dgm:presLayoutVars>
          <dgm:bulletEnabled val="1"/>
        </dgm:presLayoutVars>
      </dgm:prSet>
      <dgm:spPr/>
    </dgm:pt>
    <dgm:pt modelId="{0C12BC5B-9376-4C41-AED9-7E94E3330DA4}" type="pres">
      <dgm:prSet presAssocID="{EAA7E9B0-BBF6-4341-BFFB-48004C29033D}" presName="bgRect" presStyleLbl="alignNode1" presStyleIdx="1" presStyleCnt="3"/>
      <dgm:spPr/>
    </dgm:pt>
    <dgm:pt modelId="{B2D3D758-87F8-4A5E-A6DC-6889CEAFB718}" type="pres">
      <dgm:prSet presAssocID="{600B1E39-51BA-4A81-A346-9EE9F1C5F8F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A2B3434-0910-4633-8A28-CF7BC4459B06}" type="pres">
      <dgm:prSet presAssocID="{EAA7E9B0-BBF6-4341-BFFB-48004C29033D}" presName="nodeRect" presStyleLbl="alignNode1" presStyleIdx="1" presStyleCnt="3">
        <dgm:presLayoutVars>
          <dgm:bulletEnabled val="1"/>
        </dgm:presLayoutVars>
      </dgm:prSet>
      <dgm:spPr/>
    </dgm:pt>
    <dgm:pt modelId="{63394914-7BD8-46D3-8E7C-EB1E523D7568}" type="pres">
      <dgm:prSet presAssocID="{600B1E39-51BA-4A81-A346-9EE9F1C5F8F4}" presName="sibTrans" presStyleCnt="0"/>
      <dgm:spPr/>
    </dgm:pt>
    <dgm:pt modelId="{B1DE4743-0264-44EF-85AC-653C021276D5}" type="pres">
      <dgm:prSet presAssocID="{C7E62149-325A-4A2A-9069-AF4E77632559}" presName="compositeNode" presStyleCnt="0">
        <dgm:presLayoutVars>
          <dgm:bulletEnabled val="1"/>
        </dgm:presLayoutVars>
      </dgm:prSet>
      <dgm:spPr/>
    </dgm:pt>
    <dgm:pt modelId="{08FE3D1B-553A-4CF6-B2EC-76519467370B}" type="pres">
      <dgm:prSet presAssocID="{C7E62149-325A-4A2A-9069-AF4E77632559}" presName="bgRect" presStyleLbl="alignNode1" presStyleIdx="2" presStyleCnt="3"/>
      <dgm:spPr/>
    </dgm:pt>
    <dgm:pt modelId="{C8EE7ACF-B329-4DF7-9B3B-3328A598B590}" type="pres">
      <dgm:prSet presAssocID="{A7322EEC-2452-4CB2-A3C6-942A594B42B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42EFD1C-2014-4890-A599-97F97A23A413}" type="pres">
      <dgm:prSet presAssocID="{C7E62149-325A-4A2A-9069-AF4E776325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1474201-11FE-4965-82C2-CD25BA291548}" type="presOf" srcId="{C7E62149-325A-4A2A-9069-AF4E77632559}" destId="{D42EFD1C-2014-4890-A599-97F97A23A413}" srcOrd="1" destOrd="0" presId="urn:microsoft.com/office/officeart/2016/7/layout/LinearBlockProcessNumbered"/>
    <dgm:cxn modelId="{EB466504-CF58-4E0B-A2A0-60800A749AAE}" type="presOf" srcId="{5AFD7A3B-5723-4683-A121-22FAE571D5A7}" destId="{5620F5F8-E99E-4DAD-B1FA-DBCE47597E9B}" srcOrd="1" destOrd="0" presId="urn:microsoft.com/office/officeart/2016/7/layout/LinearBlockProcessNumbered"/>
    <dgm:cxn modelId="{8353B617-88E6-4730-A462-CDE5E5CBD307}" type="presOf" srcId="{EAA7E9B0-BBF6-4341-BFFB-48004C29033D}" destId="{1A2B3434-0910-4633-8A28-CF7BC4459B06}" srcOrd="1" destOrd="0" presId="urn:microsoft.com/office/officeart/2016/7/layout/LinearBlockProcessNumbered"/>
    <dgm:cxn modelId="{21CA8828-E281-4A2E-BD94-302D695924B2}" type="presOf" srcId="{C7E62149-325A-4A2A-9069-AF4E77632559}" destId="{08FE3D1B-553A-4CF6-B2EC-76519467370B}" srcOrd="0" destOrd="0" presId="urn:microsoft.com/office/officeart/2016/7/layout/LinearBlockProcessNumbered"/>
    <dgm:cxn modelId="{1485C233-380C-4D8A-851B-C42E9A20D781}" type="presOf" srcId="{600B1E39-51BA-4A81-A346-9EE9F1C5F8F4}" destId="{B2D3D758-87F8-4A5E-A6DC-6889CEAFB718}" srcOrd="0" destOrd="0" presId="urn:microsoft.com/office/officeart/2016/7/layout/LinearBlockProcessNumbered"/>
    <dgm:cxn modelId="{73965B36-B64B-4007-BA17-C00F396821BD}" type="presOf" srcId="{EAA7E9B0-BBF6-4341-BFFB-48004C29033D}" destId="{0C12BC5B-9376-4C41-AED9-7E94E3330DA4}" srcOrd="0" destOrd="0" presId="urn:microsoft.com/office/officeart/2016/7/layout/LinearBlockProcessNumbered"/>
    <dgm:cxn modelId="{39DC9136-A5FA-40B5-9C18-B8C399CD458E}" srcId="{1929E74F-2F06-4B54-B93E-DAC1E0318307}" destId="{C7E62149-325A-4A2A-9069-AF4E77632559}" srcOrd="2" destOrd="0" parTransId="{581D28C0-0402-4B9C-835E-8AD12850D2CE}" sibTransId="{A7322EEC-2452-4CB2-A3C6-942A594B42B8}"/>
    <dgm:cxn modelId="{C7FEE943-64D5-4FF6-BFDF-110B210CFD1B}" type="presOf" srcId="{5AFD7A3B-5723-4683-A121-22FAE571D5A7}" destId="{262650E7-9CD8-408D-8054-974E21C31965}" srcOrd="0" destOrd="0" presId="urn:microsoft.com/office/officeart/2016/7/layout/LinearBlockProcessNumbered"/>
    <dgm:cxn modelId="{49D89CAB-A703-49A4-A45A-391AE364FD75}" srcId="{1929E74F-2F06-4B54-B93E-DAC1E0318307}" destId="{5AFD7A3B-5723-4683-A121-22FAE571D5A7}" srcOrd="0" destOrd="0" parTransId="{3FC3244B-A56C-442A-B41E-16EFF2C8F516}" sibTransId="{4AAF94AF-9AA9-418B-A99F-2E04ADD8F2B2}"/>
    <dgm:cxn modelId="{FA7F16B6-BB66-4E6E-A203-FB350D48D38D}" type="presOf" srcId="{1929E74F-2F06-4B54-B93E-DAC1E0318307}" destId="{5A53597E-7C11-4276-AA51-66C61BA86870}" srcOrd="0" destOrd="0" presId="urn:microsoft.com/office/officeart/2016/7/layout/LinearBlockProcessNumbered"/>
    <dgm:cxn modelId="{8ACD11EB-2A5F-4EAB-BFB3-120CE4186B18}" srcId="{1929E74F-2F06-4B54-B93E-DAC1E0318307}" destId="{EAA7E9B0-BBF6-4341-BFFB-48004C29033D}" srcOrd="1" destOrd="0" parTransId="{C1A70D19-1D0E-49FA-9A36-792F5C739F33}" sibTransId="{600B1E39-51BA-4A81-A346-9EE9F1C5F8F4}"/>
    <dgm:cxn modelId="{16F7E3F1-9767-4073-A892-508C2B9F9540}" type="presOf" srcId="{4AAF94AF-9AA9-418B-A99F-2E04ADD8F2B2}" destId="{4F478520-4401-40CE-B654-D3BE135F17DA}" srcOrd="0" destOrd="0" presId="urn:microsoft.com/office/officeart/2016/7/layout/LinearBlockProcessNumbered"/>
    <dgm:cxn modelId="{38E966FA-F9CE-4C4D-AF2E-6578634D8035}" type="presOf" srcId="{A7322EEC-2452-4CB2-A3C6-942A594B42B8}" destId="{C8EE7ACF-B329-4DF7-9B3B-3328A598B590}" srcOrd="0" destOrd="0" presId="urn:microsoft.com/office/officeart/2016/7/layout/LinearBlockProcessNumbered"/>
    <dgm:cxn modelId="{001722AB-8F76-4167-870E-605AF806515E}" type="presParOf" srcId="{5A53597E-7C11-4276-AA51-66C61BA86870}" destId="{D40B19AC-1EF7-452A-8DEB-83343B752253}" srcOrd="0" destOrd="0" presId="urn:microsoft.com/office/officeart/2016/7/layout/LinearBlockProcessNumbered"/>
    <dgm:cxn modelId="{D524170B-ABAF-4DD5-8BAD-A24ADA0BFE67}" type="presParOf" srcId="{D40B19AC-1EF7-452A-8DEB-83343B752253}" destId="{262650E7-9CD8-408D-8054-974E21C31965}" srcOrd="0" destOrd="0" presId="urn:microsoft.com/office/officeart/2016/7/layout/LinearBlockProcessNumbered"/>
    <dgm:cxn modelId="{E987D67F-D789-409C-A9D6-C4EDD7EB1BE4}" type="presParOf" srcId="{D40B19AC-1EF7-452A-8DEB-83343B752253}" destId="{4F478520-4401-40CE-B654-D3BE135F17DA}" srcOrd="1" destOrd="0" presId="urn:microsoft.com/office/officeart/2016/7/layout/LinearBlockProcessNumbered"/>
    <dgm:cxn modelId="{89842D4C-AACD-40A2-AC7D-5986FD554D3F}" type="presParOf" srcId="{D40B19AC-1EF7-452A-8DEB-83343B752253}" destId="{5620F5F8-E99E-4DAD-B1FA-DBCE47597E9B}" srcOrd="2" destOrd="0" presId="urn:microsoft.com/office/officeart/2016/7/layout/LinearBlockProcessNumbered"/>
    <dgm:cxn modelId="{ED7B275C-955D-4D8E-8EE9-D496280349EB}" type="presParOf" srcId="{5A53597E-7C11-4276-AA51-66C61BA86870}" destId="{02C3A214-5F01-4279-B5F2-B4F87E793FB1}" srcOrd="1" destOrd="0" presId="urn:microsoft.com/office/officeart/2016/7/layout/LinearBlockProcessNumbered"/>
    <dgm:cxn modelId="{E19D8C24-A28B-4971-B641-3ED41628D355}" type="presParOf" srcId="{5A53597E-7C11-4276-AA51-66C61BA86870}" destId="{635C641E-4DAD-4DDC-BB8B-83EFCC974DB9}" srcOrd="2" destOrd="0" presId="urn:microsoft.com/office/officeart/2016/7/layout/LinearBlockProcessNumbered"/>
    <dgm:cxn modelId="{9AF3A2FF-427D-4CA9-A8AA-822001366EED}" type="presParOf" srcId="{635C641E-4DAD-4DDC-BB8B-83EFCC974DB9}" destId="{0C12BC5B-9376-4C41-AED9-7E94E3330DA4}" srcOrd="0" destOrd="0" presId="urn:microsoft.com/office/officeart/2016/7/layout/LinearBlockProcessNumbered"/>
    <dgm:cxn modelId="{F352C35E-5C0C-4CCD-AD01-65B87637312D}" type="presParOf" srcId="{635C641E-4DAD-4DDC-BB8B-83EFCC974DB9}" destId="{B2D3D758-87F8-4A5E-A6DC-6889CEAFB718}" srcOrd="1" destOrd="0" presId="urn:microsoft.com/office/officeart/2016/7/layout/LinearBlockProcessNumbered"/>
    <dgm:cxn modelId="{E116DAF3-8C82-4EED-A123-48C085544F26}" type="presParOf" srcId="{635C641E-4DAD-4DDC-BB8B-83EFCC974DB9}" destId="{1A2B3434-0910-4633-8A28-CF7BC4459B06}" srcOrd="2" destOrd="0" presId="urn:microsoft.com/office/officeart/2016/7/layout/LinearBlockProcessNumbered"/>
    <dgm:cxn modelId="{6139063B-3F22-4E49-ADFB-22557EE04AD1}" type="presParOf" srcId="{5A53597E-7C11-4276-AA51-66C61BA86870}" destId="{63394914-7BD8-46D3-8E7C-EB1E523D7568}" srcOrd="3" destOrd="0" presId="urn:microsoft.com/office/officeart/2016/7/layout/LinearBlockProcessNumbered"/>
    <dgm:cxn modelId="{B7780713-8F72-4CA3-A4F2-4F46EB772227}" type="presParOf" srcId="{5A53597E-7C11-4276-AA51-66C61BA86870}" destId="{B1DE4743-0264-44EF-85AC-653C021276D5}" srcOrd="4" destOrd="0" presId="urn:microsoft.com/office/officeart/2016/7/layout/LinearBlockProcessNumbered"/>
    <dgm:cxn modelId="{BA9D86BB-1C9B-45E6-A89E-507145504F40}" type="presParOf" srcId="{B1DE4743-0264-44EF-85AC-653C021276D5}" destId="{08FE3D1B-553A-4CF6-B2EC-76519467370B}" srcOrd="0" destOrd="0" presId="urn:microsoft.com/office/officeart/2016/7/layout/LinearBlockProcessNumbered"/>
    <dgm:cxn modelId="{32108FCC-E656-4007-8EAF-9FEB03910BC7}" type="presParOf" srcId="{B1DE4743-0264-44EF-85AC-653C021276D5}" destId="{C8EE7ACF-B329-4DF7-9B3B-3328A598B590}" srcOrd="1" destOrd="0" presId="urn:microsoft.com/office/officeart/2016/7/layout/LinearBlockProcessNumbered"/>
    <dgm:cxn modelId="{D219DA06-A1E0-48DC-84BC-80FD500A2945}" type="presParOf" srcId="{B1DE4743-0264-44EF-85AC-653C021276D5}" destId="{D42EFD1C-2014-4890-A599-97F97A23A41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3A2E6B-F2A9-4AC3-B0E5-B45D5B28E87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A407E9-3318-4322-9A8F-12A10F39565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s-MX" dirty="0"/>
            <a:t>Implementación progresiva del modelo TO-BE.</a:t>
          </a:r>
          <a:endParaRPr lang="en-US" dirty="0"/>
        </a:p>
      </dgm:t>
    </dgm:pt>
    <dgm:pt modelId="{189EAE1D-48AF-43B7-9620-2C4E18211E64}" type="parTrans" cxnId="{5518371E-3244-459C-8970-0D1856D5D948}">
      <dgm:prSet/>
      <dgm:spPr/>
      <dgm:t>
        <a:bodyPr/>
        <a:lstStyle/>
        <a:p>
          <a:endParaRPr lang="en-US"/>
        </a:p>
      </dgm:t>
    </dgm:pt>
    <dgm:pt modelId="{9E39CB78-E37E-4258-B8FE-E8FA53231EAB}" type="sibTrans" cxnId="{5518371E-3244-459C-8970-0D1856D5D948}">
      <dgm:prSet/>
      <dgm:spPr/>
      <dgm:t>
        <a:bodyPr/>
        <a:lstStyle/>
        <a:p>
          <a:endParaRPr lang="en-US"/>
        </a:p>
      </dgm:t>
    </dgm:pt>
    <dgm:pt modelId="{7751C48E-B109-4BEF-9CFB-132D3DE5868F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s-MX" dirty="0"/>
            <a:t>Capacitación continua del personal.</a:t>
          </a:r>
          <a:endParaRPr lang="en-US" dirty="0"/>
        </a:p>
      </dgm:t>
    </dgm:pt>
    <dgm:pt modelId="{D4B81995-D700-4407-B5E6-8E8A1F7250FA}" type="parTrans" cxnId="{A0B95F4B-883B-4722-821D-1D5BBA64B4B6}">
      <dgm:prSet/>
      <dgm:spPr/>
      <dgm:t>
        <a:bodyPr/>
        <a:lstStyle/>
        <a:p>
          <a:endParaRPr lang="en-US"/>
        </a:p>
      </dgm:t>
    </dgm:pt>
    <dgm:pt modelId="{9348DE97-2F32-421D-8C76-3352892D6AF1}" type="sibTrans" cxnId="{A0B95F4B-883B-4722-821D-1D5BBA64B4B6}">
      <dgm:prSet/>
      <dgm:spPr/>
      <dgm:t>
        <a:bodyPr/>
        <a:lstStyle/>
        <a:p>
          <a:endParaRPr lang="en-US"/>
        </a:p>
      </dgm:t>
    </dgm:pt>
    <dgm:pt modelId="{26DEA613-4917-4674-B7B0-ECB0E0888F89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s-MX"/>
            <a:t>Monitoreo de KPIs para mejora continua.</a:t>
          </a:r>
          <a:endParaRPr lang="en-US"/>
        </a:p>
      </dgm:t>
    </dgm:pt>
    <dgm:pt modelId="{4BA987FE-E2B9-44EC-A5F5-24276F1DCD3C}" type="parTrans" cxnId="{0F02D7DB-09BE-4758-AFA2-57B1F74580CA}">
      <dgm:prSet/>
      <dgm:spPr/>
      <dgm:t>
        <a:bodyPr/>
        <a:lstStyle/>
        <a:p>
          <a:endParaRPr lang="en-US"/>
        </a:p>
      </dgm:t>
    </dgm:pt>
    <dgm:pt modelId="{015BE387-E434-4F01-BB5B-2C77EE8F4795}" type="sibTrans" cxnId="{0F02D7DB-09BE-4758-AFA2-57B1F74580CA}">
      <dgm:prSet/>
      <dgm:spPr/>
      <dgm:t>
        <a:bodyPr/>
        <a:lstStyle/>
        <a:p>
          <a:endParaRPr lang="en-US"/>
        </a:p>
      </dgm:t>
    </dgm:pt>
    <dgm:pt modelId="{F51E31E4-5F26-4C76-8DA6-702564EA882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s-MX" dirty="0"/>
            <a:t>Escalar automatización a otros procesos: logística, postventa, pedidos.</a:t>
          </a:r>
          <a:endParaRPr lang="en-US" dirty="0"/>
        </a:p>
      </dgm:t>
    </dgm:pt>
    <dgm:pt modelId="{382D9746-0B6C-42BD-8D12-091A8C6479EF}" type="parTrans" cxnId="{A7035DBE-3D4D-4E4F-919A-7F058F706060}">
      <dgm:prSet/>
      <dgm:spPr/>
      <dgm:t>
        <a:bodyPr/>
        <a:lstStyle/>
        <a:p>
          <a:endParaRPr lang="en-US"/>
        </a:p>
      </dgm:t>
    </dgm:pt>
    <dgm:pt modelId="{64CBAA85-40EF-427A-A0C9-56748F2D5EC6}" type="sibTrans" cxnId="{A7035DBE-3D4D-4E4F-919A-7F058F706060}">
      <dgm:prSet/>
      <dgm:spPr/>
      <dgm:t>
        <a:bodyPr/>
        <a:lstStyle/>
        <a:p>
          <a:endParaRPr lang="en-US"/>
        </a:p>
      </dgm:t>
    </dgm:pt>
    <dgm:pt modelId="{F6CD5CD8-EDE7-41CF-BC14-7F3AF730848B}" type="pres">
      <dgm:prSet presAssocID="{333A2E6B-F2A9-4AC3-B0E5-B45D5B28E8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F2CE88-EBA1-441E-8AA8-A9173293006A}" type="pres">
      <dgm:prSet presAssocID="{B0A407E9-3318-4322-9A8F-12A10F395650}" presName="hierRoot1" presStyleCnt="0"/>
      <dgm:spPr/>
    </dgm:pt>
    <dgm:pt modelId="{24D4BFD3-EFC4-42BD-ACB5-AC33E13B27F2}" type="pres">
      <dgm:prSet presAssocID="{B0A407E9-3318-4322-9A8F-12A10F395650}" presName="composite" presStyleCnt="0"/>
      <dgm:spPr/>
    </dgm:pt>
    <dgm:pt modelId="{FE796AC9-7799-4B1F-B48B-36391FE3B9E7}" type="pres">
      <dgm:prSet presAssocID="{B0A407E9-3318-4322-9A8F-12A10F395650}" presName="background" presStyleLbl="node0" presStyleIdx="0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84C68EB0-EBC3-4696-9534-433ECBAF71A0}" type="pres">
      <dgm:prSet presAssocID="{B0A407E9-3318-4322-9A8F-12A10F395650}" presName="text" presStyleLbl="fgAcc0" presStyleIdx="0" presStyleCnt="4">
        <dgm:presLayoutVars>
          <dgm:chPref val="3"/>
        </dgm:presLayoutVars>
      </dgm:prSet>
      <dgm:spPr/>
    </dgm:pt>
    <dgm:pt modelId="{E356FA2E-0381-4471-9282-4718CBD9C125}" type="pres">
      <dgm:prSet presAssocID="{B0A407E9-3318-4322-9A8F-12A10F395650}" presName="hierChild2" presStyleCnt="0"/>
      <dgm:spPr/>
    </dgm:pt>
    <dgm:pt modelId="{26F17BBC-0D0D-4500-A224-0C99ADB95A56}" type="pres">
      <dgm:prSet presAssocID="{7751C48E-B109-4BEF-9CFB-132D3DE5868F}" presName="hierRoot1" presStyleCnt="0"/>
      <dgm:spPr/>
    </dgm:pt>
    <dgm:pt modelId="{7B5E922E-C181-4021-B6F6-64506B636BDA}" type="pres">
      <dgm:prSet presAssocID="{7751C48E-B109-4BEF-9CFB-132D3DE5868F}" presName="composite" presStyleCnt="0"/>
      <dgm:spPr/>
    </dgm:pt>
    <dgm:pt modelId="{BCFB594C-E9CB-4CA2-92EC-D5A0406D1C47}" type="pres">
      <dgm:prSet presAssocID="{7751C48E-B109-4BEF-9CFB-132D3DE5868F}" presName="background" presStyleLbl="node0" presStyleIdx="1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63D0F65F-0768-42D1-9A9D-6BC248E03F24}" type="pres">
      <dgm:prSet presAssocID="{7751C48E-B109-4BEF-9CFB-132D3DE5868F}" presName="text" presStyleLbl="fgAcc0" presStyleIdx="1" presStyleCnt="4">
        <dgm:presLayoutVars>
          <dgm:chPref val="3"/>
        </dgm:presLayoutVars>
      </dgm:prSet>
      <dgm:spPr/>
    </dgm:pt>
    <dgm:pt modelId="{6FB12DAB-ADBF-430F-AEE1-A9E26938DD6C}" type="pres">
      <dgm:prSet presAssocID="{7751C48E-B109-4BEF-9CFB-132D3DE5868F}" presName="hierChild2" presStyleCnt="0"/>
      <dgm:spPr/>
    </dgm:pt>
    <dgm:pt modelId="{17C28F40-AAC5-4549-BAD4-7561177C096E}" type="pres">
      <dgm:prSet presAssocID="{26DEA613-4917-4674-B7B0-ECB0E0888F89}" presName="hierRoot1" presStyleCnt="0"/>
      <dgm:spPr/>
    </dgm:pt>
    <dgm:pt modelId="{7FEE604E-490C-47B9-9642-7CFC2CB0C1D5}" type="pres">
      <dgm:prSet presAssocID="{26DEA613-4917-4674-B7B0-ECB0E0888F89}" presName="composite" presStyleCnt="0"/>
      <dgm:spPr/>
    </dgm:pt>
    <dgm:pt modelId="{BF9C761B-736E-44F7-92ED-C00D5D9CA061}" type="pres">
      <dgm:prSet presAssocID="{26DEA613-4917-4674-B7B0-ECB0E0888F89}" presName="background" presStyleLbl="node0" presStyleIdx="2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DDEC7BA9-A36E-4061-917A-875E35502CB7}" type="pres">
      <dgm:prSet presAssocID="{26DEA613-4917-4674-B7B0-ECB0E0888F89}" presName="text" presStyleLbl="fgAcc0" presStyleIdx="2" presStyleCnt="4">
        <dgm:presLayoutVars>
          <dgm:chPref val="3"/>
        </dgm:presLayoutVars>
      </dgm:prSet>
      <dgm:spPr/>
    </dgm:pt>
    <dgm:pt modelId="{800DA904-064F-483D-AABD-1D343EF3AAFB}" type="pres">
      <dgm:prSet presAssocID="{26DEA613-4917-4674-B7B0-ECB0E0888F89}" presName="hierChild2" presStyleCnt="0"/>
      <dgm:spPr/>
    </dgm:pt>
    <dgm:pt modelId="{6164B264-C8E1-4D4F-86BF-AB02AF4B08EC}" type="pres">
      <dgm:prSet presAssocID="{F51E31E4-5F26-4C76-8DA6-702564EA8824}" presName="hierRoot1" presStyleCnt="0"/>
      <dgm:spPr/>
    </dgm:pt>
    <dgm:pt modelId="{4A7F1130-6B85-40A4-BB05-33633FF80BC1}" type="pres">
      <dgm:prSet presAssocID="{F51E31E4-5F26-4C76-8DA6-702564EA8824}" presName="composite" presStyleCnt="0"/>
      <dgm:spPr/>
    </dgm:pt>
    <dgm:pt modelId="{92FDA332-13DC-46A2-A1DA-E4E515ADDD2F}" type="pres">
      <dgm:prSet presAssocID="{F51E31E4-5F26-4C76-8DA6-702564EA8824}" presName="background" presStyleLbl="node0" presStyleIdx="3" presStyleCnt="4"/>
      <dgm:spPr>
        <a:solidFill>
          <a:schemeClr val="tx1"/>
        </a:solidFill>
        <a:ln>
          <a:solidFill>
            <a:schemeClr val="tx1"/>
          </a:solidFill>
        </a:ln>
      </dgm:spPr>
    </dgm:pt>
    <dgm:pt modelId="{5139592A-D4FF-479E-B624-5471C55BD335}" type="pres">
      <dgm:prSet presAssocID="{F51E31E4-5F26-4C76-8DA6-702564EA8824}" presName="text" presStyleLbl="fgAcc0" presStyleIdx="3" presStyleCnt="4">
        <dgm:presLayoutVars>
          <dgm:chPref val="3"/>
        </dgm:presLayoutVars>
      </dgm:prSet>
      <dgm:spPr/>
    </dgm:pt>
    <dgm:pt modelId="{1803FDD2-80B6-40E8-9305-463DE6F2AEFB}" type="pres">
      <dgm:prSet presAssocID="{F51E31E4-5F26-4C76-8DA6-702564EA8824}" presName="hierChild2" presStyleCnt="0"/>
      <dgm:spPr/>
    </dgm:pt>
  </dgm:ptLst>
  <dgm:cxnLst>
    <dgm:cxn modelId="{5518371E-3244-459C-8970-0D1856D5D948}" srcId="{333A2E6B-F2A9-4AC3-B0E5-B45D5B28E87F}" destId="{B0A407E9-3318-4322-9A8F-12A10F395650}" srcOrd="0" destOrd="0" parTransId="{189EAE1D-48AF-43B7-9620-2C4E18211E64}" sibTransId="{9E39CB78-E37E-4258-B8FE-E8FA53231EAB}"/>
    <dgm:cxn modelId="{2DB18D24-D4CC-4520-BECC-C103B62DD684}" type="presOf" srcId="{7751C48E-B109-4BEF-9CFB-132D3DE5868F}" destId="{63D0F65F-0768-42D1-9A9D-6BC248E03F24}" srcOrd="0" destOrd="0" presId="urn:microsoft.com/office/officeart/2005/8/layout/hierarchy1"/>
    <dgm:cxn modelId="{DDE5BB25-F7EC-429C-8E5B-6C665DC40563}" type="presOf" srcId="{B0A407E9-3318-4322-9A8F-12A10F395650}" destId="{84C68EB0-EBC3-4696-9534-433ECBAF71A0}" srcOrd="0" destOrd="0" presId="urn:microsoft.com/office/officeart/2005/8/layout/hierarchy1"/>
    <dgm:cxn modelId="{A0B95F4B-883B-4722-821D-1D5BBA64B4B6}" srcId="{333A2E6B-F2A9-4AC3-B0E5-B45D5B28E87F}" destId="{7751C48E-B109-4BEF-9CFB-132D3DE5868F}" srcOrd="1" destOrd="0" parTransId="{D4B81995-D700-4407-B5E6-8E8A1F7250FA}" sibTransId="{9348DE97-2F32-421D-8C76-3352892D6AF1}"/>
    <dgm:cxn modelId="{5204729B-E854-424C-ACAC-3A3ADAF0F80C}" type="presOf" srcId="{26DEA613-4917-4674-B7B0-ECB0E0888F89}" destId="{DDEC7BA9-A36E-4061-917A-875E35502CB7}" srcOrd="0" destOrd="0" presId="urn:microsoft.com/office/officeart/2005/8/layout/hierarchy1"/>
    <dgm:cxn modelId="{F2E735B0-ADB1-4649-909C-47E3E654725F}" type="presOf" srcId="{333A2E6B-F2A9-4AC3-B0E5-B45D5B28E87F}" destId="{F6CD5CD8-EDE7-41CF-BC14-7F3AF730848B}" srcOrd="0" destOrd="0" presId="urn:microsoft.com/office/officeart/2005/8/layout/hierarchy1"/>
    <dgm:cxn modelId="{A7035DBE-3D4D-4E4F-919A-7F058F706060}" srcId="{333A2E6B-F2A9-4AC3-B0E5-B45D5B28E87F}" destId="{F51E31E4-5F26-4C76-8DA6-702564EA8824}" srcOrd="3" destOrd="0" parTransId="{382D9746-0B6C-42BD-8D12-091A8C6479EF}" sibTransId="{64CBAA85-40EF-427A-A0C9-56748F2D5EC6}"/>
    <dgm:cxn modelId="{21B496D4-33B5-482A-994B-2B2315ECBDAC}" type="presOf" srcId="{F51E31E4-5F26-4C76-8DA6-702564EA8824}" destId="{5139592A-D4FF-479E-B624-5471C55BD335}" srcOrd="0" destOrd="0" presId="urn:microsoft.com/office/officeart/2005/8/layout/hierarchy1"/>
    <dgm:cxn modelId="{0F02D7DB-09BE-4758-AFA2-57B1F74580CA}" srcId="{333A2E6B-F2A9-4AC3-B0E5-B45D5B28E87F}" destId="{26DEA613-4917-4674-B7B0-ECB0E0888F89}" srcOrd="2" destOrd="0" parTransId="{4BA987FE-E2B9-44EC-A5F5-24276F1DCD3C}" sibTransId="{015BE387-E434-4F01-BB5B-2C77EE8F4795}"/>
    <dgm:cxn modelId="{1128C933-C1C7-4DB2-9A29-9530E4DF9732}" type="presParOf" srcId="{F6CD5CD8-EDE7-41CF-BC14-7F3AF730848B}" destId="{41F2CE88-EBA1-441E-8AA8-A9173293006A}" srcOrd="0" destOrd="0" presId="urn:microsoft.com/office/officeart/2005/8/layout/hierarchy1"/>
    <dgm:cxn modelId="{8D855274-05D5-4DF2-807C-228608BABD49}" type="presParOf" srcId="{41F2CE88-EBA1-441E-8AA8-A9173293006A}" destId="{24D4BFD3-EFC4-42BD-ACB5-AC33E13B27F2}" srcOrd="0" destOrd="0" presId="urn:microsoft.com/office/officeart/2005/8/layout/hierarchy1"/>
    <dgm:cxn modelId="{B76CDDBD-3D1A-4AC7-9BB5-4140D9A1E865}" type="presParOf" srcId="{24D4BFD3-EFC4-42BD-ACB5-AC33E13B27F2}" destId="{FE796AC9-7799-4B1F-B48B-36391FE3B9E7}" srcOrd="0" destOrd="0" presId="urn:microsoft.com/office/officeart/2005/8/layout/hierarchy1"/>
    <dgm:cxn modelId="{6CD25CCF-B0C7-4DA4-937F-7DCEE8743F58}" type="presParOf" srcId="{24D4BFD3-EFC4-42BD-ACB5-AC33E13B27F2}" destId="{84C68EB0-EBC3-4696-9534-433ECBAF71A0}" srcOrd="1" destOrd="0" presId="urn:microsoft.com/office/officeart/2005/8/layout/hierarchy1"/>
    <dgm:cxn modelId="{B1CC1A8C-6097-4AA0-BB02-F77AFE04F7D3}" type="presParOf" srcId="{41F2CE88-EBA1-441E-8AA8-A9173293006A}" destId="{E356FA2E-0381-4471-9282-4718CBD9C125}" srcOrd="1" destOrd="0" presId="urn:microsoft.com/office/officeart/2005/8/layout/hierarchy1"/>
    <dgm:cxn modelId="{B4E86500-9BB5-4469-8350-5FA8C8DB5D6C}" type="presParOf" srcId="{F6CD5CD8-EDE7-41CF-BC14-7F3AF730848B}" destId="{26F17BBC-0D0D-4500-A224-0C99ADB95A56}" srcOrd="1" destOrd="0" presId="urn:microsoft.com/office/officeart/2005/8/layout/hierarchy1"/>
    <dgm:cxn modelId="{7F11FF3F-50BD-482B-9856-01B52B43B26C}" type="presParOf" srcId="{26F17BBC-0D0D-4500-A224-0C99ADB95A56}" destId="{7B5E922E-C181-4021-B6F6-64506B636BDA}" srcOrd="0" destOrd="0" presId="urn:microsoft.com/office/officeart/2005/8/layout/hierarchy1"/>
    <dgm:cxn modelId="{69913795-D99A-4F53-88AB-B0DF8FBA8FB9}" type="presParOf" srcId="{7B5E922E-C181-4021-B6F6-64506B636BDA}" destId="{BCFB594C-E9CB-4CA2-92EC-D5A0406D1C47}" srcOrd="0" destOrd="0" presId="urn:microsoft.com/office/officeart/2005/8/layout/hierarchy1"/>
    <dgm:cxn modelId="{C54B3784-027E-4FD2-B9FB-D84657B6FB0E}" type="presParOf" srcId="{7B5E922E-C181-4021-B6F6-64506B636BDA}" destId="{63D0F65F-0768-42D1-9A9D-6BC248E03F24}" srcOrd="1" destOrd="0" presId="urn:microsoft.com/office/officeart/2005/8/layout/hierarchy1"/>
    <dgm:cxn modelId="{8C0695A5-7752-4E36-A332-71967F6F853E}" type="presParOf" srcId="{26F17BBC-0D0D-4500-A224-0C99ADB95A56}" destId="{6FB12DAB-ADBF-430F-AEE1-A9E26938DD6C}" srcOrd="1" destOrd="0" presId="urn:microsoft.com/office/officeart/2005/8/layout/hierarchy1"/>
    <dgm:cxn modelId="{C2AD2BE4-C8BA-497D-9BB9-21DD28F0EDC3}" type="presParOf" srcId="{F6CD5CD8-EDE7-41CF-BC14-7F3AF730848B}" destId="{17C28F40-AAC5-4549-BAD4-7561177C096E}" srcOrd="2" destOrd="0" presId="urn:microsoft.com/office/officeart/2005/8/layout/hierarchy1"/>
    <dgm:cxn modelId="{4467747E-41EF-48BE-A341-DFBA93F70CF1}" type="presParOf" srcId="{17C28F40-AAC5-4549-BAD4-7561177C096E}" destId="{7FEE604E-490C-47B9-9642-7CFC2CB0C1D5}" srcOrd="0" destOrd="0" presId="urn:microsoft.com/office/officeart/2005/8/layout/hierarchy1"/>
    <dgm:cxn modelId="{DEEA0AE3-0981-48FE-8711-5AD1059CAEAD}" type="presParOf" srcId="{7FEE604E-490C-47B9-9642-7CFC2CB0C1D5}" destId="{BF9C761B-736E-44F7-92ED-C00D5D9CA061}" srcOrd="0" destOrd="0" presId="urn:microsoft.com/office/officeart/2005/8/layout/hierarchy1"/>
    <dgm:cxn modelId="{FD7ABB3B-9788-4D9C-8F9C-1D2D9D9E4C57}" type="presParOf" srcId="{7FEE604E-490C-47B9-9642-7CFC2CB0C1D5}" destId="{DDEC7BA9-A36E-4061-917A-875E35502CB7}" srcOrd="1" destOrd="0" presId="urn:microsoft.com/office/officeart/2005/8/layout/hierarchy1"/>
    <dgm:cxn modelId="{D109D0CE-7905-49AB-8FB2-5F561FDF9873}" type="presParOf" srcId="{17C28F40-AAC5-4549-BAD4-7561177C096E}" destId="{800DA904-064F-483D-AABD-1D343EF3AAFB}" srcOrd="1" destOrd="0" presId="urn:microsoft.com/office/officeart/2005/8/layout/hierarchy1"/>
    <dgm:cxn modelId="{93DBE79A-7BA4-46F0-BB93-43B3841D812E}" type="presParOf" srcId="{F6CD5CD8-EDE7-41CF-BC14-7F3AF730848B}" destId="{6164B264-C8E1-4D4F-86BF-AB02AF4B08EC}" srcOrd="3" destOrd="0" presId="urn:microsoft.com/office/officeart/2005/8/layout/hierarchy1"/>
    <dgm:cxn modelId="{1C4E72BD-F375-4C8D-BB13-9542B245B82E}" type="presParOf" srcId="{6164B264-C8E1-4D4F-86BF-AB02AF4B08EC}" destId="{4A7F1130-6B85-40A4-BB05-33633FF80BC1}" srcOrd="0" destOrd="0" presId="urn:microsoft.com/office/officeart/2005/8/layout/hierarchy1"/>
    <dgm:cxn modelId="{11B5FD72-1FEA-4818-BB6E-61BB00DAB878}" type="presParOf" srcId="{4A7F1130-6B85-40A4-BB05-33633FF80BC1}" destId="{92FDA332-13DC-46A2-A1DA-E4E515ADDD2F}" srcOrd="0" destOrd="0" presId="urn:microsoft.com/office/officeart/2005/8/layout/hierarchy1"/>
    <dgm:cxn modelId="{B5FAF7DD-3DD6-41AE-B26B-BECD40A25063}" type="presParOf" srcId="{4A7F1130-6B85-40A4-BB05-33633FF80BC1}" destId="{5139592A-D4FF-479E-B624-5471C55BD335}" srcOrd="1" destOrd="0" presId="urn:microsoft.com/office/officeart/2005/8/layout/hierarchy1"/>
    <dgm:cxn modelId="{66E1CE35-C223-4B86-B997-FE06189A58D9}" type="presParOf" srcId="{6164B264-C8E1-4D4F-86BF-AB02AF4B08EC}" destId="{1803FDD2-80B6-40E8-9305-463DE6F2AEFB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11B8D-0675-4628-AA00-BEAD0E1AA439}">
      <dsp:nvSpPr>
        <dsp:cNvPr id="0" name=""/>
        <dsp:cNvSpPr/>
      </dsp:nvSpPr>
      <dsp:spPr>
        <a:xfrm>
          <a:off x="647905" y="18207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D49F8-87B2-4EB5-BE08-F9739C4D663E}">
      <dsp:nvSpPr>
        <dsp:cNvPr id="0" name=""/>
        <dsp:cNvSpPr/>
      </dsp:nvSpPr>
      <dsp:spPr>
        <a:xfrm>
          <a:off x="647905" y="18392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3600" b="1" kern="1200"/>
            <a:t>Motivación:</a:t>
          </a:r>
          <a:endParaRPr lang="en-US" sz="3600" kern="1200"/>
        </a:p>
      </dsp:txBody>
      <dsp:txXfrm>
        <a:off x="647905" y="1839244"/>
        <a:ext cx="4320000" cy="648000"/>
      </dsp:txXfrm>
    </dsp:sp>
    <dsp:sp modelId="{7B9D2333-22DC-4234-A28F-F7CD25892C13}">
      <dsp:nvSpPr>
        <dsp:cNvPr id="0" name=""/>
        <dsp:cNvSpPr/>
      </dsp:nvSpPr>
      <dsp:spPr>
        <a:xfrm>
          <a:off x="647905" y="2554764"/>
          <a:ext cx="4320000" cy="1003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- </a:t>
          </a:r>
          <a:r>
            <a:rPr lang="es-MX" sz="1700" kern="1200" dirty="0" err="1"/>
            <a:t>Codecor</a:t>
          </a:r>
          <a:r>
            <a:rPr lang="es-MX" sz="1700" kern="1200" dirty="0"/>
            <a:t> busca modernizar sus procesos ante un entorno cada vez más digital.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- Urgencia de mejorar atención al cliente y reducir costos operativos.</a:t>
          </a:r>
          <a:endParaRPr lang="en-US" sz="1700" kern="1200" dirty="0"/>
        </a:p>
      </dsp:txBody>
      <dsp:txXfrm>
        <a:off x="647905" y="2554764"/>
        <a:ext cx="4320000" cy="1003308"/>
      </dsp:txXfrm>
    </dsp:sp>
    <dsp:sp modelId="{F769C62C-885D-48C9-9C68-2D61D8D65A7E}">
      <dsp:nvSpPr>
        <dsp:cNvPr id="0" name=""/>
        <dsp:cNvSpPr/>
      </dsp:nvSpPr>
      <dsp:spPr>
        <a:xfrm>
          <a:off x="5723905" y="18207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BEAB6-928C-4885-81CA-B731C634DD4E}">
      <dsp:nvSpPr>
        <dsp:cNvPr id="0" name=""/>
        <dsp:cNvSpPr/>
      </dsp:nvSpPr>
      <dsp:spPr>
        <a:xfrm>
          <a:off x="5723905" y="18392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3600" b="1" kern="1200"/>
            <a:t>Problema principal:</a:t>
          </a:r>
          <a:endParaRPr lang="en-US" sz="3600" kern="1200"/>
        </a:p>
      </dsp:txBody>
      <dsp:txXfrm>
        <a:off x="5723905" y="1839244"/>
        <a:ext cx="4320000" cy="648000"/>
      </dsp:txXfrm>
    </dsp:sp>
    <dsp:sp modelId="{0F177579-3609-43B9-90DB-1980F70A313A}">
      <dsp:nvSpPr>
        <dsp:cNvPr id="0" name=""/>
        <dsp:cNvSpPr/>
      </dsp:nvSpPr>
      <dsp:spPr>
        <a:xfrm>
          <a:off x="5723905" y="2554764"/>
          <a:ext cx="4320000" cy="1003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- Procesos manuales, sin trazabilidad ni estandarización.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- Altos tiempos de atención, errores y reprocesos</a:t>
          </a:r>
          <a:endParaRPr lang="en-US" sz="1700" kern="1200" dirty="0"/>
        </a:p>
      </dsp:txBody>
      <dsp:txXfrm>
        <a:off x="5723905" y="2554764"/>
        <a:ext cx="4320000" cy="1003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D8163-6EAC-4066-AEE3-096C4680AE15}">
      <dsp:nvSpPr>
        <dsp:cNvPr id="0" name=""/>
        <dsp:cNvSpPr/>
      </dsp:nvSpPr>
      <dsp:spPr>
        <a:xfrm>
          <a:off x="710632" y="96985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825DF-23E2-4432-95CA-0D8B32C0173C}">
      <dsp:nvSpPr>
        <dsp:cNvPr id="0" name=""/>
        <dsp:cNvSpPr/>
      </dsp:nvSpPr>
      <dsp:spPr>
        <a:xfrm>
          <a:off x="215632" y="20500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 dirty="0"/>
            <a:t>Detectar cuellos de botella y tareas repetitivas.</a:t>
          </a:r>
          <a:endParaRPr lang="en-US" sz="1400" kern="1200" dirty="0"/>
        </a:p>
      </dsp:txBody>
      <dsp:txXfrm>
        <a:off x="215632" y="2050044"/>
        <a:ext cx="1800000" cy="720000"/>
      </dsp:txXfrm>
    </dsp:sp>
    <dsp:sp modelId="{3A39F945-8B17-48E9-90CF-DC19BC4D86A7}">
      <dsp:nvSpPr>
        <dsp:cNvPr id="0" name=""/>
        <dsp:cNvSpPr/>
      </dsp:nvSpPr>
      <dsp:spPr>
        <a:xfrm>
          <a:off x="2825632" y="96985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BAC59-0700-4EA9-9248-D1B3835C3E9C}">
      <dsp:nvSpPr>
        <dsp:cNvPr id="0" name=""/>
        <dsp:cNvSpPr/>
      </dsp:nvSpPr>
      <dsp:spPr>
        <a:xfrm>
          <a:off x="2330632" y="20500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/>
            <a:t>Modelar el proceso actual (AS-IS).</a:t>
          </a:r>
          <a:endParaRPr lang="en-US" sz="1400" kern="1200"/>
        </a:p>
      </dsp:txBody>
      <dsp:txXfrm>
        <a:off x="2330632" y="2050044"/>
        <a:ext cx="1800000" cy="720000"/>
      </dsp:txXfrm>
    </dsp:sp>
    <dsp:sp modelId="{0297883C-4931-4FE1-8EE1-DBE9014BA906}">
      <dsp:nvSpPr>
        <dsp:cNvPr id="0" name=""/>
        <dsp:cNvSpPr/>
      </dsp:nvSpPr>
      <dsp:spPr>
        <a:xfrm>
          <a:off x="4940632" y="96985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DAE42-3428-4A2B-894E-97E9F8504D53}">
      <dsp:nvSpPr>
        <dsp:cNvPr id="0" name=""/>
        <dsp:cNvSpPr/>
      </dsp:nvSpPr>
      <dsp:spPr>
        <a:xfrm>
          <a:off x="4445632" y="20500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/>
            <a:t>Diseñar un nuevo proceso optimizado (TO-BE).</a:t>
          </a:r>
          <a:endParaRPr lang="en-US" sz="1400" kern="1200"/>
        </a:p>
      </dsp:txBody>
      <dsp:txXfrm>
        <a:off x="4445632" y="2050044"/>
        <a:ext cx="1800000" cy="720000"/>
      </dsp:txXfrm>
    </dsp:sp>
    <dsp:sp modelId="{E69CC2BA-8125-44B6-8736-64935A09850C}">
      <dsp:nvSpPr>
        <dsp:cNvPr id="0" name=""/>
        <dsp:cNvSpPr/>
      </dsp:nvSpPr>
      <dsp:spPr>
        <a:xfrm>
          <a:off x="7055632" y="96985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E2CCC-C9B0-495C-8AB9-017824CFF3AD}">
      <dsp:nvSpPr>
        <dsp:cNvPr id="0" name=""/>
        <dsp:cNvSpPr/>
      </dsp:nvSpPr>
      <dsp:spPr>
        <a:xfrm>
          <a:off x="6560632" y="20500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/>
            <a:t>Simular mejoras operativas con automatización.</a:t>
          </a:r>
          <a:endParaRPr lang="en-US" sz="1400" kern="1200"/>
        </a:p>
      </dsp:txBody>
      <dsp:txXfrm>
        <a:off x="6560632" y="2050044"/>
        <a:ext cx="1800000" cy="720000"/>
      </dsp:txXfrm>
    </dsp:sp>
    <dsp:sp modelId="{207E7FCF-298B-47E5-8075-13C2C207888B}">
      <dsp:nvSpPr>
        <dsp:cNvPr id="0" name=""/>
        <dsp:cNvSpPr/>
      </dsp:nvSpPr>
      <dsp:spPr>
        <a:xfrm>
          <a:off x="9170632" y="969851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1981C-52F3-4CB5-9443-1CBD58245822}">
      <dsp:nvSpPr>
        <dsp:cNvPr id="0" name=""/>
        <dsp:cNvSpPr/>
      </dsp:nvSpPr>
      <dsp:spPr>
        <a:xfrm>
          <a:off x="8675632" y="20500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/>
            <a:t>Proponer herramientas tecnológicas y estrategias.</a:t>
          </a:r>
          <a:endParaRPr lang="en-US" sz="1400" kern="1200"/>
        </a:p>
      </dsp:txBody>
      <dsp:txXfrm>
        <a:off x="8675632" y="205004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650E7-9CD8-408D-8054-974E21C31965}">
      <dsp:nvSpPr>
        <dsp:cNvPr id="0" name=""/>
        <dsp:cNvSpPr/>
      </dsp:nvSpPr>
      <dsp:spPr>
        <a:xfrm>
          <a:off x="836" y="17848"/>
          <a:ext cx="3387476" cy="4064972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07" tIns="0" rIns="3346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0" i="0" kern="1200" baseline="0"/>
            <a:t>Se valida una mejora significativa en eficiencia y experiencia del cliente.</a:t>
          </a:r>
          <a:endParaRPr lang="en-US" sz="2600" kern="1200"/>
        </a:p>
      </dsp:txBody>
      <dsp:txXfrm>
        <a:off x="836" y="1643837"/>
        <a:ext cx="3387476" cy="2438983"/>
      </dsp:txXfrm>
    </dsp:sp>
    <dsp:sp modelId="{4F478520-4401-40CE-B654-D3BE135F17DA}">
      <dsp:nvSpPr>
        <dsp:cNvPr id="0" name=""/>
        <dsp:cNvSpPr/>
      </dsp:nvSpPr>
      <dsp:spPr>
        <a:xfrm>
          <a:off x="836" y="17848"/>
          <a:ext cx="3387476" cy="1625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07" tIns="165100" rIns="3346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6" y="17848"/>
        <a:ext cx="3387476" cy="1625988"/>
      </dsp:txXfrm>
    </dsp:sp>
    <dsp:sp modelId="{0C12BC5B-9376-4C41-AED9-7E94E3330DA4}">
      <dsp:nvSpPr>
        <dsp:cNvPr id="0" name=""/>
        <dsp:cNvSpPr/>
      </dsp:nvSpPr>
      <dsp:spPr>
        <a:xfrm>
          <a:off x="3659311" y="17848"/>
          <a:ext cx="3387476" cy="4064972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07" tIns="0" rIns="3346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0" i="0" kern="1200" baseline="0"/>
            <a:t>El modelo TO-BE permite operaciones más ágiles y automatizadas.</a:t>
          </a:r>
          <a:endParaRPr lang="en-US" sz="2600" kern="1200"/>
        </a:p>
      </dsp:txBody>
      <dsp:txXfrm>
        <a:off x="3659311" y="1643837"/>
        <a:ext cx="3387476" cy="2438983"/>
      </dsp:txXfrm>
    </dsp:sp>
    <dsp:sp modelId="{B2D3D758-87F8-4A5E-A6DC-6889CEAFB718}">
      <dsp:nvSpPr>
        <dsp:cNvPr id="0" name=""/>
        <dsp:cNvSpPr/>
      </dsp:nvSpPr>
      <dsp:spPr>
        <a:xfrm>
          <a:off x="3659311" y="17848"/>
          <a:ext cx="3387476" cy="1625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07" tIns="165100" rIns="3346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59311" y="17848"/>
        <a:ext cx="3387476" cy="1625988"/>
      </dsp:txXfrm>
    </dsp:sp>
    <dsp:sp modelId="{08FE3D1B-553A-4CF6-B2EC-76519467370B}">
      <dsp:nvSpPr>
        <dsp:cNvPr id="0" name=""/>
        <dsp:cNvSpPr/>
      </dsp:nvSpPr>
      <dsp:spPr>
        <a:xfrm>
          <a:off x="7317786" y="17848"/>
          <a:ext cx="3387476" cy="4064972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07" tIns="0" rIns="3346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0" i="0" kern="1200" baseline="0"/>
            <a:t>Se reduce la carga operativa y los costos.</a:t>
          </a:r>
          <a:endParaRPr lang="en-US" sz="2600" kern="1200"/>
        </a:p>
      </dsp:txBody>
      <dsp:txXfrm>
        <a:off x="7317786" y="1643837"/>
        <a:ext cx="3387476" cy="2438983"/>
      </dsp:txXfrm>
    </dsp:sp>
    <dsp:sp modelId="{C8EE7ACF-B329-4DF7-9B3B-3328A598B590}">
      <dsp:nvSpPr>
        <dsp:cNvPr id="0" name=""/>
        <dsp:cNvSpPr/>
      </dsp:nvSpPr>
      <dsp:spPr>
        <a:xfrm>
          <a:off x="7317786" y="17848"/>
          <a:ext cx="3387476" cy="1625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07" tIns="165100" rIns="3346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17786" y="17848"/>
        <a:ext cx="3387476" cy="1625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96AC9-7799-4B1F-B48B-36391FE3B9E7}">
      <dsp:nvSpPr>
        <dsp:cNvPr id="0" name=""/>
        <dsp:cNvSpPr/>
      </dsp:nvSpPr>
      <dsp:spPr>
        <a:xfrm>
          <a:off x="3132" y="1041945"/>
          <a:ext cx="2236509" cy="142018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68EB0-EBC3-4696-9534-433ECBAF71A0}">
      <dsp:nvSpPr>
        <dsp:cNvPr id="0" name=""/>
        <dsp:cNvSpPr/>
      </dsp:nvSpPr>
      <dsp:spPr>
        <a:xfrm>
          <a:off x="251633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Implementación progresiva del modelo TO-BE.</a:t>
          </a:r>
          <a:endParaRPr lang="en-US" sz="1800" kern="1200" dirty="0"/>
        </a:p>
      </dsp:txBody>
      <dsp:txXfrm>
        <a:off x="293229" y="1319617"/>
        <a:ext cx="2153317" cy="1336991"/>
      </dsp:txXfrm>
    </dsp:sp>
    <dsp:sp modelId="{BCFB594C-E9CB-4CA2-92EC-D5A0406D1C47}">
      <dsp:nvSpPr>
        <dsp:cNvPr id="0" name=""/>
        <dsp:cNvSpPr/>
      </dsp:nvSpPr>
      <dsp:spPr>
        <a:xfrm>
          <a:off x="2736644" y="1041945"/>
          <a:ext cx="2236509" cy="142018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0F65F-0768-42D1-9A9D-6BC248E03F24}">
      <dsp:nvSpPr>
        <dsp:cNvPr id="0" name=""/>
        <dsp:cNvSpPr/>
      </dsp:nvSpPr>
      <dsp:spPr>
        <a:xfrm>
          <a:off x="2985145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Capacitación continua del personal.</a:t>
          </a:r>
          <a:endParaRPr lang="en-US" sz="1800" kern="1200" dirty="0"/>
        </a:p>
      </dsp:txBody>
      <dsp:txXfrm>
        <a:off x="3026741" y="1319617"/>
        <a:ext cx="2153317" cy="1336991"/>
      </dsp:txXfrm>
    </dsp:sp>
    <dsp:sp modelId="{BF9C761B-736E-44F7-92ED-C00D5D9CA061}">
      <dsp:nvSpPr>
        <dsp:cNvPr id="0" name=""/>
        <dsp:cNvSpPr/>
      </dsp:nvSpPr>
      <dsp:spPr>
        <a:xfrm>
          <a:off x="5470156" y="1041945"/>
          <a:ext cx="2236509" cy="142018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C7BA9-A36E-4061-917A-875E35502CB7}">
      <dsp:nvSpPr>
        <dsp:cNvPr id="0" name=""/>
        <dsp:cNvSpPr/>
      </dsp:nvSpPr>
      <dsp:spPr>
        <a:xfrm>
          <a:off x="5718657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Monitoreo de KPIs para mejora continua.</a:t>
          </a:r>
          <a:endParaRPr lang="en-US" sz="1800" kern="1200"/>
        </a:p>
      </dsp:txBody>
      <dsp:txXfrm>
        <a:off x="5760253" y="1319617"/>
        <a:ext cx="2153317" cy="1336991"/>
      </dsp:txXfrm>
    </dsp:sp>
    <dsp:sp modelId="{92FDA332-13DC-46A2-A1DA-E4E515ADDD2F}">
      <dsp:nvSpPr>
        <dsp:cNvPr id="0" name=""/>
        <dsp:cNvSpPr/>
      </dsp:nvSpPr>
      <dsp:spPr>
        <a:xfrm>
          <a:off x="8203668" y="1041945"/>
          <a:ext cx="2236509" cy="142018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9592A-D4FF-479E-B624-5471C55BD335}">
      <dsp:nvSpPr>
        <dsp:cNvPr id="0" name=""/>
        <dsp:cNvSpPr/>
      </dsp:nvSpPr>
      <dsp:spPr>
        <a:xfrm>
          <a:off x="8452169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Escalar automatización a otros procesos: logística, postventa, pedidos.</a:t>
          </a:r>
          <a:endParaRPr lang="en-US" sz="1800" kern="1200" dirty="0"/>
        </a:p>
      </dsp:txBody>
      <dsp:txXfrm>
        <a:off x="8493765" y="1319617"/>
        <a:ext cx="2153317" cy="1336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7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7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2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AB3C1-E845-F8F6-2498-2AED6C346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100" dirty="0"/>
              <a:t>Optimización de Procesos de Captación y Atención al Cliente en Textiles </a:t>
            </a:r>
            <a:r>
              <a:rPr lang="es-MX" sz="3100" dirty="0" err="1"/>
              <a:t>Codecor</a:t>
            </a:r>
            <a:r>
              <a:rPr lang="es-MX" sz="3100" dirty="0"/>
              <a:t> mediante BPMN y Estrategias de Automatización Digital</a:t>
            </a:r>
            <a:endParaRPr lang="es-PE" sz="3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C5667-27D4-87FE-5125-337DC53E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017717"/>
            <a:ext cx="4840303" cy="845487"/>
          </a:xfrm>
        </p:spPr>
        <p:txBody>
          <a:bodyPr anchor="b">
            <a:normAutofit/>
          </a:bodyPr>
          <a:lstStyle/>
          <a:p>
            <a:pPr algn="ctr"/>
            <a:r>
              <a:rPr lang="es-PE" b="1" dirty="0"/>
              <a:t>Docente: </a:t>
            </a:r>
            <a:r>
              <a:rPr lang="es-PE" dirty="0"/>
              <a:t>SARMIENTO QUISTAN GERARDO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jido de hilo de colores">
            <a:extLst>
              <a:ext uri="{FF2B5EF4-FFF2-40B4-BE49-F238E27FC236}">
                <a16:creationId xmlns:a16="http://schemas.microsoft.com/office/drawing/2014/main" id="{F5191A91-75FB-B859-5020-6CE31CB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02" r="19705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8054B70-F6FF-15EF-CE9D-E47B0EC4374E}"/>
              </a:ext>
            </a:extLst>
          </p:cNvPr>
          <p:cNvSpPr txBox="1">
            <a:spLocks/>
          </p:cNvSpPr>
          <p:nvPr/>
        </p:nvSpPr>
        <p:spPr>
          <a:xfrm>
            <a:off x="800099" y="4849015"/>
            <a:ext cx="4840303" cy="84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b="1" dirty="0"/>
              <a:t>Curso: </a:t>
            </a:r>
            <a:r>
              <a:rPr lang="es-MX" dirty="0"/>
              <a:t>GESTIÓN DE PROCESOS (BPM) Y ESTRATEGIA DE TI</a:t>
            </a:r>
            <a:endParaRPr lang="es-PE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4581B39-DD7D-A010-3FF5-04DB333C63B6}"/>
              </a:ext>
            </a:extLst>
          </p:cNvPr>
          <p:cNvSpPr txBox="1">
            <a:spLocks/>
          </p:cNvSpPr>
          <p:nvPr/>
        </p:nvSpPr>
        <p:spPr>
          <a:xfrm>
            <a:off x="800099" y="5711356"/>
            <a:ext cx="4840303" cy="84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800" b="1" dirty="0"/>
              <a:t>SJL – PERÚ</a:t>
            </a:r>
          </a:p>
          <a:p>
            <a:pPr algn="ctr"/>
            <a:r>
              <a:rPr lang="es-PE" sz="1800" b="1" dirty="0"/>
              <a:t>2025 - 1</a:t>
            </a:r>
          </a:p>
        </p:txBody>
      </p:sp>
    </p:spTree>
    <p:extLst>
      <p:ext uri="{BB962C8B-B14F-4D97-AF65-F5344CB8AC3E}">
        <p14:creationId xmlns:p14="http://schemas.microsoft.com/office/powerpoint/2010/main" val="35171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6CFF77-0331-E9CB-FAD0-24C41B75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907123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Fases del Proceso Optimizado </a:t>
            </a:r>
            <a:r>
              <a:rPr lang="en-US" sz="2200" dirty="0"/>
              <a:t>(TO – BE)</a:t>
            </a:r>
          </a:p>
        </p:txBody>
      </p:sp>
      <p:pic>
        <p:nvPicPr>
          <p:cNvPr id="4" name="Marcador de contenido 3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821963EB-1EF6-2260-DCC5-B477DB0A3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6"/>
          <a:stretch>
            <a:fillRect/>
          </a:stretch>
        </p:blipFill>
        <p:spPr>
          <a:xfrm>
            <a:off x="142050" y="0"/>
            <a:ext cx="11832236" cy="5907402"/>
          </a:xfrm>
          <a:prstGeom prst="rect">
            <a:avLst/>
          </a:prstGeom>
        </p:spPr>
      </p:pic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7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86775-DF50-D499-9FEF-F8D7318A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PE"/>
              <a:t>Comparativa AS-IS vs TO-BE</a:t>
            </a:r>
            <a:endParaRPr lang="es-P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0EFDC89-DD3D-AFF5-B4CF-B40CBEFA6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761"/>
              </p:ext>
            </p:extLst>
          </p:nvPr>
        </p:nvGraphicFramePr>
        <p:xfrm>
          <a:off x="700088" y="2304689"/>
          <a:ext cx="10691814" cy="3575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25701">
                  <a:extLst>
                    <a:ext uri="{9D8B030D-6E8A-4147-A177-3AD203B41FA5}">
                      <a16:colId xmlns:a16="http://schemas.microsoft.com/office/drawing/2014/main" val="3246439265"/>
                    </a:ext>
                  </a:extLst>
                </a:gridCol>
                <a:gridCol w="1708707">
                  <a:extLst>
                    <a:ext uri="{9D8B030D-6E8A-4147-A177-3AD203B41FA5}">
                      <a16:colId xmlns:a16="http://schemas.microsoft.com/office/drawing/2014/main" val="2538167547"/>
                    </a:ext>
                  </a:extLst>
                </a:gridCol>
                <a:gridCol w="1856037">
                  <a:extLst>
                    <a:ext uri="{9D8B030D-6E8A-4147-A177-3AD203B41FA5}">
                      <a16:colId xmlns:a16="http://schemas.microsoft.com/office/drawing/2014/main" val="788048064"/>
                    </a:ext>
                  </a:extLst>
                </a:gridCol>
                <a:gridCol w="1901369">
                  <a:extLst>
                    <a:ext uri="{9D8B030D-6E8A-4147-A177-3AD203B41FA5}">
                      <a16:colId xmlns:a16="http://schemas.microsoft.com/office/drawing/2014/main" val="4275137511"/>
                    </a:ext>
                  </a:extLst>
                </a:gridCol>
              </a:tblGrid>
              <a:tr h="1029939">
                <a:tc>
                  <a:txBody>
                    <a:bodyPr/>
                    <a:lstStyle/>
                    <a:p>
                      <a:r>
                        <a:rPr lang="es-PE" sz="3300" b="1" cap="none" spc="0">
                          <a:solidFill>
                            <a:schemeClr val="bg1"/>
                          </a:solidFill>
                        </a:rPr>
                        <a:t>Indicador</a:t>
                      </a:r>
                    </a:p>
                  </a:txBody>
                  <a:tcPr marL="152315" marR="108796" marT="217593" marB="2175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3300" b="1" cap="none" spc="0">
                          <a:solidFill>
                            <a:schemeClr val="bg1"/>
                          </a:solidFill>
                        </a:rPr>
                        <a:t>AS-IS</a:t>
                      </a:r>
                    </a:p>
                  </a:txBody>
                  <a:tcPr marL="152315" marR="108796" marT="217593" marB="2175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3300" b="1" cap="none" spc="0">
                          <a:solidFill>
                            <a:schemeClr val="bg1"/>
                          </a:solidFill>
                        </a:rPr>
                        <a:t>TO-BE</a:t>
                      </a:r>
                    </a:p>
                  </a:txBody>
                  <a:tcPr marL="152315" marR="108796" marT="217593" marB="2175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3300" b="1" cap="none" spc="0">
                          <a:solidFill>
                            <a:schemeClr val="bg1"/>
                          </a:solidFill>
                        </a:rPr>
                        <a:t>Mejora</a:t>
                      </a:r>
                    </a:p>
                  </a:txBody>
                  <a:tcPr marL="152315" marR="108796" marT="217593" marB="2175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00127"/>
                  </a:ext>
                </a:extLst>
              </a:tr>
              <a:tr h="848612"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Tareas manuales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1480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512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↓ 65%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592418"/>
                  </a:ext>
                </a:extLst>
              </a:tr>
              <a:tr h="848612"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Recordatorios automatizados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512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↑ 100%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5710"/>
                  </a:ext>
                </a:extLst>
              </a:tr>
              <a:tr h="848612"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Coordinación de instalación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Manual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Auto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2900" cap="none" spc="0">
                          <a:solidFill>
                            <a:schemeClr val="tx1"/>
                          </a:solidFill>
                        </a:rPr>
                        <a:t>↑ 100%</a:t>
                      </a:r>
                    </a:p>
                  </a:txBody>
                  <a:tcPr marL="152315" marR="108796" marT="108796" marB="217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79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70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BF8C60-2D1E-EB8F-E43C-5B470D99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72223"/>
            <a:ext cx="4265763" cy="1744702"/>
          </a:xfrm>
        </p:spPr>
        <p:txBody>
          <a:bodyPr anchor="t">
            <a:normAutofit/>
          </a:bodyPr>
          <a:lstStyle/>
          <a:p>
            <a:r>
              <a:rPr lang="es-PE" dirty="0"/>
              <a:t>Indicadores Esperados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04EB9-F61E-F804-0B9C-EED0A0A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176" y="2414755"/>
            <a:ext cx="6163001" cy="20391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dirty="0"/>
              <a:t>✅ Atención reducida en 60%</a:t>
            </a:r>
            <a:br>
              <a:rPr lang="es-MX" dirty="0"/>
            </a:br>
            <a:r>
              <a:rPr lang="es-MX" dirty="0"/>
              <a:t>✅ ≥70% de solicitudes atendidas automáticamente</a:t>
            </a:r>
            <a:br>
              <a:rPr lang="es-MX" dirty="0"/>
            </a:br>
            <a:r>
              <a:rPr lang="es-MX" dirty="0"/>
              <a:t>✅ Trazabilidad total de solicitudes</a:t>
            </a:r>
            <a:br>
              <a:rPr lang="es-MX" dirty="0"/>
            </a:br>
            <a:r>
              <a:rPr lang="es-MX" dirty="0"/>
              <a:t>✅ Cotizaciones generadas en ≤10 minutos</a:t>
            </a:r>
            <a:br>
              <a:rPr lang="es-MX" dirty="0"/>
            </a:br>
            <a:r>
              <a:rPr lang="es-MX" dirty="0"/>
              <a:t>✅ Nivel de satisfacción esperado: ≥4/5</a:t>
            </a:r>
            <a:endParaRPr lang="es-P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AB36D8-4A14-4AA5-7A2B-C8B87165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42534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57EC1-A5C7-4280-F172-5B0E8D5D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494684"/>
            <a:ext cx="10725912" cy="756996"/>
          </a:xfrm>
        </p:spPr>
        <p:txBody>
          <a:bodyPr>
            <a:normAutofit/>
          </a:bodyPr>
          <a:lstStyle/>
          <a:p>
            <a:r>
              <a:rPr lang="es-PE"/>
              <a:t>Conclusiones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5308600"/>
            <a:ext cx="10579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DC5035C-3905-0BCF-4D5C-42EA0F16D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772062"/>
              </p:ext>
            </p:extLst>
          </p:nvPr>
        </p:nvGraphicFramePr>
        <p:xfrm>
          <a:off x="723900" y="761999"/>
          <a:ext cx="10706100" cy="41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52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CC229D-24A5-A0BF-3E2F-CE3F9EE4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PE" dirty="0"/>
              <a:t>Recomendaciones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6BDAB8-9749-2FC8-84F4-535B614D8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8438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15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25D34-8D3C-ED3E-80C8-92D32E7E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66" y="840034"/>
            <a:ext cx="10632067" cy="728662"/>
          </a:xfrm>
        </p:spPr>
        <p:txBody>
          <a:bodyPr>
            <a:normAutofit fontScale="90000"/>
          </a:bodyPr>
          <a:lstStyle/>
          <a:p>
            <a:r>
              <a:rPr lang="es-PE" dirty="0"/>
              <a:t>OBJETIVOS DEL PCN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D87FD-67DC-D0E5-D62A-3758A4B1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618" y="1623532"/>
            <a:ext cx="10632067" cy="1500187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Objetivo General:</a:t>
            </a:r>
          </a:p>
          <a:p>
            <a:r>
              <a:rPr lang="es-ES" dirty="0">
                <a:solidFill>
                  <a:schemeClr val="tx1"/>
                </a:solidFill>
              </a:rPr>
              <a:t>Garantizar la </a:t>
            </a:r>
            <a:r>
              <a:rPr lang="es-ES" b="1" dirty="0">
                <a:solidFill>
                  <a:schemeClr val="tx1"/>
                </a:solidFill>
              </a:rPr>
              <a:t>continuidad operativa</a:t>
            </a:r>
            <a:r>
              <a:rPr lang="es-ES" dirty="0">
                <a:solidFill>
                  <a:schemeClr val="tx1"/>
                </a:solidFill>
              </a:rPr>
              <a:t> del proceso de </a:t>
            </a:r>
            <a:r>
              <a:rPr lang="es-ES" b="1" dirty="0">
                <a:solidFill>
                  <a:schemeClr val="tx1"/>
                </a:solidFill>
              </a:rPr>
              <a:t>captación y atención al cliente</a:t>
            </a:r>
            <a:r>
              <a:rPr lang="es-ES" dirty="0">
                <a:solidFill>
                  <a:schemeClr val="tx1"/>
                </a:solidFill>
              </a:rPr>
              <a:t> de Textiles </a:t>
            </a:r>
            <a:r>
              <a:rPr lang="es-ES" dirty="0" err="1">
                <a:solidFill>
                  <a:schemeClr val="tx1"/>
                </a:solidFill>
              </a:rPr>
              <a:t>Codecor</a:t>
            </a:r>
            <a:r>
              <a:rPr lang="es-ES" dirty="0">
                <a:solidFill>
                  <a:schemeClr val="tx1"/>
                </a:solidFill>
              </a:rPr>
              <a:t> ante interrupciones imprevistas, minimizando la pérdida de datos, el impacto en la experiencia del cliente y preservando los niveles de eficiencia alcanzados con la automatización BPMN implementada.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5A5C5F-7C7B-15CE-E959-B78BD2F16CBD}"/>
              </a:ext>
            </a:extLst>
          </p:cNvPr>
          <p:cNvSpPr txBox="1"/>
          <p:nvPr/>
        </p:nvSpPr>
        <p:spPr>
          <a:xfrm>
            <a:off x="1000517" y="3123719"/>
            <a:ext cx="90283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Objetivos Específicos: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Reducir el tiempo de recuperación (RTO)</a:t>
            </a:r>
            <a:r>
              <a:rPr lang="es-ES" dirty="0"/>
              <a:t> de procesos críticos a menos de </a:t>
            </a:r>
            <a:r>
              <a:rPr lang="es-ES" b="1" dirty="0"/>
              <a:t>4 horas</a:t>
            </a:r>
            <a:r>
              <a:rPr lang="es-ES" dirty="0"/>
              <a:t> después de una interrupción.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Asegurar un punto objetivo de recuperación (RPO)</a:t>
            </a:r>
            <a:r>
              <a:rPr lang="es-ES" dirty="0"/>
              <a:t> inferior a </a:t>
            </a:r>
            <a:r>
              <a:rPr lang="es-ES" b="1" dirty="0"/>
              <a:t>1 hora</a:t>
            </a:r>
            <a:r>
              <a:rPr lang="es-ES" dirty="0"/>
              <a:t> para datos de clientes y cotizaciones.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Mantener operativos el 80%</a:t>
            </a:r>
            <a:r>
              <a:rPr lang="es-ES" dirty="0"/>
              <a:t> de los canales digitales críticos mediante </a:t>
            </a:r>
            <a:r>
              <a:rPr lang="es-ES" b="1" dirty="0"/>
              <a:t>estrategias de respaldo automatizadas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Realizar simulaciones trimestrales</a:t>
            </a:r>
            <a:r>
              <a:rPr lang="es-ES" dirty="0"/>
              <a:t> para verificar la eficacia del plan de continuidad.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Capacitar al 100% del personal clave</a:t>
            </a:r>
            <a:r>
              <a:rPr lang="es-ES" dirty="0"/>
              <a:t> en el protocolo de activación del PCN.</a:t>
            </a:r>
          </a:p>
        </p:txBody>
      </p:sp>
    </p:spTree>
    <p:extLst>
      <p:ext uri="{BB962C8B-B14F-4D97-AF65-F5344CB8AC3E}">
        <p14:creationId xmlns:p14="http://schemas.microsoft.com/office/powerpoint/2010/main" val="265495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5E8B-3810-766F-413F-DEA099C2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Identificación de procesos críticos y requisitos (RTO, RPO, MTD)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A33A014-B63C-1047-257D-D2A538C9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10" y="2560446"/>
            <a:ext cx="5436602" cy="277522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21ED85-8699-6226-E97F-79CA7515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84" y="2632439"/>
            <a:ext cx="5170267" cy="27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4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FFBD4-8285-9034-D3E0-C169C47A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Análisis de Impacto al Negocio (BIA)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DB7B61-1BAF-2AB9-406F-945325B70E59}"/>
              </a:ext>
            </a:extLst>
          </p:cNvPr>
          <p:cNvSpPr txBox="1"/>
          <p:nvPr/>
        </p:nvSpPr>
        <p:spPr>
          <a:xfrm>
            <a:off x="924232" y="1769708"/>
            <a:ext cx="8091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Impacto Financiero: Pérdida de generación de leads y ventas, retraso en pagos y acumulación operativa, lo que reduce ingresos y aumenta costos adicionales.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Atención al Cliente: Demoras en respuestas, falta de atención a tiempo, incumplimiento de promesas de servicio 24/7, afectando la satisfacción y aumentando quejas.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Impacto Operacional: Necesidad de procesos manuales alternativos, errores, y duplicación de esfuerzos, lo que reduce la productividad y aumenta el estrés laboral.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Impacto Legal/Regulatorio: Riesgo de sanciones por incumplimiento de acuerdos de servicio o protección de datos, lo que puede derivar en litigios y pérdida de confianza.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Impacto Reputacional: Percepción negativa por caídas del servicio, lo que daña la imagen de la empresa y deteriora la confianza de los clientes, especialmente en plataformas digitales.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616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64A303-BC77-0D60-4B59-1401606E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32581"/>
            <a:ext cx="10283452" cy="5392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GRACIAS!!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A39C49-1295-5557-E69A-6043F320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COEVALUACIÓN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Marcador de contenido 3">
            <a:extLst>
              <a:ext uri="{FF2B5EF4-FFF2-40B4-BE49-F238E27FC236}">
                <a16:creationId xmlns:a16="http://schemas.microsoft.com/office/drawing/2014/main" id="{BE1F83D1-6C85-3200-3667-8B0B0BA51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78799"/>
              </p:ext>
            </p:extLst>
          </p:nvPr>
        </p:nvGraphicFramePr>
        <p:xfrm>
          <a:off x="2364666" y="256805"/>
          <a:ext cx="7462667" cy="552881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26897">
                  <a:extLst>
                    <a:ext uri="{9D8B030D-6E8A-4147-A177-3AD203B41FA5}">
                      <a16:colId xmlns:a16="http://schemas.microsoft.com/office/drawing/2014/main" val="2317128670"/>
                    </a:ext>
                  </a:extLst>
                </a:gridCol>
                <a:gridCol w="4951990">
                  <a:extLst>
                    <a:ext uri="{9D8B030D-6E8A-4147-A177-3AD203B41FA5}">
                      <a16:colId xmlns:a16="http://schemas.microsoft.com/office/drawing/2014/main" val="929532727"/>
                    </a:ext>
                  </a:extLst>
                </a:gridCol>
                <a:gridCol w="1883780">
                  <a:extLst>
                    <a:ext uri="{9D8B030D-6E8A-4147-A177-3AD203B41FA5}">
                      <a16:colId xmlns:a16="http://schemas.microsoft.com/office/drawing/2014/main" val="3036405153"/>
                    </a:ext>
                  </a:extLst>
                </a:gridCol>
              </a:tblGrid>
              <a:tr h="143156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2200" b="0" cap="none" spc="0">
                          <a:solidFill>
                            <a:schemeClr val="tx1"/>
                          </a:solidFill>
                          <a:effectLst/>
                        </a:rPr>
                        <a:t>Nº</a:t>
                      </a:r>
                      <a:endParaRPr lang="es-PE" sz="22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2200" b="0" cap="none" spc="0">
                          <a:solidFill>
                            <a:schemeClr val="tx1"/>
                          </a:solidFill>
                          <a:effectLst/>
                        </a:rPr>
                        <a:t>Apellidos y Nombre Completo</a:t>
                      </a:r>
                      <a:endParaRPr lang="es-PE" sz="22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s-PE" sz="2200" b="0" cap="none" spc="0" dirty="0">
                          <a:solidFill>
                            <a:schemeClr val="tx1"/>
                          </a:solidFill>
                          <a:effectLst/>
                        </a:rPr>
                        <a:t>Participación</a:t>
                      </a: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s-PE" sz="2200" b="0" cap="none" spc="0" dirty="0">
                          <a:solidFill>
                            <a:schemeClr val="tx1"/>
                          </a:solidFill>
                          <a:effectLst/>
                        </a:rPr>
                        <a:t>(%)</a:t>
                      </a:r>
                      <a:endParaRPr lang="es-PE" sz="22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021873"/>
                  </a:ext>
                </a:extLst>
              </a:tr>
              <a:tr h="75298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2200" b="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PE" sz="22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1700" cap="none" spc="0" dirty="0">
                          <a:solidFill>
                            <a:schemeClr val="tx1"/>
                          </a:solidFill>
                          <a:effectLst/>
                        </a:rPr>
                        <a:t>DE LA CRUZ HUAMANI, HÉCTOR LEONARDO</a:t>
                      </a:r>
                      <a:endParaRPr lang="es-PE" sz="17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s-PE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s-PE" sz="17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1186"/>
                  </a:ext>
                </a:extLst>
              </a:tr>
              <a:tr h="75298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2200" b="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PE" sz="22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1700" cap="none" spc="0" dirty="0">
                          <a:solidFill>
                            <a:schemeClr val="tx1"/>
                          </a:solidFill>
                          <a:effectLst/>
                        </a:rPr>
                        <a:t>MAGALLANES GUILLÉN, ADRIÁN IVÁN</a:t>
                      </a:r>
                      <a:endParaRPr lang="es-PE" sz="17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s-PE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s-PE" sz="17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52233"/>
                  </a:ext>
                </a:extLst>
              </a:tr>
              <a:tr h="75298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2200" b="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PE" sz="22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1700" cap="none" spc="0" dirty="0">
                          <a:solidFill>
                            <a:schemeClr val="tx1"/>
                          </a:solidFill>
                          <a:effectLst/>
                        </a:rPr>
                        <a:t>PUSCÁN GUIOP, JHOW DAVID</a:t>
                      </a:r>
                      <a:endParaRPr lang="es-PE" sz="17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s-PE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s-PE" sz="17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495715"/>
                  </a:ext>
                </a:extLst>
              </a:tr>
              <a:tr h="75298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2200" b="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PE" sz="22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1700" cap="none" spc="0" dirty="0">
                          <a:solidFill>
                            <a:schemeClr val="tx1"/>
                          </a:solidFill>
                          <a:effectLst/>
                        </a:rPr>
                        <a:t>SALAZAR LEANDRO, ELVIS ALEXANDER</a:t>
                      </a:r>
                      <a:endParaRPr lang="es-PE" sz="17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s-PE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s-PE" sz="17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68526"/>
                  </a:ext>
                </a:extLst>
              </a:tr>
              <a:tr h="752982">
                <a:tc gridSpan="2"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buNone/>
                      </a:pPr>
                      <a:r>
                        <a:rPr lang="es-PE" sz="2200" b="0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s-PE" sz="22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s-PE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s-PE" sz="17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17" marR="63617" marT="0" marB="1272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35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56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B9D410-63B5-1A94-0882-D24FD2C9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s-PE" dirty="0"/>
              <a:t>Introducción </a:t>
            </a:r>
          </a:p>
        </p:txBody>
      </p:sp>
      <p:pic>
        <p:nvPicPr>
          <p:cNvPr id="5" name="Picture 4" descr="Muro de regalos">
            <a:extLst>
              <a:ext uri="{FF2B5EF4-FFF2-40B4-BE49-F238E27FC236}">
                <a16:creationId xmlns:a16="http://schemas.microsoft.com/office/drawing/2014/main" id="{E52EFFA0-5AC3-A31E-A9DD-EB3BA0D8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05" r="36963" b="2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84812-CCAF-26E0-26C1-547E761A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dirty="0"/>
              <a:t>Textiles </a:t>
            </a:r>
            <a:r>
              <a:rPr lang="es-MX" dirty="0" err="1"/>
              <a:t>Codecor</a:t>
            </a:r>
            <a:r>
              <a:rPr lang="es-MX" dirty="0"/>
              <a:t> es una empresa dedicada a la confección y decoración textil personalizada que actualmente enfrenta limitaciones importantes en sus procesos de captación y atención al cliente. Estos procesos se gestionan de manera manual y sin una estructura estandarizada, lo que ocasiona demoras, reprocesos, pérdida de información y una atención poco eficiente. Ante esta situación, surge la necesidad de analizar y rediseñar dichos procesos mediante el uso de herramientas modernas como el modelado BPMN y tecnologías de automatización digital.</a:t>
            </a:r>
            <a:endParaRPr lang="es-P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761655-C231-C1FC-C507-1F2077B6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PE" dirty="0"/>
              <a:t>MOTIVACIÓN Y PROBLEMÁTICA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9BC222F-1512-E037-3474-82917C6FA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54402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23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291A20-B689-BAB3-EE0B-E800C6EF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s-PE" dirty="0"/>
              <a:t>Objetivo general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CDE06-8442-EA51-8FF2-A79BC2E9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r>
              <a:rPr lang="es-MX" b="1" dirty="0"/>
              <a:t>Diseñar y planificar la optimización</a:t>
            </a:r>
            <a:r>
              <a:rPr lang="es-MX" dirty="0"/>
              <a:t> de los procesos de captación y atención al cliente usando BPMN y automatización (</a:t>
            </a:r>
            <a:r>
              <a:rPr lang="es-MX" dirty="0" err="1"/>
              <a:t>chatbots</a:t>
            </a:r>
            <a:r>
              <a:rPr lang="es-MX" dirty="0"/>
              <a:t> y RPA), mejorando eficiencia y experiencia del cliente.</a:t>
            </a:r>
          </a:p>
        </p:txBody>
      </p:sp>
      <p:pic>
        <p:nvPicPr>
          <p:cNvPr id="7" name="Graphic 6" descr="Engranajes">
            <a:extLst>
              <a:ext uri="{FF2B5EF4-FFF2-40B4-BE49-F238E27FC236}">
                <a16:creationId xmlns:a16="http://schemas.microsoft.com/office/drawing/2014/main" id="{E67889BD-FD13-1B9C-0CC6-CF6540D91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3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C87FA-7AB5-041C-8972-4AF328F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Específicos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1B69332-75D6-58E9-8624-53916916F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398845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83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C93BA5-34C2-2545-AE50-E3B98659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s-PE" dirty="0"/>
              <a:t>Metodología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2506B89-803A-970F-96BF-882D93B85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2221992"/>
            <a:ext cx="6400800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Análisis de procesos y modelado BPMN con </a:t>
            </a:r>
            <a:r>
              <a:rPr kumimoji="0" lang="es-PE" altLang="es-PE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Bizagi</a:t>
            </a: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Simulación de escenarios AS-IS vs TO-BE.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Comparación de indicadores clave.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Evaluación técnica de herramientas BPM, RPA y chatbots.</a:t>
            </a:r>
          </a:p>
        </p:txBody>
      </p:sp>
      <p:pic>
        <p:nvPicPr>
          <p:cNvPr id="8" name="Graphic 7" descr="Presentation with Pie Chart">
            <a:extLst>
              <a:ext uri="{FF2B5EF4-FFF2-40B4-BE49-F238E27FC236}">
                <a16:creationId xmlns:a16="http://schemas.microsoft.com/office/drawing/2014/main" id="{D2F61132-8D89-00FB-DB4C-F7DE49ABA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3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3" name="Rectangle 4125">
            <a:extLst>
              <a:ext uri="{FF2B5EF4-FFF2-40B4-BE49-F238E27FC236}">
                <a16:creationId xmlns:a16="http://schemas.microsoft.com/office/drawing/2014/main" id="{C410DAAF-F4CE-4D7A-A88A-7580CA50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56A728-1572-0DEC-E4C0-A5394F61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607476"/>
            <a:ext cx="2252662" cy="4161191"/>
          </a:xfrm>
        </p:spPr>
        <p:txBody>
          <a:bodyPr>
            <a:normAutofit/>
          </a:bodyPr>
          <a:lstStyle/>
          <a:p>
            <a:r>
              <a:rPr lang="es-PE" sz="2400"/>
              <a:t>Propuestas Tecnológicas</a:t>
            </a:r>
          </a:p>
        </p:txBody>
      </p:sp>
      <p:cxnSp>
        <p:nvCxnSpPr>
          <p:cNvPr id="4134" name="Straight Connector 4127">
            <a:extLst>
              <a:ext uri="{FF2B5EF4-FFF2-40B4-BE49-F238E27FC236}">
                <a16:creationId xmlns:a16="http://schemas.microsoft.com/office/drawing/2014/main" id="{BAC8D8FD-816A-4DFC-8D05-D262E07E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3737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Chatbot - Iconos gratis de tecnología">
            <a:extLst>
              <a:ext uri="{FF2B5EF4-FFF2-40B4-BE49-F238E27FC236}">
                <a16:creationId xmlns:a16="http://schemas.microsoft.com/office/drawing/2014/main" id="{003D681D-ADE9-205D-0323-696A65669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"/>
          <a:stretch>
            <a:fillRect/>
          </a:stretch>
        </p:blipFill>
        <p:spPr bwMode="auto">
          <a:xfrm>
            <a:off x="9020812" y="733425"/>
            <a:ext cx="2347989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zAgi Modeler para Windows - Descarga gratis en Uptodown">
            <a:extLst>
              <a:ext uri="{FF2B5EF4-FFF2-40B4-BE49-F238E27FC236}">
                <a16:creationId xmlns:a16="http://schemas.microsoft.com/office/drawing/2014/main" id="{C9597056-3374-D065-CBF9-4B307D91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" b="93"/>
          <a:stretch>
            <a:fillRect/>
          </a:stretch>
        </p:blipFill>
        <p:spPr bwMode="auto">
          <a:xfrm>
            <a:off x="4027908" y="733425"/>
            <a:ext cx="2347989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munda Modeler 4.0.0 Released | Camunda">
            <a:extLst>
              <a:ext uri="{FF2B5EF4-FFF2-40B4-BE49-F238E27FC236}">
                <a16:creationId xmlns:a16="http://schemas.microsoft.com/office/drawing/2014/main" id="{5F6AEE0C-3335-5A4D-029D-E9DF7D5C8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80"/>
          <a:stretch>
            <a:fillRect/>
          </a:stretch>
        </p:blipFill>
        <p:spPr bwMode="auto">
          <a:xfrm>
            <a:off x="6498297" y="709386"/>
            <a:ext cx="2371087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92A38-0D01-DC62-FCF8-821BF957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825" y="3429000"/>
            <a:ext cx="7567612" cy="2781301"/>
          </a:xfrm>
        </p:spPr>
        <p:txBody>
          <a:bodyPr>
            <a:normAutofit/>
          </a:bodyPr>
          <a:lstStyle/>
          <a:p>
            <a:r>
              <a:rPr lang="es-MX" dirty="0"/>
              <a:t>🔹 </a:t>
            </a:r>
            <a:r>
              <a:rPr lang="es-MX" b="1" dirty="0"/>
              <a:t>Bizagi</a:t>
            </a:r>
            <a:r>
              <a:rPr lang="es-MX" dirty="0"/>
              <a:t> → modelado y análisis de procesos </a:t>
            </a:r>
            <a:br>
              <a:rPr lang="es-MX" dirty="0"/>
            </a:br>
            <a:r>
              <a:rPr lang="es-MX" dirty="0"/>
              <a:t>🔹 </a:t>
            </a:r>
            <a:r>
              <a:rPr lang="es-MX" b="1" dirty="0" err="1"/>
              <a:t>Camunda</a:t>
            </a:r>
            <a:r>
              <a:rPr lang="es-MX" dirty="0"/>
              <a:t> → ejecución y automatización BPMN</a:t>
            </a:r>
            <a:br>
              <a:rPr lang="es-MX" dirty="0"/>
            </a:br>
            <a:r>
              <a:rPr lang="es-MX" dirty="0"/>
              <a:t>🔹 </a:t>
            </a:r>
            <a:r>
              <a:rPr lang="es-MX" b="1" dirty="0" err="1"/>
              <a:t>Chatbot</a:t>
            </a:r>
            <a:r>
              <a:rPr lang="es-MX" b="1" dirty="0"/>
              <a:t> + RPA</a:t>
            </a:r>
            <a:r>
              <a:rPr lang="es-MX" dirty="0"/>
              <a:t> → atención 24/7 y automatización de tareas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257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B8B634-32AD-7A88-8370-C8D5CCD5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Fases</a:t>
            </a:r>
            <a:r>
              <a:rPr lang="en-US" sz="2800" dirty="0"/>
              <a:t> del </a:t>
            </a:r>
            <a:r>
              <a:rPr lang="en-US" sz="2800" dirty="0" err="1"/>
              <a:t>Proceso</a:t>
            </a:r>
            <a:r>
              <a:rPr lang="en-US" sz="2800" dirty="0"/>
              <a:t> ACTUAL (AS - IS)</a:t>
            </a:r>
          </a:p>
        </p:txBody>
      </p:sp>
      <p:pic>
        <p:nvPicPr>
          <p:cNvPr id="5" name="Marcador de contenido 4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3C07BE16-C39B-8289-DAF9-C7B2121E5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1"/>
          <a:stretch>
            <a:fillRect/>
          </a:stretch>
        </p:blipFill>
        <p:spPr>
          <a:xfrm>
            <a:off x="1162140" y="154353"/>
            <a:ext cx="9844859" cy="55525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0997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817</Words>
  <Application>Microsoft Office PowerPoint</Application>
  <PresentationFormat>Panorámica</PresentationFormat>
  <Paragraphs>98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Bierstadt</vt:lpstr>
      <vt:lpstr>Calisto MT</vt:lpstr>
      <vt:lpstr>Times New Roman</vt:lpstr>
      <vt:lpstr>Univers Condensed</vt:lpstr>
      <vt:lpstr>ChronicleVTI</vt:lpstr>
      <vt:lpstr>Optimización de Procesos de Captación y Atención al Cliente en Textiles Codecor mediante BPMN y Estrategias de Automatización Digital</vt:lpstr>
      <vt:lpstr>COEVALUACIÓN</vt:lpstr>
      <vt:lpstr>Introducción </vt:lpstr>
      <vt:lpstr>MOTIVACIÓN Y PROBLEMÁTICA</vt:lpstr>
      <vt:lpstr>Objetivo general</vt:lpstr>
      <vt:lpstr>Objetivos Específicos</vt:lpstr>
      <vt:lpstr>Metodología</vt:lpstr>
      <vt:lpstr>Propuestas Tecnológicas</vt:lpstr>
      <vt:lpstr>Fases del Proceso ACTUAL (AS - IS)</vt:lpstr>
      <vt:lpstr>Fases del Proceso Optimizado (TO – BE)</vt:lpstr>
      <vt:lpstr>Comparativa AS-IS vs TO-BE</vt:lpstr>
      <vt:lpstr>Indicadores Esperados</vt:lpstr>
      <vt:lpstr>Conclusiones</vt:lpstr>
      <vt:lpstr>Recomendaciones</vt:lpstr>
      <vt:lpstr>OBJETIVOS DEL PCN</vt:lpstr>
      <vt:lpstr>Identificación de procesos críticos y requisitos (RTO, RPO, MTD)</vt:lpstr>
      <vt:lpstr>Análisis de Impacto al Negocio (BIA)</vt:lpstr>
      <vt:lpstr>  GRACIAS!!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De la cruz</dc:creator>
  <cp:lastModifiedBy>Jhow David PUSCAN GUIOP</cp:lastModifiedBy>
  <cp:revision>5</cp:revision>
  <dcterms:created xsi:type="dcterms:W3CDTF">2025-06-30T14:42:12Z</dcterms:created>
  <dcterms:modified xsi:type="dcterms:W3CDTF">2025-07-08T21:28:09Z</dcterms:modified>
</cp:coreProperties>
</file>