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>
        <p:scale>
          <a:sx n="71" d="100"/>
          <a:sy n="71" d="100"/>
        </p:scale>
        <p:origin x="53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6FF7-ACFF-4584-B3AC-0E449803464B}" type="datetimeFigureOut">
              <a:rPr lang="en-US" smtClean="0"/>
              <a:t>12/08/2021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8AE0A-95D4-4392-85A8-2B4EAF040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21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6FF7-ACFF-4584-B3AC-0E449803464B}" type="datetimeFigureOut">
              <a:rPr lang="en-US" smtClean="0"/>
              <a:t>12/08/2021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8AE0A-95D4-4392-85A8-2B4EAF040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23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6FF7-ACFF-4584-B3AC-0E449803464B}" type="datetimeFigureOut">
              <a:rPr lang="en-US" smtClean="0"/>
              <a:t>12/08/2021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8AE0A-95D4-4392-85A8-2B4EAF040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33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6FF7-ACFF-4584-B3AC-0E449803464B}" type="datetimeFigureOut">
              <a:rPr lang="en-US" smtClean="0"/>
              <a:t>12/08/2021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8AE0A-95D4-4392-85A8-2B4EAF040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204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6FF7-ACFF-4584-B3AC-0E449803464B}" type="datetimeFigureOut">
              <a:rPr lang="en-US" smtClean="0"/>
              <a:t>12/08/2021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8AE0A-95D4-4392-85A8-2B4EAF040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404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6FF7-ACFF-4584-B3AC-0E449803464B}" type="datetimeFigureOut">
              <a:rPr lang="en-US" smtClean="0"/>
              <a:t>12/08/2021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8AE0A-95D4-4392-85A8-2B4EAF040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7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6FF7-ACFF-4584-B3AC-0E449803464B}" type="datetimeFigureOut">
              <a:rPr lang="en-US" smtClean="0"/>
              <a:t>12/08/2021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8AE0A-95D4-4392-85A8-2B4EAF040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70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6FF7-ACFF-4584-B3AC-0E449803464B}" type="datetimeFigureOut">
              <a:rPr lang="en-US" smtClean="0"/>
              <a:t>12/08/2021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8AE0A-95D4-4392-85A8-2B4EAF040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63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6FF7-ACFF-4584-B3AC-0E449803464B}" type="datetimeFigureOut">
              <a:rPr lang="en-US" smtClean="0"/>
              <a:t>12/08/2021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8AE0A-95D4-4392-85A8-2B4EAF040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96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6FF7-ACFF-4584-B3AC-0E449803464B}" type="datetimeFigureOut">
              <a:rPr lang="en-US" smtClean="0"/>
              <a:t>12/08/2021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8AE0A-95D4-4392-85A8-2B4EAF040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6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6FF7-ACFF-4584-B3AC-0E449803464B}" type="datetimeFigureOut">
              <a:rPr lang="en-US" smtClean="0"/>
              <a:t>12/08/2021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8AE0A-95D4-4392-85A8-2B4EAF040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343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66FF7-ACFF-4584-B3AC-0E449803464B}" type="datetimeFigureOut">
              <a:rPr lang="en-US" smtClean="0"/>
              <a:t>12/08/2021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8AE0A-95D4-4392-85A8-2B4EAF040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4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992" y="1171827"/>
            <a:ext cx="3794210" cy="23872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9810" y="473242"/>
            <a:ext cx="5981381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Build a super-hero search node.js/express.js application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31832" y="1403684"/>
            <a:ext cx="5189621" cy="101566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R1 -&gt; </a:t>
            </a:r>
            <a:r>
              <a:rPr lang="en-US" sz="2000" b="1" i="1" dirty="0"/>
              <a:t>Use express.js and node.js and pug </a:t>
            </a:r>
            <a:r>
              <a:rPr lang="en-US" sz="2000" dirty="0"/>
              <a:t>to create this page when you visit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127.0.0.1:3333/super</a:t>
            </a:r>
            <a:r>
              <a:rPr lang="en-US" sz="2000" dirty="0">
                <a:latin typeface="Arial Narrow" panose="020B0606020202030204" pitchFamily="34" charset="0"/>
              </a:rPr>
              <a:t> </a:t>
            </a:r>
            <a:r>
              <a:rPr lang="en-US" sz="2000" dirty="0"/>
              <a:t>via a get request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64236" y="2453998"/>
            <a:ext cx="5189621" cy="101566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R2 -&gt; Make this a H1 and utilize an external style sheet to make the background color teal that is used from the pug file 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676274" y="2181726"/>
            <a:ext cx="1291389" cy="767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3529263" y="1259305"/>
            <a:ext cx="2566737" cy="425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232485" y="1724158"/>
            <a:ext cx="2863515" cy="729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3681663" y="1411705"/>
            <a:ext cx="2566737" cy="425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74" y="3625075"/>
            <a:ext cx="5260557" cy="3232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176210" y="3556875"/>
            <a:ext cx="5189621" cy="286232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R3 -&gt; On submit of the Age input, then output all super heroes with age &gt; the input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127.0.0.1:3333/super</a:t>
            </a:r>
            <a:r>
              <a:rPr lang="en-US" sz="2000" dirty="0">
                <a:latin typeface="Arial Narrow" panose="020B0606020202030204" pitchFamily="34" charset="0"/>
              </a:rPr>
              <a:t> </a:t>
            </a:r>
            <a:r>
              <a:rPr lang="en-US" sz="2000" dirty="0"/>
              <a:t>via a post request</a:t>
            </a:r>
          </a:p>
          <a:p>
            <a:endParaRPr lang="en-US" sz="2000" dirty="0"/>
          </a:p>
          <a:p>
            <a:r>
              <a:rPr lang="en-US" sz="2000" dirty="0"/>
              <a:t>Here the user submitted 32 so showing all </a:t>
            </a:r>
            <a:r>
              <a:rPr lang="en-US" sz="2000" dirty="0" err="1"/>
              <a:t>superheros</a:t>
            </a:r>
            <a:r>
              <a:rPr lang="en-US" sz="2000" dirty="0"/>
              <a:t> &gt; 32 age. </a:t>
            </a:r>
          </a:p>
          <a:p>
            <a:endParaRPr lang="en-US" sz="2000" dirty="0"/>
          </a:p>
          <a:p>
            <a:r>
              <a:rPr lang="en-US" sz="2000" dirty="0"/>
              <a:t>R4-&gt; Support a Back button that links back to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127.0.0.1:3333/super</a:t>
            </a:r>
            <a:r>
              <a:rPr lang="en-US" sz="2000" dirty="0">
                <a:latin typeface="Arial Narrow" panose="020B0606020202030204" pitchFamily="34" charset="0"/>
              </a:rPr>
              <a:t> </a:t>
            </a:r>
            <a:r>
              <a:rPr lang="en-US" sz="2000" dirty="0"/>
              <a:t>via a get request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4010526" y="3294584"/>
            <a:ext cx="2093495" cy="55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680500" y="4002776"/>
            <a:ext cx="2575922" cy="782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850105" y="5039262"/>
            <a:ext cx="2114131" cy="305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89810" y="6088099"/>
            <a:ext cx="5558591" cy="585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501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94085" y="436382"/>
            <a:ext cx="4796589" cy="56323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248F8F"/>
                </a:solidFill>
                <a:effectLst/>
                <a:latin typeface="JetBrains Mono"/>
              </a:rPr>
              <a:t>heros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[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"id"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"01"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"name"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"Aragon"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"race"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"human"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"age"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120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"strengths"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[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"strength"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"hand-to-hand combat"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"horses"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"character"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],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"weakness"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[ ]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},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"id"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"02"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"name"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"Black Widow"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"race"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"human"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"age"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32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"strengths"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[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"agility"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"hand-to-hand combat"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"knives"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],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"weakness"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[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"brainwashing"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},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"id"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"03"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"name"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"Legolas"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"race"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"elf"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"age"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1000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"strengths"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[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"eye-sight"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"archery"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"hand-to-hand combat"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"running"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],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"weakness"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[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"caves"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},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"id"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"04"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"name"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"Gandalf"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"race"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"maia"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"age"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2019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"strengths"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[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"magic"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"hand-to-hand combat"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],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"weakness"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[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"age"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},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"id"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"05"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"name"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"Thor"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"race"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"asgard"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"age"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793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"strengths"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[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"strength"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"hammer"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],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"weakness"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[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"hubris"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"hot-headed"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"loki"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},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"id"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"06"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"name"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"SuperMan"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"race"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"Krypton"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"age"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80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"strengths"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[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"strength"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"xray vision"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"flys"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],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"weakness"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[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"krytonite"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},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{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"id"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"07"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"name"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"SpiderMan"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"race"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"human"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"age"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17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"strengths"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[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"stength"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"webs"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"jumping"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],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"weakness"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[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"experience"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"Aunt May"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},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{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"id"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"08"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"name"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"Batman"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"race"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"human"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"age"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"35"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"strengths"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[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"stength"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"hand-to-hand combat"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"gadgets"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],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"weakness"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[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"cannot fly"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"human"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];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00800" y="497305"/>
            <a:ext cx="3721767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R5 -&gt; Utilize the following JSON code at the top of your main express.js file</a:t>
            </a:r>
          </a:p>
          <a:p>
            <a:r>
              <a:rPr lang="en-US" dirty="0"/>
              <a:t>(Partial code is available on </a:t>
            </a:r>
            <a:r>
              <a:rPr lang="en-US" dirty="0" err="1"/>
              <a:t>moodle</a:t>
            </a:r>
            <a:r>
              <a:rPr lang="en-US" dirty="0"/>
              <a:t>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005137" y="770021"/>
            <a:ext cx="1331495" cy="248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609346" y="2421540"/>
            <a:ext cx="3793957" cy="16619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248F8F"/>
                </a:solidFill>
                <a:effectLst/>
                <a:latin typeface="JetBrains Mono"/>
              </a:rPr>
              <a:t>app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get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'/super'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function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req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res)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8F8F"/>
                </a:solidFill>
                <a:effectLst/>
                <a:latin typeface="JetBrains Mono"/>
              </a:rPr>
              <a:t>title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"Super Hero Search"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solidFill>
                  <a:srgbClr val="080808"/>
                </a:solidFill>
                <a:latin typeface="JetBrains Mono"/>
              </a:rPr>
              <a:t>    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.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248F8F"/>
                </a:solidFill>
                <a:effectLst/>
                <a:latin typeface="JetBrains Mono"/>
              </a:rPr>
              <a:t>app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post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'/super'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function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req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res)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solidFill>
                  <a:srgbClr val="080808"/>
                </a:solidFill>
                <a:latin typeface="JetBrains Mono"/>
              </a:rPr>
              <a:t>    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solidFill>
                  <a:srgbClr val="080808"/>
                </a:solidFill>
                <a:latin typeface="JetBrains Mono"/>
              </a:rPr>
              <a:t>     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80808"/>
                </a:solidFill>
                <a:latin typeface="JetBrains Mono"/>
              </a:rPr>
              <a:t>});</a:t>
            </a:r>
            <a:endParaRPr kumimoji="0" lang="en-US" altLang="en-US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53726" y="1459422"/>
            <a:ext cx="3721767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R6 -&gt;  You need to support these routes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7106653" y="2014993"/>
            <a:ext cx="312821" cy="487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453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023" y="855495"/>
            <a:ext cx="4743450" cy="2981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4148" y="4616978"/>
            <a:ext cx="5695950" cy="14763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77753" y="1199035"/>
            <a:ext cx="4190247" cy="147732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R7 -&gt;  If user submits no value or a value 0 or less, then show the following screen and provide a working back button</a:t>
            </a:r>
          </a:p>
          <a:p>
            <a:endParaRPr lang="en-US" dirty="0"/>
          </a:p>
          <a:p>
            <a:r>
              <a:rPr lang="en-US" dirty="0"/>
              <a:t>The UI should come from .pug files. 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515853" y="1794711"/>
            <a:ext cx="1892969" cy="1092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5" idx="0"/>
          </p:cNvCxnSpPr>
          <p:nvPr/>
        </p:nvCxnSpPr>
        <p:spPr>
          <a:xfrm flipH="1">
            <a:off x="6292123" y="2676363"/>
            <a:ext cx="2094249" cy="1940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387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4707"/>
          </a:xfrm>
        </p:spPr>
        <p:txBody>
          <a:bodyPr/>
          <a:lstStyle/>
          <a:p>
            <a:r>
              <a:rPr lang="en-US" dirty="0"/>
              <a:t>What to hand in …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7709"/>
            <a:ext cx="10515600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Your all of your code. Including pug files, express files and </a:t>
            </a:r>
            <a:r>
              <a:rPr lang="en-US" dirty="0" err="1"/>
              <a:t>css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Screen shots of the following</a:t>
            </a:r>
          </a:p>
          <a:p>
            <a:pPr marL="457200" lvl="1" indent="0">
              <a:buNone/>
            </a:pPr>
            <a:r>
              <a:rPr lang="en-US" dirty="0"/>
              <a:t>2.a Your initial screen</a:t>
            </a:r>
          </a:p>
          <a:p>
            <a:pPr marL="457200" lvl="1" indent="0">
              <a:buNone/>
            </a:pPr>
            <a:r>
              <a:rPr lang="en-US" dirty="0"/>
              <a:t>2.b Screen Results when submit age: 33</a:t>
            </a:r>
          </a:p>
          <a:p>
            <a:pPr marL="457200" lvl="1" indent="0">
              <a:buNone/>
            </a:pPr>
            <a:r>
              <a:rPr lang="en-US" dirty="0"/>
              <a:t>2.c Screen Results when submit age: 120</a:t>
            </a:r>
          </a:p>
          <a:p>
            <a:pPr marL="457200" lvl="1" indent="0">
              <a:buNone/>
            </a:pPr>
            <a:r>
              <a:rPr lang="en-US" dirty="0"/>
              <a:t>2.d Screen Results when submit age: -7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0387" y="227012"/>
            <a:ext cx="126682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547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Problem Rubric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8442600"/>
              </p:ext>
            </p:extLst>
          </p:nvPr>
        </p:nvGraphicFramePr>
        <p:xfrm>
          <a:off x="2186609" y="1690688"/>
          <a:ext cx="7078041" cy="42727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91930">
                  <a:extLst>
                    <a:ext uri="{9D8B030D-6E8A-4147-A177-3AD203B41FA5}">
                      <a16:colId xmlns:a16="http://schemas.microsoft.com/office/drawing/2014/main" val="3288647752"/>
                    </a:ext>
                  </a:extLst>
                </a:gridCol>
                <a:gridCol w="680513">
                  <a:extLst>
                    <a:ext uri="{9D8B030D-6E8A-4147-A177-3AD203B41FA5}">
                      <a16:colId xmlns:a16="http://schemas.microsoft.com/office/drawing/2014/main" val="3066822573"/>
                    </a:ext>
                  </a:extLst>
                </a:gridCol>
                <a:gridCol w="1502799">
                  <a:extLst>
                    <a:ext uri="{9D8B030D-6E8A-4147-A177-3AD203B41FA5}">
                      <a16:colId xmlns:a16="http://schemas.microsoft.com/office/drawing/2014/main" val="2192882179"/>
                    </a:ext>
                  </a:extLst>
                </a:gridCol>
                <a:gridCol w="1502799">
                  <a:extLst>
                    <a:ext uri="{9D8B030D-6E8A-4147-A177-3AD203B41FA5}">
                      <a16:colId xmlns:a16="http://schemas.microsoft.com/office/drawing/2014/main" val="2830984524"/>
                    </a:ext>
                  </a:extLst>
                </a:gridCol>
              </a:tblGrid>
              <a:tr h="20741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Item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Points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Points Earned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Comments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354747"/>
                  </a:ext>
                </a:extLst>
              </a:tr>
              <a:tr h="8607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R1 -&gt; Use express.js and node.js and pug to create this page when you visit 127.0.0.1:3333/super via a get request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8083485"/>
                  </a:ext>
                </a:extLst>
              </a:tr>
              <a:tr h="4563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R2 -&gt; Make this a H1 and utilize an external style sheet to make the background color teal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21089"/>
                  </a:ext>
                </a:extLst>
              </a:tr>
              <a:tr h="7155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R3 -&gt; On submit of the Age input, then output all super heroes with age &gt; the input 127.0.0.1:3333/super via a post request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2700378"/>
                  </a:ext>
                </a:extLst>
              </a:tr>
              <a:tr h="5807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R4-&gt; Support a Back button that links back to 127.0.0.1:3333/super via a get request</a:t>
                      </a:r>
                      <a:br>
                        <a:rPr lang="en-US" sz="1100" u="none" strike="noStrike">
                          <a:effectLst/>
                        </a:rPr>
                      </a:b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0104764"/>
                  </a:ext>
                </a:extLst>
              </a:tr>
              <a:tr h="6222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R5 -&gt; Utilize the following JSON code at the top of your main express.js 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4031755"/>
                  </a:ext>
                </a:extLst>
              </a:tr>
              <a:tr h="6222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R6 -&gt;  You need to support these routes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 </a:t>
                      </a:r>
                      <a:br>
                        <a:rPr lang="en-US" sz="1100" u="none" strike="noStrike">
                          <a:effectLst/>
                        </a:rPr>
                      </a:b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8404442"/>
                  </a:ext>
                </a:extLst>
              </a:tr>
              <a:tr h="20741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1069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5296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909</Words>
  <Application>Microsoft Office PowerPoint</Application>
  <PresentationFormat>Widescreen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 Narrow</vt:lpstr>
      <vt:lpstr>Calibri</vt:lpstr>
      <vt:lpstr>Calibri Light</vt:lpstr>
      <vt:lpstr>Courier New</vt:lpstr>
      <vt:lpstr>JetBrains Mono</vt:lpstr>
      <vt:lpstr>Office Theme</vt:lpstr>
      <vt:lpstr>PowerPoint Presentation</vt:lpstr>
      <vt:lpstr>PowerPoint Presentation</vt:lpstr>
      <vt:lpstr>PowerPoint Presentation</vt:lpstr>
      <vt:lpstr>What to hand in … </vt:lpstr>
      <vt:lpstr>Final Problem Rubric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Lash</dc:creator>
  <cp:lastModifiedBy>Jared Heeringa</cp:lastModifiedBy>
  <cp:revision>14</cp:revision>
  <dcterms:created xsi:type="dcterms:W3CDTF">2021-11-28T17:42:40Z</dcterms:created>
  <dcterms:modified xsi:type="dcterms:W3CDTF">2021-12-08T19:34:31Z</dcterms:modified>
</cp:coreProperties>
</file>