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254"/>
    <p:restoredTop sz="964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7552" y="1992634"/>
            <a:ext cx="284222" cy="28422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771774" y="1914906"/>
            <a:ext cx="596266" cy="3619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>
                <a:latin typeface="배달의민족 도현"/>
                <a:ea typeface="배달의민족 도현"/>
              </a:rPr>
              <a:t>Tre</a:t>
            </a:r>
            <a:endParaRPr lang="en-US" altLang="ko-KR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2021-06-28T06:44:13.069</dcterms:created>
  <dc:creator>Difunto</dc:creator>
  <cp:lastModifiedBy>Difunto</cp:lastModifiedBy>
  <dcterms:modified xsi:type="dcterms:W3CDTF">2021-06-28T06:46:35.773</dcterms:modified>
  <cp:revision>1</cp:revision>
</cp:coreProperties>
</file>