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72" r:id="rId8"/>
    <p:sldId id="262" r:id="rId9"/>
    <p:sldId id="269" r:id="rId10"/>
    <p:sldId id="265" r:id="rId11"/>
    <p:sldId id="266" r:id="rId12"/>
    <p:sldId id="270" r:id="rId13"/>
    <p:sldId id="271" r:id="rId14"/>
    <p:sldId id="267" r:id="rId15"/>
    <p:sldId id="268" r:id="rId16"/>
  </p:sldIdLst>
  <p:sldSz cx="18288000" cy="10287000"/>
  <p:notesSz cx="6858000" cy="9144000"/>
  <p:embeddedFontLst>
    <p:embeddedFont>
      <p:font typeface="Canva Sans" panose="020B0503030501040103" pitchFamily="34" charset="0"/>
      <p:regular r:id="rId18"/>
    </p:embeddedFont>
    <p:embeddedFont>
      <p:font typeface="Poppins" pitchFamily="2" charset="77"/>
      <p:regular r:id="rId19"/>
      <p:bold r:id="rId20"/>
      <p:italic r:id="rId21"/>
      <p:boldItalic r:id="rId22"/>
    </p:embeddedFont>
    <p:embeddedFont>
      <p:font typeface="Poppins Bold" pitchFamily="2" charset="77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E4A"/>
    <a:srgbClr val="7A7A7A"/>
    <a:srgbClr val="CDF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 autoAdjust="0"/>
    <p:restoredTop sz="94470" autoAdjust="0"/>
  </p:normalViewPr>
  <p:slideViewPr>
    <p:cSldViewPr>
      <p:cViewPr varScale="1">
        <p:scale>
          <a:sx n="70" d="100"/>
          <a:sy n="70" d="100"/>
        </p:scale>
        <p:origin x="13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D7FDF-C8ED-1445-A0F8-888DB6C12010}" type="datetimeFigureOut">
              <a:rPr lang="en-BR" smtClean="0"/>
              <a:t>09/09/25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EF04-7F1F-F548-ACA7-40D6D985975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949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4793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A5CE4-0D83-510B-F87A-1F644D93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B3B98-DA20-E081-3FF4-2507552B6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14050-BFB7-DD2C-7653-AC42A7E7A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62F9-83C7-86C3-7408-4958EF14E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5905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D478-F022-3D5A-A4D4-5CF9E415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3AE3C4-7443-968C-FD70-1C8202CFC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78CE2-7444-4C2B-BCB9-8F84AFB13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9325-78E5-ADF5-FDEA-A7D58EBF4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518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143500"/>
            <a:ext cx="4800600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666740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D4157A1-4DF3-FEFB-84F9-0239C1354E81}"/>
              </a:ext>
            </a:extLst>
          </p:cNvPr>
          <p:cNvSpPr txBox="1"/>
          <p:nvPr/>
        </p:nvSpPr>
        <p:spPr>
          <a:xfrm>
            <a:off x="1028700" y="6108966"/>
            <a:ext cx="117729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{{endereco_cliente}}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9C8ED51-AD97-2C06-46C8-9AA6A284A604}"/>
              </a:ext>
            </a:extLst>
          </p:cNvPr>
          <p:cNvSpPr txBox="1"/>
          <p:nvPr/>
        </p:nvSpPr>
        <p:spPr>
          <a:xfrm>
            <a:off x="1032475" y="6551192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{{telefone_cliente}}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8389F3A-560F-13C9-A859-CBC70DD56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690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7D5B5E-3AAC-68A7-FE7B-52C167F0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86305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{{valor_total_1}}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{{a_vista_1}}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B51D25CE-D655-6CB6-C74B-08D8E661BEF3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D26141F9-69E6-80C6-4C97-C8BC3DC9B7C8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ADCBA3-0830-1C66-4737-89BD2FD64404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ECA74-2007-CDD1-6729-A5356AF39BEE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18BC4-A6DC-2678-861F-80DCC8706FB9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6C2ADB-11EB-2C12-7EBC-1DE50B5B834A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219A-33A5-05DB-2395-494622E076AB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2BF1F-8F5F-AC32-579A-F15C910461B3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4E911-2F42-6A21-F428-9505F49B04C9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EA43C-A978-7520-564F-83FE72A591FF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40A1D-EF70-1AAC-9006-2071E75FA7B9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E6677-30A5-B197-427A-C220094ABCC7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DA5B63-2F31-AC43-FD17-AD2DAEE94D2A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693D8-C41E-78FF-43E9-84A342C28C8C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C59F28-95C9-8A3F-350A-32DF2545FF87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CA95AA-F293-50E4-E403-49782F0C0597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BED996-BE39-96FD-016C-E85BFCCEB183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707A75-9193-3744-0915-87F6F45E7F58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80CB56-C664-B048-E98B-D9F5E4B7F305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50AB82-B929-8FB5-77C1-7AC0E936A6EC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6134C4-7278-74A1-7FF8-4978451E68D8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B1261F-F5EA-CB42-9B43-E6F3651CEDF1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1E46A-56EB-F14F-969B-CBC55D10C081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0DAA37-CCF1-2A78-DF03-8DA6AF6FD6E7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B654B0-7BC9-2743-12BC-A13363AC3B52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B44FEA-DB18-15AE-3F58-B170D01D42FC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4D1AF4-2F22-86AA-5104-4A6F1287B1D6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A7C1C8-5D09-1929-F3E2-8A2D1273DD8B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14F6A3E4-50B6-3474-93D5-91799D56B81A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{{parcela1x_1}}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E4EA4040-4527-5756-4D04-FBE60C66A66E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{{parcela2x_1}}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F54AC9BC-2D70-4547-E450-F9715F667BEE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{{parcela3x_1}}</a:t>
            </a: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B502014C-49F6-1EC0-03EF-4367F30E52C6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{{parcela4x_1}}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BDDC96CD-E95F-612D-C450-51FB578A54A7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{{parcela5x_1}}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3EB8B08-1AF5-98EA-4B47-FFC220FE843E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{{parcela6x_1}}</a:t>
            </a: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B456AB6E-C64F-AB38-DEC2-3013663616D3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{{parcela7x_1}}</a:t>
            </a:r>
          </a:p>
        </p:txBody>
      </p:sp>
      <p:sp>
        <p:nvSpPr>
          <p:cNvPr id="79" name="TextBox 22">
            <a:extLst>
              <a:ext uri="{FF2B5EF4-FFF2-40B4-BE49-F238E27FC236}">
                <a16:creationId xmlns:a16="http://schemas.microsoft.com/office/drawing/2014/main" id="{7304862E-9933-1176-4988-E42A8699583C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{{parcela8x_1}}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1CBA6EED-470D-923B-F5A8-C0FF04CE1489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{{parcela9x_1}}</a:t>
            </a: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6426780A-7B62-A3F3-8E56-44C014985B5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{{parcela10x_1}}</a:t>
            </a:r>
          </a:p>
        </p:txBody>
      </p:sp>
      <p:sp>
        <p:nvSpPr>
          <p:cNvPr id="82" name="TextBox 22">
            <a:extLst>
              <a:ext uri="{FF2B5EF4-FFF2-40B4-BE49-F238E27FC236}">
                <a16:creationId xmlns:a16="http://schemas.microsoft.com/office/drawing/2014/main" id="{621F2CF8-1A4E-CCED-65F5-3567BAD69AA8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{{parcela11x_1}}</a:t>
            </a:r>
          </a:p>
        </p:txBody>
      </p:sp>
      <p:sp>
        <p:nvSpPr>
          <p:cNvPr id="83" name="TextBox 22">
            <a:extLst>
              <a:ext uri="{FF2B5EF4-FFF2-40B4-BE49-F238E27FC236}">
                <a16:creationId xmlns:a16="http://schemas.microsoft.com/office/drawing/2014/main" id="{CCB90D67-6039-ABDF-6E84-72E917B2DC48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{{parcela12x_1}}</a:t>
            </a:r>
          </a:p>
        </p:txBody>
      </p:sp>
      <p:sp>
        <p:nvSpPr>
          <p:cNvPr id="84" name="TextBox 22">
            <a:extLst>
              <a:ext uri="{FF2B5EF4-FFF2-40B4-BE49-F238E27FC236}">
                <a16:creationId xmlns:a16="http://schemas.microsoft.com/office/drawing/2014/main" id="{516ADA40-E04E-5273-D12A-97D19CF0502D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{{parcela13x_1}}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51CF86C4-1B72-1C61-2401-D41B02E967D2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{{parcela14x_1}}</a:t>
            </a:r>
          </a:p>
        </p:txBody>
      </p:sp>
      <p:sp>
        <p:nvSpPr>
          <p:cNvPr id="86" name="TextBox 22">
            <a:extLst>
              <a:ext uri="{FF2B5EF4-FFF2-40B4-BE49-F238E27FC236}">
                <a16:creationId xmlns:a16="http://schemas.microsoft.com/office/drawing/2014/main" id="{620B242D-04A4-49B3-D38E-EF824D815C59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{{parcela15x_1}}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C6147432-27E0-34B1-D742-99DC984E8C57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{{parcela16x_1}}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57CFDF73-9A09-F26F-D926-78F1059E239A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{{parcela17x_1}}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041F05C8-24D6-2DE9-E762-90D9EB9E9850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{{parcela18x_1}}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7BA59EF-533C-8E6E-01B2-13984D40A807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{{fin12_1}}</a:t>
            </a: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7428F120-E0CC-FB39-9049-241EAE59DB24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{{fin24_1}}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7FC69766-5541-62FB-4C48-C5BB444BA169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{{fin36_1}}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C888349D-B253-1E2C-63B3-67170A125F64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{{fin48_1}}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B99C1816-1AF9-4929-F6E9-EA45E1ACD9DA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{{fin60_1}}</a:t>
            </a:r>
          </a:p>
        </p:txBody>
      </p:sp>
      <p:sp>
        <p:nvSpPr>
          <p:cNvPr id="95" name="TextBox 22">
            <a:extLst>
              <a:ext uri="{FF2B5EF4-FFF2-40B4-BE49-F238E27FC236}">
                <a16:creationId xmlns:a16="http://schemas.microsoft.com/office/drawing/2014/main" id="{C1F92CD0-7012-ECAB-9BB8-475A3FEDD4EE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{{fin72_1}}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51918CF0-ECAF-2D52-981F-583BDF51DFFD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{{fin84_1}}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AD93243F-FAEC-20B5-858A-A1B66AF3308C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{{fin96_1}}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3DCA8-01BD-1FE8-EE2D-94E6CB1D7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B89DD9B-B723-CFB8-3C37-1C836233B5BD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251C57D-B4AB-8A52-2D99-E0F84AAF0587}"/>
              </a:ext>
            </a:extLst>
          </p:cNvPr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31C18BF-05D1-D0F3-8A9E-FAF2BEF17A25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6FB6B35-1A95-6F0B-F5C2-95743759E2B7}"/>
                </a:ext>
              </a:extLst>
            </p:cNvPr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3C7AD4C7-D852-B8AC-2CC0-EECB7F0F6887}"/>
              </a:ext>
            </a:extLst>
          </p:cNvPr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C4CCD45-5A9E-3B05-2D3A-DA5EC26C8F7A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4FC7D41-D250-CC41-B852-B0DF3C79963B}"/>
                </a:ext>
              </a:extLst>
            </p:cNvPr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D7D62F4A-2F47-DAF6-0918-A9B16E64A3A1}"/>
              </a:ext>
            </a:extLst>
          </p:cNvPr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A3636AE-87E4-BC6C-D783-D50EDC13738D}"/>
              </a:ext>
            </a:extLst>
          </p:cNvPr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2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616A355-D001-9F07-2332-FB0226744705}"/>
              </a:ext>
            </a:extLst>
          </p:cNvPr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FC45E8C-D678-D7E3-F45C-03880CF79FA7}"/>
              </a:ext>
            </a:extLst>
          </p:cNvPr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DBDAC82-BE94-4F98-3254-051713F3EC37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0C87039-AE5E-E88C-0513-A285392B734B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9D5B496F-FB20-E95C-DAAA-5778700EA74E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7F8E8599-DE9E-2F1C-767D-833F5F34027B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E17B46-649F-73A4-615C-B6FC5AAC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19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5E8294-7DAA-5ADA-BA1B-489054170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30239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6FBD535-2F78-4080-093C-516C08469BEA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B7A80F-3133-59FD-3ABA-8E27FDDD41F8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252A51-F33A-6421-5B8C-EC655818F19A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E87B1-5E10-AA2E-07FD-3410BF219AA8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E70206-43C7-E0B4-7559-E058DADE784F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3A322C-BF61-E376-E3EB-D613522227D2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931CB2-59AE-33C6-021F-80EF281E7D2D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D4BC65-6ED9-4FF7-BD60-DF296BFECE4F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D96564-372D-D813-8ABE-D3718388535A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41D7FE-22BD-34E5-7709-4AD65C182B33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61CFD0-F1C6-A799-0457-3C327FBFE150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6548FE-E27D-F99A-BD91-8D2622515F34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31B66D-05B0-0F8D-05BA-3C8CF5A84169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25C31-7F57-C594-3FF5-7C59D8466930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472D52-5C21-3A80-4D36-EFDD728ED7FC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45DA1B-53EB-587D-8542-011825850437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DDFBFA-3ABA-666F-461D-6AA0C0BAC2F1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061833-5F89-13E2-AAFC-7098C5EF8715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311505-C110-5DE1-F668-751DBBB2952C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7CC105-7BC2-623D-D370-081EF2021746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8B9FAF-A3B6-2084-20BB-5755F4E643A2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BF8F2C-E269-4221-CA04-12C954B06309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D74944-0E62-0A5F-CAAA-C083D3408F4D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3E3B7C-A2F6-4DB0-175D-A29CE845B6AC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497D4F-F785-CBA2-5DA0-DDBBD67DC08D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2ADD9E-414D-7819-4947-387726765D23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99" name="TextBox 22">
            <a:extLst>
              <a:ext uri="{FF2B5EF4-FFF2-40B4-BE49-F238E27FC236}">
                <a16:creationId xmlns:a16="http://schemas.microsoft.com/office/drawing/2014/main" id="{8655873B-D8D8-1B9E-9F4E-7E33D307524F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{{parcela1x}}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68E73E09-807C-9DC4-AC20-45BA787C233C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{{parcela2x}}</a:t>
            </a: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903B478D-FC63-D85B-EA12-A64B3B5320E5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{{parcela3x}}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9CA4399A-E4B8-3058-BBDE-CAB8E926ABF3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{{parcela4x}}</a:t>
            </a: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80FBAEA5-D0F6-EE96-1DAA-EDE9390C15FE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{{parcela5x}}</a:t>
            </a:r>
          </a:p>
        </p:txBody>
      </p:sp>
      <p:sp>
        <p:nvSpPr>
          <p:cNvPr id="104" name="TextBox 22">
            <a:extLst>
              <a:ext uri="{FF2B5EF4-FFF2-40B4-BE49-F238E27FC236}">
                <a16:creationId xmlns:a16="http://schemas.microsoft.com/office/drawing/2014/main" id="{B1D33E23-D234-A2F0-347F-A195D6CB8BD0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{{parcela6x}}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97EFAD18-87F9-C9F9-C84D-7896683D8992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{{parcela7x}}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0B59DABF-8080-75CF-DDA3-015E692D51DF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{{parcela8x}}</a:t>
            </a: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5B9998A7-9D34-994D-6219-98F028855E3E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{{parcela9x}}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7C074DCF-B4DD-1FAA-F7BB-778654BE6F9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{{parcela10x}}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5B6ABCC7-AE39-748B-EA94-B12812D19C0B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{{parcela11x}}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3BFFF235-515B-7874-CB21-C341DC9C18ED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{{parcela12x}}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24CB7832-A1D3-21F8-EF48-862961828D71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{{parcela13x}}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5A175D0-F374-2F79-DBFB-775B9EA8AC7D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{{parcela14x}}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0AE9C1EB-BB42-6D67-4505-00951E8F1354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{{parcela15x}}</a:t>
            </a:r>
          </a:p>
        </p:txBody>
      </p:sp>
      <p:sp>
        <p:nvSpPr>
          <p:cNvPr id="114" name="TextBox 22">
            <a:extLst>
              <a:ext uri="{FF2B5EF4-FFF2-40B4-BE49-F238E27FC236}">
                <a16:creationId xmlns:a16="http://schemas.microsoft.com/office/drawing/2014/main" id="{FFF66E0C-AD44-67D9-E240-40076A035A3E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{{parcela16x}}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8610D794-4582-DD65-5DD6-594AAA44D8E1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{{parcela17x}}</a:t>
            </a:r>
          </a:p>
        </p:txBody>
      </p:sp>
      <p:sp>
        <p:nvSpPr>
          <p:cNvPr id="116" name="TextBox 22">
            <a:extLst>
              <a:ext uri="{FF2B5EF4-FFF2-40B4-BE49-F238E27FC236}">
                <a16:creationId xmlns:a16="http://schemas.microsoft.com/office/drawing/2014/main" id="{158B4580-9C55-9635-DC72-454D845EE98F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{{parcela18x}}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ED5F493D-7BF1-BAB2-E6F2-8E6902034E1E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{{fin24}}</a:t>
            </a:r>
          </a:p>
        </p:txBody>
      </p:sp>
      <p:sp>
        <p:nvSpPr>
          <p:cNvPr id="118" name="TextBox 22">
            <a:extLst>
              <a:ext uri="{FF2B5EF4-FFF2-40B4-BE49-F238E27FC236}">
                <a16:creationId xmlns:a16="http://schemas.microsoft.com/office/drawing/2014/main" id="{C419BA81-D9A9-1F72-883D-2FE1AD632963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{{fin36}}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A18E058D-9C2F-5F5C-5400-0E0D2EE7B6D6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{{fin48}}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7B15E148-B901-9901-1BDD-36EFDE5097B1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{{fin60}}</a:t>
            </a: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7D19415C-36EC-E4FA-774C-31DC55B17D55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{{fin72}}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79E3746E-A274-1EF6-9090-2BE42604798C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{{fin84}}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51AED8CE-13F2-5BBE-7BF8-F60EC8225BCF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{{fin96}}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695C2CCD-4792-32B1-21E6-4946BBD82CDB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{{fin12}}</a:t>
            </a:r>
          </a:p>
        </p:txBody>
      </p:sp>
    </p:spTree>
    <p:extLst>
      <p:ext uri="{BB962C8B-B14F-4D97-AF65-F5344CB8AC3E}">
        <p14:creationId xmlns:p14="http://schemas.microsoft.com/office/powerpoint/2010/main" val="1996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51B21-7B95-F3A9-A159-CE81BF03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0789E00-9855-4DE2-C70D-BF719B02AA17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F8E2EE8-A6CF-9ABA-01C9-4C374D9E514B}"/>
              </a:ext>
            </a:extLst>
          </p:cNvPr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EEBDA8E-6661-DD44-FA96-390DABF2CC52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18920C6-1F26-64C4-5C0B-AFBC6EE8F630}"/>
                </a:ext>
              </a:extLst>
            </p:cNvPr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CC40DA7-824B-72EA-A6BF-D7C7B1A6121A}"/>
              </a:ext>
            </a:extLst>
          </p:cNvPr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2262FE9-3BDA-AC95-8921-2EC88D25FCF1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F8A815E-9D04-910A-B969-0ED5867ED2DC}"/>
                </a:ext>
              </a:extLst>
            </p:cNvPr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CF954D61-8BDE-1AB9-FBF5-D3279983E8F4}"/>
              </a:ext>
            </a:extLst>
          </p:cNvPr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6DAF0BD-C7C5-B216-4214-BD2C793FCA0F}"/>
              </a:ext>
            </a:extLst>
          </p:cNvPr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3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4EC0F69-BF6E-E30C-9115-04AD052C74AB}"/>
              </a:ext>
            </a:extLst>
          </p:cNvPr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{{valor_total_3}}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00EC865-BDDA-6AFD-A726-B0A21F2087AF}"/>
              </a:ext>
            </a:extLst>
          </p:cNvPr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{{a_vista_3}}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1DB4FB0F-F5F2-F956-3137-B46C9DA96A7F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FCC4751-B634-467E-709C-C0ECF4546FAF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E958ADFB-2477-56A3-8605-F99F5A58084D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1854885C-73B2-5FC7-7307-E2C5B7884A7A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DFF29-6A99-CF79-DE62-972E25BA3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61306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6B5DCE2-4776-2FF2-E54D-A728DC8B7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48408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E8191FD-8216-DCA8-B832-506DDDA27440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44270E-8447-69FF-6021-1E364DC3D17F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87FDDA-421C-8DCA-8456-A8F48889792E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391EE2-DFA6-AC38-7D4C-D16493BE0223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C37EFE-392F-9A80-4B27-68EC88995C3C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4CF1D5-FA6B-104F-65D3-99EF7122715E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7A3D14-D927-D261-F0C8-FF9BB8F287E7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FA6CE-D638-6A02-13BF-2F16603898AD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49D100-404F-7356-1C92-63576E7E1E9B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13729C-0590-8D2F-3EE5-B7F2805FD91A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1969A5-DBC4-56FE-3D86-20E7547BAA99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0FF4B9-9206-0CFF-3180-9AB4CC76807B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A2CDA7-8359-6623-E638-868C1F93CBF2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882014-B3AB-CF6C-6C60-D15DE17DDFE8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1BCDF2-4511-D858-F7FF-D65652BB0BFE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0BD395-0F86-01E4-F262-AB970A1793DC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526812-A21E-1715-AEF2-799380FAC6AE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0A682E-2C5D-1430-B8B6-9773EF2BD0A6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881623-A7C4-5100-6CCC-629112D4A7E3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FF958A-1F1F-6A1C-CBB8-812CC26A5C4A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68F6FB7-1266-2CD3-300D-B2B2D1B2A95D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C72F99-FB0A-AA21-C0BF-302725100C31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712280-7B69-1AA1-85DA-644E77A57710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878C44-E208-E156-2E61-48818EE2F3AB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A273A4-FAE5-5268-FA90-371CC88E078F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D1ACD8-8524-9BB5-698A-879FFF6746ED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99" name="TextBox 22">
            <a:extLst>
              <a:ext uri="{FF2B5EF4-FFF2-40B4-BE49-F238E27FC236}">
                <a16:creationId xmlns:a16="http://schemas.microsoft.com/office/drawing/2014/main" id="{65F852E2-4797-ABB9-C169-9EB3EF7B2298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{{parcela1x_3}}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C3F0DF4C-2F84-550B-7C95-95C3E99BFFC6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{{parcela2x_3}}</a:t>
            </a: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AA7BAF96-F7F0-2204-EE72-514E9A6426E5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{{parcela3x_3}}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DFE88836-6BD4-6C2D-F975-DDD483DB70E8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{{parcela4x_3}}</a:t>
            </a: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E78E192-9D34-D6D1-C9B7-B31B7ECE5095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{{parcela5x_3}}</a:t>
            </a:r>
          </a:p>
        </p:txBody>
      </p:sp>
      <p:sp>
        <p:nvSpPr>
          <p:cNvPr id="104" name="TextBox 22">
            <a:extLst>
              <a:ext uri="{FF2B5EF4-FFF2-40B4-BE49-F238E27FC236}">
                <a16:creationId xmlns:a16="http://schemas.microsoft.com/office/drawing/2014/main" id="{E249665D-E6F9-53DE-E848-FC092352A1A7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{{parcela6x_3}}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F8F68453-B69B-C3E2-D1C5-F24958BAB1CB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{{parcela7x_3}}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3777EB6F-FE20-BCD3-A672-164E794F0BE1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{{parcela8x_3}}</a:t>
            </a: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7C707FFB-E054-F327-A978-FA40DD82A18F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{{parcela9x_3}}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47D23E01-6EE4-342C-5B83-1C2465FC94F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{{parcela10x_3}}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F999A3A9-6262-A6D5-1ACC-1BB61D98E11E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{{parcela11x_3}}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55E863F2-54A6-6863-4957-5B9200C91557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{{parcela12x_3}}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576A5C81-BE29-C395-0242-493914B2EB5A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{{parcela13x_3}}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88B96D8C-1EF3-E170-62E5-4B19FE49FE4F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{{parcela14x_3}}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1AB5ADB3-A331-C3B9-A6FB-980BFAE18329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{{parcela15x_3}}</a:t>
            </a:r>
          </a:p>
        </p:txBody>
      </p:sp>
      <p:sp>
        <p:nvSpPr>
          <p:cNvPr id="114" name="TextBox 22">
            <a:extLst>
              <a:ext uri="{FF2B5EF4-FFF2-40B4-BE49-F238E27FC236}">
                <a16:creationId xmlns:a16="http://schemas.microsoft.com/office/drawing/2014/main" id="{598D26BC-D47F-4A20-ED3D-C74D6C1D8462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{{parcela16x_3}}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2085B5A9-68A2-03D7-5898-CF481927823D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{{parcela17x_3}}</a:t>
            </a:r>
          </a:p>
        </p:txBody>
      </p:sp>
      <p:sp>
        <p:nvSpPr>
          <p:cNvPr id="116" name="TextBox 22">
            <a:extLst>
              <a:ext uri="{FF2B5EF4-FFF2-40B4-BE49-F238E27FC236}">
                <a16:creationId xmlns:a16="http://schemas.microsoft.com/office/drawing/2014/main" id="{F7EB9270-3AEF-7E0F-5746-5BC01B1963AE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{{parcela18x_3}}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AA0667DE-5E05-71EA-016D-EEFAFDC623DC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{{fin12_3}}</a:t>
            </a:r>
          </a:p>
        </p:txBody>
      </p:sp>
      <p:sp>
        <p:nvSpPr>
          <p:cNvPr id="118" name="TextBox 22">
            <a:extLst>
              <a:ext uri="{FF2B5EF4-FFF2-40B4-BE49-F238E27FC236}">
                <a16:creationId xmlns:a16="http://schemas.microsoft.com/office/drawing/2014/main" id="{74FDA089-B53C-7A77-2B4E-328C13CDF539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{{fin24_3}}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E1EA2B14-04C7-5A67-F33F-EAEAF934CE81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{{fin36_3}}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D81DFEF3-82BD-707A-6919-E040FE50F044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{{fin48_3}}</a:t>
            </a: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9E213439-AA31-887E-E17D-E77B3CB392D7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{{fin60_3}}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5B01E70C-ED9D-E74F-336F-FBFA58554281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{{fin72_3}}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CA6838E9-BDA7-F30B-A8CD-C5BEE3CA3963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{{fin84_3}}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9E2ED3A7-A194-4A8B-A16E-3A2A924EA1A0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{{fin96_3}}</a:t>
            </a:r>
          </a:p>
        </p:txBody>
      </p:sp>
    </p:spTree>
    <p:extLst>
      <p:ext uri="{BB962C8B-B14F-4D97-AF65-F5344CB8AC3E}">
        <p14:creationId xmlns:p14="http://schemas.microsoft.com/office/powerpoint/2010/main" val="39948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valida</a:t>
            </a:r>
            <a:r>
              <a:rPr lang="en-US" sz="1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sz="1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 3 </a:t>
            </a:r>
            <a:r>
              <a:rPr lang="en-US" sz="1563" dirty="0" err="1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dias</a:t>
            </a:r>
            <a:r>
              <a:rPr lang="en-US" sz="1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após</a:t>
            </a:r>
            <a:r>
              <a:rPr lang="en-US" sz="1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informados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podem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ser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alterados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outras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marcas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similares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devido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a 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disponibilidade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mas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afetar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eficiência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. Esta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refere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-se à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aquisição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de material do kit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e Projeto e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mesmo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mesma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 </a:t>
            </a:r>
            <a:r>
              <a:rPr lang="en-US" sz="1563" b="1" dirty="0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contempla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seguintes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serviços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descritos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abaixo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painéis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instalados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no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telhado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captam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Sol e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transformam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elétrica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micro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inversores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transformam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num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padrão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idêndico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recebido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rua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quadro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distribuição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distribui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aparelhos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sobra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enviado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recebido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forma de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abater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outras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contas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80DB61F-24E5-56B9-5662-661B7BBDED30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06200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3F23-DBDC-E0B5-8711-566C7A881942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{{com_energia_solar}}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 dirty="0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E9990-2C11-6EB1-21B2-6BB55E71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A2149C2-9A8E-9465-20F9-5B45DB69218B}"/>
              </a:ext>
            </a:extLst>
          </p:cNvPr>
          <p:cNvSpPr/>
          <p:nvPr/>
        </p:nvSpPr>
        <p:spPr>
          <a:xfrm>
            <a:off x="846640" y="3589349"/>
            <a:ext cx="5294393" cy="5973751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EB35CE-CF38-4F86-DA61-EEB0BD4A0142}"/>
              </a:ext>
            </a:extLst>
          </p:cNvPr>
          <p:cNvSpPr/>
          <p:nvPr/>
        </p:nvSpPr>
        <p:spPr>
          <a:xfrm>
            <a:off x="1095326" y="7942964"/>
            <a:ext cx="4772074" cy="1373860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815AAE4-1012-442E-D75A-287D51D277FD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B3A91F3C-8DA6-7A50-09FC-85CF50B368FB}"/>
              </a:ext>
            </a:extLst>
          </p:cNvPr>
          <p:cNvSpPr txBox="1"/>
          <p:nvPr/>
        </p:nvSpPr>
        <p:spPr>
          <a:xfrm>
            <a:off x="1028700" y="2060776"/>
            <a:ext cx="7536742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OPÇÕES DE SISTEMA</a:t>
            </a:r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27280E4C-5C96-23F5-13D9-D414345DB0D7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560A8FB7-A6BC-07E9-1F2B-682BE1F3450E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BC5D266B-E266-5E34-993A-578A4E173BB8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ECA5C35-F216-C2D6-9699-1D2F5D3D7454}"/>
              </a:ext>
            </a:extLst>
          </p:cNvPr>
          <p:cNvSpPr txBox="1"/>
          <p:nvPr/>
        </p:nvSpPr>
        <p:spPr>
          <a:xfrm>
            <a:off x="2661849" y="4302639"/>
            <a:ext cx="2992042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{{modulos_quantidade1}}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8BC994BB-C175-8401-B964-EA5AEE87F349}"/>
              </a:ext>
            </a:extLst>
          </p:cNvPr>
          <p:cNvSpPr txBox="1"/>
          <p:nvPr/>
        </p:nvSpPr>
        <p:spPr>
          <a:xfrm>
            <a:off x="2668489" y="610686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{{inversor1}}</a:t>
            </a:r>
          </a:p>
        </p:txBody>
      </p:sp>
      <p:sp>
        <p:nvSpPr>
          <p:cNvPr id="59" name="TextBox 35">
            <a:extLst>
              <a:ext uri="{FF2B5EF4-FFF2-40B4-BE49-F238E27FC236}">
                <a16:creationId xmlns:a16="http://schemas.microsoft.com/office/drawing/2014/main" id="{9385D078-6C97-483C-E0CB-59867472BD05}"/>
              </a:ext>
            </a:extLst>
          </p:cNvPr>
          <p:cNvSpPr txBox="1"/>
          <p:nvPr/>
        </p:nvSpPr>
        <p:spPr>
          <a:xfrm>
            <a:off x="2665991" y="5637002"/>
            <a:ext cx="3313565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{{inversor_quantidade1}}</a:t>
            </a:r>
          </a:p>
        </p:txBody>
      </p:sp>
      <p:grpSp>
        <p:nvGrpSpPr>
          <p:cNvPr id="69" name="Group 7">
            <a:extLst>
              <a:ext uri="{FF2B5EF4-FFF2-40B4-BE49-F238E27FC236}">
                <a16:creationId xmlns:a16="http://schemas.microsoft.com/office/drawing/2014/main" id="{195D8F89-CD0C-8BCD-C736-53D2E5152DC9}"/>
              </a:ext>
            </a:extLst>
          </p:cNvPr>
          <p:cNvGrpSpPr/>
          <p:nvPr/>
        </p:nvGrpSpPr>
        <p:grpSpPr>
          <a:xfrm>
            <a:off x="846640" y="2894713"/>
            <a:ext cx="5311706" cy="636422"/>
            <a:chOff x="0" y="-16427"/>
            <a:chExt cx="1467171" cy="179586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4EA8690-9E3A-208A-E994-784079A33247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id="{BD6ABB59-F6AB-E691-1EC1-7C6C8C614E93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1</a:t>
              </a:r>
            </a:p>
          </p:txBody>
        </p:sp>
      </p:grpSp>
      <p:grpSp>
        <p:nvGrpSpPr>
          <p:cNvPr id="73" name="Group 7">
            <a:extLst>
              <a:ext uri="{FF2B5EF4-FFF2-40B4-BE49-F238E27FC236}">
                <a16:creationId xmlns:a16="http://schemas.microsoft.com/office/drawing/2014/main" id="{CCA22B62-6584-5C77-4DC6-BA5D43A0FEDB}"/>
              </a:ext>
            </a:extLst>
          </p:cNvPr>
          <p:cNvGrpSpPr/>
          <p:nvPr/>
        </p:nvGrpSpPr>
        <p:grpSpPr>
          <a:xfrm>
            <a:off x="6488147" y="2846745"/>
            <a:ext cx="5311706" cy="636422"/>
            <a:chOff x="0" y="-16427"/>
            <a:chExt cx="1467171" cy="179586"/>
          </a:xfrm>
        </p:grpSpPr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42A45A2-F0CB-CBF9-1D89-322072453C63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4B394A59-8329-B825-D593-E76DB424CEBA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2</a:t>
              </a:r>
            </a:p>
          </p:txBody>
        </p:sp>
      </p:grpSp>
      <p:grpSp>
        <p:nvGrpSpPr>
          <p:cNvPr id="76" name="Group 7">
            <a:extLst>
              <a:ext uri="{FF2B5EF4-FFF2-40B4-BE49-F238E27FC236}">
                <a16:creationId xmlns:a16="http://schemas.microsoft.com/office/drawing/2014/main" id="{95DB8E84-43A2-7153-0315-26F27055DA9F}"/>
              </a:ext>
            </a:extLst>
          </p:cNvPr>
          <p:cNvGrpSpPr/>
          <p:nvPr/>
        </p:nvGrpSpPr>
        <p:grpSpPr>
          <a:xfrm>
            <a:off x="12225617" y="2832591"/>
            <a:ext cx="5311706" cy="636422"/>
            <a:chOff x="0" y="-16427"/>
            <a:chExt cx="1467171" cy="179586"/>
          </a:xfrm>
        </p:grpSpPr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0954618-E41C-2AF8-1A17-4F2FF0017CEB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id="{23BC14A7-22C3-E0D2-8747-C216D06C3526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3</a:t>
              </a:r>
            </a:p>
          </p:txBody>
        </p:sp>
      </p:grpSp>
      <p:sp>
        <p:nvSpPr>
          <p:cNvPr id="3" name="TextBox 20">
            <a:extLst>
              <a:ext uri="{FF2B5EF4-FFF2-40B4-BE49-F238E27FC236}">
                <a16:creationId xmlns:a16="http://schemas.microsoft.com/office/drawing/2014/main" id="{55084B78-555C-169F-2044-AF837AD03AC4}"/>
              </a:ext>
            </a:extLst>
          </p:cNvPr>
          <p:cNvSpPr txBox="1"/>
          <p:nvPr/>
        </p:nvSpPr>
        <p:spPr>
          <a:xfrm>
            <a:off x="2285438" y="3652788"/>
            <a:ext cx="2416796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400" b="1" dirty="0">
                <a:solidFill>
                  <a:srgbClr val="124E4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{{potencia1}}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6CA59-7EE5-D7DF-CDD0-5B145A815009}"/>
              </a:ext>
            </a:extLst>
          </p:cNvPr>
          <p:cNvSpPr txBox="1"/>
          <p:nvPr/>
        </p:nvSpPr>
        <p:spPr>
          <a:xfrm>
            <a:off x="1087918" y="8682011"/>
            <a:ext cx="4772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{{geracao_media1}}</a:t>
            </a:r>
            <a:endParaRPr lang="en-BR" sz="2000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1E0D3D72-9847-A794-138E-A1FBBB6A6CA6}"/>
              </a:ext>
            </a:extLst>
          </p:cNvPr>
          <p:cNvSpPr txBox="1"/>
          <p:nvPr/>
        </p:nvSpPr>
        <p:spPr>
          <a:xfrm>
            <a:off x="1218278" y="4304929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9539A654-E414-7A4A-AA17-A2C9B9FDDFF3}"/>
              </a:ext>
            </a:extLst>
          </p:cNvPr>
          <p:cNvSpPr txBox="1"/>
          <p:nvPr/>
        </p:nvSpPr>
        <p:spPr>
          <a:xfrm>
            <a:off x="1218277" y="5633988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CBF7DBCE-5256-6B4B-0F30-1224F2F50CE7}"/>
              </a:ext>
            </a:extLst>
          </p:cNvPr>
          <p:cNvSpPr txBox="1"/>
          <p:nvPr/>
        </p:nvSpPr>
        <p:spPr>
          <a:xfrm>
            <a:off x="1217384" y="6945588"/>
            <a:ext cx="116905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10996775-3560-728D-5870-5F6924A192F9}"/>
              </a:ext>
            </a:extLst>
          </p:cNvPr>
          <p:cNvSpPr txBox="1"/>
          <p:nvPr/>
        </p:nvSpPr>
        <p:spPr>
          <a:xfrm>
            <a:off x="2667387" y="6950149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{{creditos1}}</a:t>
            </a: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645CDD85-CFA6-99FD-3113-6CEFBE0833D8}"/>
              </a:ext>
            </a:extLst>
          </p:cNvPr>
          <p:cNvSpPr txBox="1"/>
          <p:nvPr/>
        </p:nvSpPr>
        <p:spPr>
          <a:xfrm>
            <a:off x="2668488" y="4784615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{{modulos1}}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D2C60-C7AD-8C85-8436-1692D24FEF6A}"/>
              </a:ext>
            </a:extLst>
          </p:cNvPr>
          <p:cNvSpPr txBox="1"/>
          <p:nvPr/>
        </p:nvSpPr>
        <p:spPr>
          <a:xfrm>
            <a:off x="1122091" y="8013471"/>
            <a:ext cx="4737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Geração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Média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endParaRPr lang="en-BR" sz="2000" dirty="0"/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59DA1BD3-F686-893E-6CA5-6B151D10FC48}"/>
              </a:ext>
            </a:extLst>
          </p:cNvPr>
          <p:cNvSpPr txBox="1"/>
          <p:nvPr/>
        </p:nvSpPr>
        <p:spPr>
          <a:xfrm>
            <a:off x="1218278" y="478461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5603F229-7EBA-63CD-7FD1-DD337DAB5CD0}"/>
              </a:ext>
            </a:extLst>
          </p:cNvPr>
          <p:cNvSpPr txBox="1"/>
          <p:nvPr/>
        </p:nvSpPr>
        <p:spPr>
          <a:xfrm>
            <a:off x="1218278" y="610460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20" name="TextBox 35">
            <a:extLst>
              <a:ext uri="{FF2B5EF4-FFF2-40B4-BE49-F238E27FC236}">
                <a16:creationId xmlns:a16="http://schemas.microsoft.com/office/drawing/2014/main" id="{C6748793-BE7B-F8F1-EAF3-27367B4E5E3B}"/>
              </a:ext>
            </a:extLst>
          </p:cNvPr>
          <p:cNvSpPr txBox="1"/>
          <p:nvPr/>
        </p:nvSpPr>
        <p:spPr>
          <a:xfrm>
            <a:off x="1220835" y="7423507"/>
            <a:ext cx="106599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Seguro:</a:t>
            </a: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DA2BBF97-C714-E405-4EC1-1811B8F8F51D}"/>
              </a:ext>
            </a:extLst>
          </p:cNvPr>
          <p:cNvSpPr txBox="1"/>
          <p:nvPr/>
        </p:nvSpPr>
        <p:spPr>
          <a:xfrm>
            <a:off x="2667387" y="7430551"/>
            <a:ext cx="522410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Não</a:t>
            </a:r>
            <a:endParaRPr lang="en-US" sz="1563" dirty="0">
              <a:solidFill>
                <a:srgbClr val="7A7A7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D75F056-9803-53EB-69E9-548C41CF14DD}"/>
              </a:ext>
            </a:extLst>
          </p:cNvPr>
          <p:cNvSpPr/>
          <p:nvPr/>
        </p:nvSpPr>
        <p:spPr>
          <a:xfrm>
            <a:off x="6553200" y="3589349"/>
            <a:ext cx="5294393" cy="5973751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DBFBE8F-3EC4-CDF3-631A-B08B804EC5E1}"/>
              </a:ext>
            </a:extLst>
          </p:cNvPr>
          <p:cNvSpPr/>
          <p:nvPr/>
        </p:nvSpPr>
        <p:spPr>
          <a:xfrm>
            <a:off x="6801886" y="7942964"/>
            <a:ext cx="4772074" cy="1373860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1C520357-B50A-51F4-CD9C-90BA4A635E29}"/>
              </a:ext>
            </a:extLst>
          </p:cNvPr>
          <p:cNvSpPr txBox="1"/>
          <p:nvPr/>
        </p:nvSpPr>
        <p:spPr>
          <a:xfrm>
            <a:off x="8368409" y="4302639"/>
            <a:ext cx="2992042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28" name="TextBox 35">
            <a:extLst>
              <a:ext uri="{FF2B5EF4-FFF2-40B4-BE49-F238E27FC236}">
                <a16:creationId xmlns:a16="http://schemas.microsoft.com/office/drawing/2014/main" id="{D3EB2C96-3014-B04D-A6A5-A6A6257BC647}"/>
              </a:ext>
            </a:extLst>
          </p:cNvPr>
          <p:cNvSpPr txBox="1"/>
          <p:nvPr/>
        </p:nvSpPr>
        <p:spPr>
          <a:xfrm>
            <a:off x="8375049" y="610686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{{inversor}}</a:t>
            </a:r>
          </a:p>
        </p:txBody>
      </p:sp>
      <p:sp>
        <p:nvSpPr>
          <p:cNvPr id="29" name="TextBox 35">
            <a:extLst>
              <a:ext uri="{FF2B5EF4-FFF2-40B4-BE49-F238E27FC236}">
                <a16:creationId xmlns:a16="http://schemas.microsoft.com/office/drawing/2014/main" id="{36A5936C-1108-2F8B-4014-8D9C1007A369}"/>
              </a:ext>
            </a:extLst>
          </p:cNvPr>
          <p:cNvSpPr txBox="1"/>
          <p:nvPr/>
        </p:nvSpPr>
        <p:spPr>
          <a:xfrm>
            <a:off x="8372551" y="5637002"/>
            <a:ext cx="3313565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0648E3BC-7324-780F-219F-F4771497AB3C}"/>
              </a:ext>
            </a:extLst>
          </p:cNvPr>
          <p:cNvSpPr txBox="1"/>
          <p:nvPr/>
        </p:nvSpPr>
        <p:spPr>
          <a:xfrm>
            <a:off x="7991998" y="3652788"/>
            <a:ext cx="2416796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400" b="1" dirty="0">
                <a:solidFill>
                  <a:srgbClr val="124E4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{{potencia}}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EC7BC6-274D-EA07-81D5-E31983D1DC70}"/>
              </a:ext>
            </a:extLst>
          </p:cNvPr>
          <p:cNvSpPr txBox="1"/>
          <p:nvPr/>
        </p:nvSpPr>
        <p:spPr>
          <a:xfrm>
            <a:off x="6794478" y="8682011"/>
            <a:ext cx="4772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{{geracao_media}}</a:t>
            </a:r>
            <a:endParaRPr lang="en-BR" sz="2000" dirty="0"/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54770F7F-F4BA-094A-DD7A-89674483A8DF}"/>
              </a:ext>
            </a:extLst>
          </p:cNvPr>
          <p:cNvSpPr txBox="1"/>
          <p:nvPr/>
        </p:nvSpPr>
        <p:spPr>
          <a:xfrm>
            <a:off x="6924838" y="4304929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6A58B781-E99E-850D-05AB-8D79780C78CC}"/>
              </a:ext>
            </a:extLst>
          </p:cNvPr>
          <p:cNvSpPr txBox="1"/>
          <p:nvPr/>
        </p:nvSpPr>
        <p:spPr>
          <a:xfrm>
            <a:off x="6924837" y="5633988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6BE51164-A790-A89B-DCB2-79E08459A163}"/>
              </a:ext>
            </a:extLst>
          </p:cNvPr>
          <p:cNvSpPr txBox="1"/>
          <p:nvPr/>
        </p:nvSpPr>
        <p:spPr>
          <a:xfrm>
            <a:off x="6923944" y="6945588"/>
            <a:ext cx="116905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54390B-EAD7-1375-2323-A1F72C71DA19}"/>
              </a:ext>
            </a:extLst>
          </p:cNvPr>
          <p:cNvSpPr txBox="1"/>
          <p:nvPr/>
        </p:nvSpPr>
        <p:spPr>
          <a:xfrm>
            <a:off x="8373947" y="6950149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{{creditos}}</a:t>
            </a:r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96463C04-58C5-844C-8D4E-A0C038462BD5}"/>
              </a:ext>
            </a:extLst>
          </p:cNvPr>
          <p:cNvSpPr txBox="1"/>
          <p:nvPr/>
        </p:nvSpPr>
        <p:spPr>
          <a:xfrm>
            <a:off x="8375048" y="4784615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{{modulos}}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F6AEA-92FB-7890-85DA-237380D81C8C}"/>
              </a:ext>
            </a:extLst>
          </p:cNvPr>
          <p:cNvSpPr txBox="1"/>
          <p:nvPr/>
        </p:nvSpPr>
        <p:spPr>
          <a:xfrm>
            <a:off x="6828651" y="8013471"/>
            <a:ext cx="4737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Geração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Média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endParaRPr lang="en-BR" sz="2000" dirty="0"/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0A2F16F6-5F79-A25B-406D-2F7B31C4B7BB}"/>
              </a:ext>
            </a:extLst>
          </p:cNvPr>
          <p:cNvSpPr txBox="1"/>
          <p:nvPr/>
        </p:nvSpPr>
        <p:spPr>
          <a:xfrm>
            <a:off x="6924838" y="478461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id="{F621FA56-42E0-8CD4-8B58-BBBEA08BD48B}"/>
              </a:ext>
            </a:extLst>
          </p:cNvPr>
          <p:cNvSpPr txBox="1"/>
          <p:nvPr/>
        </p:nvSpPr>
        <p:spPr>
          <a:xfrm>
            <a:off x="6924838" y="610460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72" name="TextBox 35">
            <a:extLst>
              <a:ext uri="{FF2B5EF4-FFF2-40B4-BE49-F238E27FC236}">
                <a16:creationId xmlns:a16="http://schemas.microsoft.com/office/drawing/2014/main" id="{8C5C3A24-B62B-C410-348A-50858E9C7215}"/>
              </a:ext>
            </a:extLst>
          </p:cNvPr>
          <p:cNvSpPr txBox="1"/>
          <p:nvPr/>
        </p:nvSpPr>
        <p:spPr>
          <a:xfrm>
            <a:off x="6927395" y="7423507"/>
            <a:ext cx="106599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Seguro:</a:t>
            </a:r>
          </a:p>
        </p:txBody>
      </p:sp>
      <p:sp>
        <p:nvSpPr>
          <p:cNvPr id="79" name="TextBox 35">
            <a:extLst>
              <a:ext uri="{FF2B5EF4-FFF2-40B4-BE49-F238E27FC236}">
                <a16:creationId xmlns:a16="http://schemas.microsoft.com/office/drawing/2014/main" id="{EE282259-C085-2899-A91F-CE67DE8D6C01}"/>
              </a:ext>
            </a:extLst>
          </p:cNvPr>
          <p:cNvSpPr txBox="1"/>
          <p:nvPr/>
        </p:nvSpPr>
        <p:spPr>
          <a:xfrm>
            <a:off x="8373947" y="7430551"/>
            <a:ext cx="2423658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12 meses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B7890C5-DEC4-CDEF-C557-60D750F911C8}"/>
              </a:ext>
            </a:extLst>
          </p:cNvPr>
          <p:cNvSpPr/>
          <p:nvPr/>
        </p:nvSpPr>
        <p:spPr>
          <a:xfrm>
            <a:off x="12254155" y="3589349"/>
            <a:ext cx="5294393" cy="5973751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0D09104-FC58-1C74-C35F-3B97C63C6F66}"/>
              </a:ext>
            </a:extLst>
          </p:cNvPr>
          <p:cNvSpPr/>
          <p:nvPr/>
        </p:nvSpPr>
        <p:spPr>
          <a:xfrm>
            <a:off x="12502841" y="7942964"/>
            <a:ext cx="4772074" cy="1373860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82" name="TextBox 35">
            <a:extLst>
              <a:ext uri="{FF2B5EF4-FFF2-40B4-BE49-F238E27FC236}">
                <a16:creationId xmlns:a16="http://schemas.microsoft.com/office/drawing/2014/main" id="{893777C4-3F0A-3A1D-7207-2D88E2CD3FBC}"/>
              </a:ext>
            </a:extLst>
          </p:cNvPr>
          <p:cNvSpPr txBox="1"/>
          <p:nvPr/>
        </p:nvSpPr>
        <p:spPr>
          <a:xfrm>
            <a:off x="14069364" y="4302639"/>
            <a:ext cx="2992042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{{modulos_quantidade3}}</a:t>
            </a:r>
          </a:p>
        </p:txBody>
      </p:sp>
      <p:sp>
        <p:nvSpPr>
          <p:cNvPr id="83" name="TextBox 35">
            <a:extLst>
              <a:ext uri="{FF2B5EF4-FFF2-40B4-BE49-F238E27FC236}">
                <a16:creationId xmlns:a16="http://schemas.microsoft.com/office/drawing/2014/main" id="{0FD7D8A6-5280-B83C-E9FA-A2ACF3D9982D}"/>
              </a:ext>
            </a:extLst>
          </p:cNvPr>
          <p:cNvSpPr txBox="1"/>
          <p:nvPr/>
        </p:nvSpPr>
        <p:spPr>
          <a:xfrm>
            <a:off x="14076004" y="610686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{{inversor3}}</a:t>
            </a:r>
          </a:p>
        </p:txBody>
      </p:sp>
      <p:sp>
        <p:nvSpPr>
          <p:cNvPr id="84" name="TextBox 35">
            <a:extLst>
              <a:ext uri="{FF2B5EF4-FFF2-40B4-BE49-F238E27FC236}">
                <a16:creationId xmlns:a16="http://schemas.microsoft.com/office/drawing/2014/main" id="{F83FB4F3-68E4-4EFA-96B0-B6EE3AAAEFA9}"/>
              </a:ext>
            </a:extLst>
          </p:cNvPr>
          <p:cNvSpPr txBox="1"/>
          <p:nvPr/>
        </p:nvSpPr>
        <p:spPr>
          <a:xfrm>
            <a:off x="14073506" y="5637002"/>
            <a:ext cx="3313565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{{inversor_quantidade3}}</a:t>
            </a:r>
          </a:p>
        </p:txBody>
      </p:sp>
      <p:sp>
        <p:nvSpPr>
          <p:cNvPr id="85" name="TextBox 20">
            <a:extLst>
              <a:ext uri="{FF2B5EF4-FFF2-40B4-BE49-F238E27FC236}">
                <a16:creationId xmlns:a16="http://schemas.microsoft.com/office/drawing/2014/main" id="{DD827F0A-D40E-2F22-8411-A1F6379E95F3}"/>
              </a:ext>
            </a:extLst>
          </p:cNvPr>
          <p:cNvSpPr txBox="1"/>
          <p:nvPr/>
        </p:nvSpPr>
        <p:spPr>
          <a:xfrm>
            <a:off x="13692953" y="3652788"/>
            <a:ext cx="2416796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400" b="1" dirty="0">
                <a:solidFill>
                  <a:srgbClr val="124E4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{{potencia3}}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1AA668-5EC1-C867-7F4E-8AB4215EFE8F}"/>
              </a:ext>
            </a:extLst>
          </p:cNvPr>
          <p:cNvSpPr txBox="1"/>
          <p:nvPr/>
        </p:nvSpPr>
        <p:spPr>
          <a:xfrm>
            <a:off x="12495433" y="8682011"/>
            <a:ext cx="4772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{{geracao_media3}}</a:t>
            </a:r>
            <a:endParaRPr lang="en-BR" sz="2000" dirty="0"/>
          </a:p>
        </p:txBody>
      </p:sp>
      <p:sp>
        <p:nvSpPr>
          <p:cNvPr id="87" name="TextBox 35">
            <a:extLst>
              <a:ext uri="{FF2B5EF4-FFF2-40B4-BE49-F238E27FC236}">
                <a16:creationId xmlns:a16="http://schemas.microsoft.com/office/drawing/2014/main" id="{F4527B22-0D98-E1AF-D5E9-B1FBF00486F0}"/>
              </a:ext>
            </a:extLst>
          </p:cNvPr>
          <p:cNvSpPr txBox="1"/>
          <p:nvPr/>
        </p:nvSpPr>
        <p:spPr>
          <a:xfrm>
            <a:off x="12625793" y="4304929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88" name="TextBox 35">
            <a:extLst>
              <a:ext uri="{FF2B5EF4-FFF2-40B4-BE49-F238E27FC236}">
                <a16:creationId xmlns:a16="http://schemas.microsoft.com/office/drawing/2014/main" id="{B56BE86E-2844-2A23-E8F8-8E54A161F686}"/>
              </a:ext>
            </a:extLst>
          </p:cNvPr>
          <p:cNvSpPr txBox="1"/>
          <p:nvPr/>
        </p:nvSpPr>
        <p:spPr>
          <a:xfrm>
            <a:off x="12625792" y="5633988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89" name="TextBox 35">
            <a:extLst>
              <a:ext uri="{FF2B5EF4-FFF2-40B4-BE49-F238E27FC236}">
                <a16:creationId xmlns:a16="http://schemas.microsoft.com/office/drawing/2014/main" id="{3E55556B-FC62-3882-C0DB-5C2A0833230F}"/>
              </a:ext>
            </a:extLst>
          </p:cNvPr>
          <p:cNvSpPr txBox="1"/>
          <p:nvPr/>
        </p:nvSpPr>
        <p:spPr>
          <a:xfrm>
            <a:off x="12624899" y="6945588"/>
            <a:ext cx="116905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90" name="TextBox 35">
            <a:extLst>
              <a:ext uri="{FF2B5EF4-FFF2-40B4-BE49-F238E27FC236}">
                <a16:creationId xmlns:a16="http://schemas.microsoft.com/office/drawing/2014/main" id="{826ACAE3-9E32-18E9-F3E8-446F9758615C}"/>
              </a:ext>
            </a:extLst>
          </p:cNvPr>
          <p:cNvSpPr txBox="1"/>
          <p:nvPr/>
        </p:nvSpPr>
        <p:spPr>
          <a:xfrm>
            <a:off x="14074902" y="6950149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{{creditos3}}</a:t>
            </a:r>
          </a:p>
        </p:txBody>
      </p:sp>
      <p:sp>
        <p:nvSpPr>
          <p:cNvPr id="91" name="TextBox 35">
            <a:extLst>
              <a:ext uri="{FF2B5EF4-FFF2-40B4-BE49-F238E27FC236}">
                <a16:creationId xmlns:a16="http://schemas.microsoft.com/office/drawing/2014/main" id="{2286A4EE-B0B6-6EBD-D584-1627996EB4CB}"/>
              </a:ext>
            </a:extLst>
          </p:cNvPr>
          <p:cNvSpPr txBox="1"/>
          <p:nvPr/>
        </p:nvSpPr>
        <p:spPr>
          <a:xfrm>
            <a:off x="14076003" y="4784615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{{modulos3}}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D06A97-931A-167F-209B-11D6D7359210}"/>
              </a:ext>
            </a:extLst>
          </p:cNvPr>
          <p:cNvSpPr txBox="1"/>
          <p:nvPr/>
        </p:nvSpPr>
        <p:spPr>
          <a:xfrm>
            <a:off x="12529606" y="8013471"/>
            <a:ext cx="4737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Geração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Média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endParaRPr lang="en-BR" sz="2000" dirty="0"/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1BB9F19C-C539-F8E4-AD5C-B951F8C64D14}"/>
              </a:ext>
            </a:extLst>
          </p:cNvPr>
          <p:cNvSpPr txBox="1"/>
          <p:nvPr/>
        </p:nvSpPr>
        <p:spPr>
          <a:xfrm>
            <a:off x="12625793" y="478461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94" name="TextBox 35">
            <a:extLst>
              <a:ext uri="{FF2B5EF4-FFF2-40B4-BE49-F238E27FC236}">
                <a16:creationId xmlns:a16="http://schemas.microsoft.com/office/drawing/2014/main" id="{CA66E74D-1E42-9D36-8096-B10C04683AB8}"/>
              </a:ext>
            </a:extLst>
          </p:cNvPr>
          <p:cNvSpPr txBox="1"/>
          <p:nvPr/>
        </p:nvSpPr>
        <p:spPr>
          <a:xfrm>
            <a:off x="12625793" y="610460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95" name="TextBox 35">
            <a:extLst>
              <a:ext uri="{FF2B5EF4-FFF2-40B4-BE49-F238E27FC236}">
                <a16:creationId xmlns:a16="http://schemas.microsoft.com/office/drawing/2014/main" id="{96AC0ADD-BCD8-07B0-DC80-4C01E2F8BA59}"/>
              </a:ext>
            </a:extLst>
          </p:cNvPr>
          <p:cNvSpPr txBox="1"/>
          <p:nvPr/>
        </p:nvSpPr>
        <p:spPr>
          <a:xfrm>
            <a:off x="12628350" y="7423507"/>
            <a:ext cx="106599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Seguro:</a:t>
            </a:r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F9299114-59EA-BFD6-076D-DE693D654782}"/>
              </a:ext>
            </a:extLst>
          </p:cNvPr>
          <p:cNvSpPr txBox="1"/>
          <p:nvPr/>
        </p:nvSpPr>
        <p:spPr>
          <a:xfrm>
            <a:off x="14074901" y="7430551"/>
            <a:ext cx="1545711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12 meses</a:t>
            </a:r>
          </a:p>
        </p:txBody>
      </p:sp>
    </p:spTree>
    <p:extLst>
      <p:ext uri="{BB962C8B-B14F-4D97-AF65-F5344CB8AC3E}">
        <p14:creationId xmlns:p14="http://schemas.microsoft.com/office/powerpoint/2010/main" val="211522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BB5547D6-A0FD-6D5A-AD85-B6AEC4D5D380}"/>
              </a:ext>
            </a:extLst>
          </p:cNvPr>
          <p:cNvSpPr txBox="1"/>
          <p:nvPr/>
        </p:nvSpPr>
        <p:spPr>
          <a:xfrm>
            <a:off x="1039632" y="3083937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Kit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gerador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fotovoltaíco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Importação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equipamentos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logística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Homologação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agendamento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vistoria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junto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Ativação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balanço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energético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6" name="Group 4">
            <a:extLst>
              <a:ext uri="{FF2B5EF4-FFF2-40B4-BE49-F238E27FC236}">
                <a16:creationId xmlns:a16="http://schemas.microsoft.com/office/drawing/2014/main" id="{F08050EA-70EA-7DB9-678B-8D53F5D075C2}"/>
              </a:ext>
            </a:extLst>
          </p:cNvPr>
          <p:cNvGrpSpPr/>
          <p:nvPr/>
        </p:nvGrpSpPr>
        <p:grpSpPr>
          <a:xfrm>
            <a:off x="8393530" y="4728035"/>
            <a:ext cx="3092491" cy="676079"/>
            <a:chOff x="-6067" y="-23932"/>
            <a:chExt cx="814483" cy="178062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CDEE9F8-A51A-4839-AB12-29A018684BC9}"/>
                </a:ext>
              </a:extLst>
            </p:cNvPr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5EB38F78-7F9D-636C-559C-4EAAF22E987D}"/>
                </a:ext>
              </a:extLst>
            </p:cNvPr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49" name="Group 7">
            <a:extLst>
              <a:ext uri="{FF2B5EF4-FFF2-40B4-BE49-F238E27FC236}">
                <a16:creationId xmlns:a16="http://schemas.microsoft.com/office/drawing/2014/main" id="{C3D88B18-24F5-BDAB-5504-5F4940C936FF}"/>
              </a:ext>
            </a:extLst>
          </p:cNvPr>
          <p:cNvGrpSpPr/>
          <p:nvPr/>
        </p:nvGrpSpPr>
        <p:grpSpPr>
          <a:xfrm>
            <a:off x="8416566" y="5404115"/>
            <a:ext cx="3099944" cy="681866"/>
            <a:chOff x="0" y="-19078"/>
            <a:chExt cx="816446" cy="179586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9298D8E-8AAB-EB54-4435-EBE325524AFC}"/>
                </a:ext>
              </a:extLst>
            </p:cNvPr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AAE098A0-6456-5B52-FCAC-D758500F269E}"/>
                </a:ext>
              </a:extLst>
            </p:cNvPr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52" name="Group 10">
            <a:extLst>
              <a:ext uri="{FF2B5EF4-FFF2-40B4-BE49-F238E27FC236}">
                <a16:creationId xmlns:a16="http://schemas.microsoft.com/office/drawing/2014/main" id="{D67819AB-8E8D-B453-CDDD-B8EB4EC48CD9}"/>
              </a:ext>
            </a:extLst>
          </p:cNvPr>
          <p:cNvGrpSpPr/>
          <p:nvPr/>
        </p:nvGrpSpPr>
        <p:grpSpPr>
          <a:xfrm>
            <a:off x="8416566" y="6061699"/>
            <a:ext cx="3069455" cy="681866"/>
            <a:chOff x="0" y="-18367"/>
            <a:chExt cx="808416" cy="17958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0FEFB84F-22A9-A735-FD84-F4620175FF79}"/>
                </a:ext>
              </a:extLst>
            </p:cNvPr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46E97BB6-0695-C8E4-3CBA-E25C6BC983D7}"/>
                </a:ext>
              </a:extLst>
            </p:cNvPr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sp>
        <p:nvSpPr>
          <p:cNvPr id="55" name="TextBox 25">
            <a:extLst>
              <a:ext uri="{FF2B5EF4-FFF2-40B4-BE49-F238E27FC236}">
                <a16:creationId xmlns:a16="http://schemas.microsoft.com/office/drawing/2014/main" id="{0C692E0C-B417-D061-DC01-492C7FABD6DF}"/>
              </a:ext>
            </a:extLst>
          </p:cNvPr>
          <p:cNvSpPr txBox="1"/>
          <p:nvPr/>
        </p:nvSpPr>
        <p:spPr>
          <a:xfrm>
            <a:off x="12644761" y="4932842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12 MESES DE GARANTIA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BB72EFFA-B772-0772-5381-DDBF5A2BAEA9}"/>
              </a:ext>
            </a:extLst>
          </p:cNvPr>
          <p:cNvSpPr txBox="1"/>
          <p:nvPr/>
        </p:nvSpPr>
        <p:spPr>
          <a:xfrm>
            <a:off x="12644761" y="5569906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25 ANOS DE GARANTIA DE PERFORMANCE</a:t>
            </a:r>
          </a:p>
        </p:txBody>
      </p:sp>
      <p:sp>
        <p:nvSpPr>
          <p:cNvPr id="57" name="TextBox 27">
            <a:extLst>
              <a:ext uri="{FF2B5EF4-FFF2-40B4-BE49-F238E27FC236}">
                <a16:creationId xmlns:a16="http://schemas.microsoft.com/office/drawing/2014/main" id="{50E36D59-AB7F-D88F-8149-C886AEA2FAD9}"/>
              </a:ext>
            </a:extLst>
          </p:cNvPr>
          <p:cNvSpPr txBox="1"/>
          <p:nvPr/>
        </p:nvSpPr>
        <p:spPr>
          <a:xfrm>
            <a:off x="12644761" y="6243687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58" name="AutoShape 32">
            <a:extLst>
              <a:ext uri="{FF2B5EF4-FFF2-40B4-BE49-F238E27FC236}">
                <a16:creationId xmlns:a16="http://schemas.microsoft.com/office/drawing/2014/main" id="{D0249826-0ABD-5270-7D2F-6AC4C9F122AE}"/>
              </a:ext>
            </a:extLst>
          </p:cNvPr>
          <p:cNvSpPr/>
          <p:nvPr/>
        </p:nvSpPr>
        <p:spPr>
          <a:xfrm flipV="1">
            <a:off x="12504469" y="6072596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9" name="AutoShape 33">
            <a:extLst>
              <a:ext uri="{FF2B5EF4-FFF2-40B4-BE49-F238E27FC236}">
                <a16:creationId xmlns:a16="http://schemas.microsoft.com/office/drawing/2014/main" id="{8B4E8B1F-9CFD-876B-F1FF-4DF6E96A06F4}"/>
              </a:ext>
            </a:extLst>
          </p:cNvPr>
          <p:cNvSpPr/>
          <p:nvPr/>
        </p:nvSpPr>
        <p:spPr>
          <a:xfrm flipV="1">
            <a:off x="12504469" y="5379918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0" name="AutoShape 19">
            <a:extLst>
              <a:ext uri="{FF2B5EF4-FFF2-40B4-BE49-F238E27FC236}">
                <a16:creationId xmlns:a16="http://schemas.microsoft.com/office/drawing/2014/main" id="{68395DA6-BD12-2F23-1CB7-B3F1B8F12C38}"/>
              </a:ext>
            </a:extLst>
          </p:cNvPr>
          <p:cNvSpPr/>
          <p:nvPr/>
        </p:nvSpPr>
        <p:spPr>
          <a:xfrm flipH="1" flipV="1">
            <a:off x="7620000" y="3078120"/>
            <a:ext cx="0" cy="6015722"/>
          </a:xfrm>
          <a:prstGeom prst="line">
            <a:avLst/>
          </a:prstGeom>
          <a:ln w="9525" cap="flat">
            <a:solidFill>
              <a:srgbClr val="12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6" name="TextBox 26">
            <a:extLst>
              <a:ext uri="{FF2B5EF4-FFF2-40B4-BE49-F238E27FC236}">
                <a16:creationId xmlns:a16="http://schemas.microsoft.com/office/drawing/2014/main" id="{FF40EC46-928D-5C89-38DD-2731C106C75F}"/>
              </a:ext>
            </a:extLst>
          </p:cNvPr>
          <p:cNvSpPr txBox="1"/>
          <p:nvPr/>
        </p:nvSpPr>
        <p:spPr>
          <a:xfrm>
            <a:off x="1028700" y="2060776"/>
            <a:ext cx="9478995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O QUE ESSE PROJETO INCLUI?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840D-A28A-9E48-C7D0-B599D91F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3544E2-110C-3D7E-B6DE-5E89188A9A45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893CBDD-0F32-BFB2-3A34-340621E079C9}"/>
              </a:ext>
            </a:extLst>
          </p:cNvPr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0EDBACD-0A74-8B58-387A-C47EF782989F}"/>
              </a:ext>
            </a:extLst>
          </p:cNvPr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01FCEFC-91D7-8C68-130B-244C66B4D56A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2C44267-6206-F5BE-5C33-8AAECC5D3783}"/>
                </a:ext>
              </a:extLst>
            </p:cNvPr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45A5787-D41C-9CB1-2590-9E62D48EAECB}"/>
              </a:ext>
            </a:extLst>
          </p:cNvPr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76CF9C9-CD9E-3619-610E-6E0C08965F99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03FB196-9B38-2084-F0E0-DE9B633A7C34}"/>
                </a:ext>
              </a:extLst>
            </p:cNvPr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32DD876-7CEE-B075-31E7-049C9A9F7097}"/>
              </a:ext>
            </a:extLst>
          </p:cNvPr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74BF687-80D4-D76F-2A87-4E78FADEDB9B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F8A04B9-8633-2925-B930-6F1C6FFCDC94}"/>
                </a:ext>
              </a:extLst>
            </p:cNvPr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E69F4BA-AB08-A83B-60C6-B2FE8A8543A2}"/>
              </a:ext>
            </a:extLst>
          </p:cNvPr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B558EA-507B-52DC-F98E-D8A2D644EE2E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DDE3791-22E7-4074-BCF0-4A9AD3815E1B}"/>
                </a:ext>
              </a:extLst>
            </p:cNvPr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9441A9E-66B0-E529-5448-7A9B06CEFAD8}"/>
              </a:ext>
            </a:extLst>
          </p:cNvPr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E113359-D05C-3D1E-056D-3EDBD23D07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317D4DC-6113-BC8A-42FB-7D6BD8E8A0D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FF5A3D6-A99D-0F39-5D67-163701BC2307}"/>
              </a:ext>
            </a:extLst>
          </p:cNvPr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366320B-1765-A0AB-689C-199A1ACBE61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28A32196-B44D-7D91-D02E-FFD40FE0F86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C5D35728-B819-99AF-A0B8-CE82D78EF41B}"/>
              </a:ext>
            </a:extLst>
          </p:cNvPr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F92832-A81D-C329-DA17-E27B6901E3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EE4553AB-D312-20B6-ECE5-7ED00005EBD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54C0A75D-9572-4939-E2D5-FE67462B53F5}"/>
              </a:ext>
            </a:extLst>
          </p:cNvPr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E8E887B2-EFF6-4B36-9118-C5DE15AA9A2D}"/>
              </a:ext>
            </a:extLst>
          </p:cNvPr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1C19DB6-35B1-5968-559F-0E05D11A5555}"/>
              </a:ext>
            </a:extLst>
          </p:cNvPr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FE7E1E91-E48E-9E1F-1EBF-C167131CDDA4}"/>
              </a:ext>
            </a:extLst>
          </p:cNvPr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pela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1563" dirty="0">
              <a:solidFill>
                <a:srgbClr val="7A7A7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9D7F149-C018-624C-311A-76F8D51BDC38}"/>
              </a:ext>
            </a:extLst>
          </p:cNvPr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4E4C5A-B1C1-A5B4-F6E0-F1A858DB3C62}"/>
              </a:ext>
            </a:extLst>
          </p:cNvPr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9F63D818-D391-6854-9518-6EE78D69C40F}"/>
              </a:ext>
            </a:extLst>
          </p:cNvPr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F31FF35A-9695-FBB8-DCE3-466FF2025287}"/>
              </a:ext>
            </a:extLst>
          </p:cNvPr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08DEE008-6A14-5CC1-DA2E-F9449CDA2B75}"/>
              </a:ext>
            </a:extLst>
          </p:cNvPr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50BD0CCD-45B3-455E-34CD-CFC0E55CDF9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E791964D-7F51-E706-DC89-72F29AC1B28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5A586C2D-62AE-B42A-FB0C-230D387E237C}"/>
              </a:ext>
            </a:extLst>
          </p:cNvPr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472A09D0-F9F3-6144-EB48-02317201B8D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83A85EE2-BFBA-F41D-9C62-017B8A2446B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7D2BB4A2-1008-9566-8070-638CFFCC5EA0}"/>
              </a:ext>
            </a:extLst>
          </p:cNvPr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04403A4-570D-6DBB-A14C-B187478696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279BCECD-2E17-80C4-2EE7-C8ABCF6AF6F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id="{2FE102C4-0B9A-FA15-D844-E4592ED0BB51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B2D129DC-C860-B3A0-B9EE-10A51C9ED627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354B133-EFB7-7B49-615C-1591D97D2117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9091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1269</Words>
  <Application>Microsoft Macintosh PowerPoint</Application>
  <PresentationFormat>Custom</PresentationFormat>
  <Paragraphs>365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Poppins Bold</vt:lpstr>
      <vt:lpstr>Arial</vt:lpstr>
      <vt:lpstr>Poppins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53</cp:revision>
  <dcterms:created xsi:type="dcterms:W3CDTF">2006-08-16T00:00:00Z</dcterms:created>
  <dcterms:modified xsi:type="dcterms:W3CDTF">2025-09-09T20:03:13Z</dcterms:modified>
  <dc:identifier>DAGjVPm-C8s</dc:identifier>
</cp:coreProperties>
</file>