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57" r:id="rId4"/>
    <p:sldId id="258" r:id="rId5"/>
    <p:sldId id="259" r:id="rId6"/>
    <p:sldId id="261" r:id="rId7"/>
    <p:sldId id="272" r:id="rId8"/>
    <p:sldId id="262" r:id="rId9"/>
    <p:sldId id="269" r:id="rId10"/>
    <p:sldId id="265" r:id="rId11"/>
    <p:sldId id="266" r:id="rId12"/>
    <p:sldId id="270" r:id="rId13"/>
    <p:sldId id="271" r:id="rId14"/>
    <p:sldId id="267" r:id="rId15"/>
    <p:sldId id="268" r:id="rId16"/>
  </p:sldIdLst>
  <p:sldSz cx="18288000" cy="10287000"/>
  <p:notesSz cx="6858000" cy="9144000"/>
  <p:embeddedFontLst>
    <p:embeddedFont>
      <p:font typeface="Canva Sans" panose="020B0503030501040103" pitchFamily="34" charset="0"/>
      <p:regular r:id="rId18"/>
    </p:embeddedFont>
    <p:embeddedFont>
      <p:font typeface="Poppins" pitchFamily="2" charset="77"/>
      <p:regular r:id="rId19"/>
      <p:bold r:id="rId20"/>
      <p:italic r:id="rId21"/>
      <p:boldItalic r:id="rId22"/>
    </p:embeddedFont>
    <p:embeddedFont>
      <p:font typeface="Poppins Bold" pitchFamily="2" charset="77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4E4A"/>
    <a:srgbClr val="7A7A7A"/>
    <a:srgbClr val="CDFB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40" autoAdjust="0"/>
    <p:restoredTop sz="94547" autoAdjust="0"/>
  </p:normalViewPr>
  <p:slideViewPr>
    <p:cSldViewPr>
      <p:cViewPr varScale="1">
        <p:scale>
          <a:sx n="70" d="100"/>
          <a:sy n="70" d="100"/>
        </p:scale>
        <p:origin x="1304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D7FDF-C8ED-1445-A0F8-888DB6C12010}" type="datetimeFigureOut">
              <a:rPr lang="en-BR" smtClean="0"/>
              <a:t>30/08/25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CEF04-7F1F-F548-ACA7-40D6D985975C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9498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CEF04-7F1F-F548-ACA7-40D6D985975C}" type="slidenum">
              <a:rPr lang="en-BR" smtClean="0"/>
              <a:t>11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747935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A5CE4-0D83-510B-F87A-1F644D93F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9B3B98-DA20-E081-3FF4-2507552B62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114050-BFB7-DD2C-7653-AC42A7E7A4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962F9-83C7-86C3-7408-4958EF14E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CEF04-7F1F-F548-ACA7-40D6D985975C}" type="slidenum">
              <a:rPr lang="en-BR" smtClean="0"/>
              <a:t>12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459051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DD478-F022-3D5A-A4D4-5CF9E415B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3AE3C4-7443-968C-FD70-1C8202CFC5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278CE2-7444-4C2B-BCB9-8F84AFB134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59325-78E5-ADF5-FDEA-A7D58EBF4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CEF04-7F1F-F548-ACA7-40D6D985975C}" type="slidenum">
              <a:rPr lang="en-BR" smtClean="0"/>
              <a:t>13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295187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E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8491650"/>
            <a:ext cx="16230600" cy="0"/>
          </a:xfrm>
          <a:prstGeom prst="line">
            <a:avLst/>
          </a:prstGeom>
          <a:ln w="9525" cap="flat">
            <a:solidFill>
              <a:srgbClr val="CCFB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Freeform 3"/>
          <p:cNvSpPr/>
          <p:nvPr/>
        </p:nvSpPr>
        <p:spPr>
          <a:xfrm>
            <a:off x="14999838" y="8876789"/>
            <a:ext cx="2259462" cy="660893"/>
          </a:xfrm>
          <a:custGeom>
            <a:avLst/>
            <a:gdLst/>
            <a:ahLst/>
            <a:cxnLst/>
            <a:rect l="l" t="t" r="r" b="b"/>
            <a:pathLst>
              <a:path w="2259462" h="660893">
                <a:moveTo>
                  <a:pt x="0" y="0"/>
                </a:moveTo>
                <a:lnTo>
                  <a:pt x="2259462" y="0"/>
                </a:lnTo>
                <a:lnTo>
                  <a:pt x="2259462" y="660892"/>
                </a:lnTo>
                <a:lnTo>
                  <a:pt x="0" y="6608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R"/>
          </a:p>
        </p:txBody>
      </p:sp>
      <p:sp>
        <p:nvSpPr>
          <p:cNvPr id="4" name="TextBox 4"/>
          <p:cNvSpPr txBox="1"/>
          <p:nvPr/>
        </p:nvSpPr>
        <p:spPr>
          <a:xfrm>
            <a:off x="1028700" y="952500"/>
            <a:ext cx="11620500" cy="37194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4132"/>
              </a:lnSpc>
            </a:pPr>
            <a:r>
              <a:rPr lang="en-US" sz="12182" dirty="0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Sistema</a:t>
            </a:r>
          </a:p>
          <a:p>
            <a:pPr algn="l">
              <a:lnSpc>
                <a:spcPts val="14132"/>
              </a:lnSpc>
            </a:pPr>
            <a:r>
              <a:rPr lang="en-US" sz="12182" dirty="0" err="1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Fotovoltaico</a:t>
            </a:r>
            <a:endParaRPr lang="en-US" sz="12182" dirty="0">
              <a:solidFill>
                <a:srgbClr val="CCFBF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8696960"/>
            <a:ext cx="4288131" cy="406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09"/>
              </a:lnSpc>
            </a:pPr>
            <a:r>
              <a:rPr lang="en-US" sz="23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{{representante_nome}}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5143500"/>
            <a:ext cx="4800600" cy="3956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09"/>
              </a:lnSpc>
            </a:pPr>
            <a:r>
              <a:rPr lang="en-US" sz="23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{{CLIENTE}}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9220200"/>
            <a:ext cx="4059027" cy="314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1863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{{cargo}}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5666740"/>
            <a:ext cx="4800600" cy="3146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18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{{projeto_tipo}}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077823" y="8696960"/>
            <a:ext cx="2894112" cy="406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09"/>
              </a:lnSpc>
            </a:pPr>
            <a:r>
              <a:rPr lang="en-US" sz="23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Data de </a:t>
            </a:r>
            <a:r>
              <a:rPr lang="en-US" sz="2363" dirty="0" err="1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elaboração</a:t>
            </a:r>
            <a:r>
              <a:rPr lang="en-US" sz="23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077823" y="9220200"/>
            <a:ext cx="2894112" cy="314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18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{{data}}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0D4157A1-4DF3-FEFB-84F9-0239C1354E81}"/>
              </a:ext>
            </a:extLst>
          </p:cNvPr>
          <p:cNvSpPr txBox="1"/>
          <p:nvPr/>
        </p:nvSpPr>
        <p:spPr>
          <a:xfrm>
            <a:off x="1028700" y="6108966"/>
            <a:ext cx="4800600" cy="3146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18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{{endereco_cliente}}</a:t>
            </a: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E9C8ED51-AD97-2C06-46C8-9AA6A284A604}"/>
              </a:ext>
            </a:extLst>
          </p:cNvPr>
          <p:cNvSpPr txBox="1"/>
          <p:nvPr/>
        </p:nvSpPr>
        <p:spPr>
          <a:xfrm>
            <a:off x="1032475" y="6551192"/>
            <a:ext cx="4800600" cy="3146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18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{{telefone_cliente}}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TextBox 3"/>
          <p:cNvSpPr txBox="1"/>
          <p:nvPr/>
        </p:nvSpPr>
        <p:spPr>
          <a:xfrm>
            <a:off x="13757483" y="5787845"/>
            <a:ext cx="3447866" cy="313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5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10 anos :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3757483" y="5019675"/>
            <a:ext cx="3428649" cy="752491"/>
            <a:chOff x="0" y="0"/>
            <a:chExt cx="1266287" cy="2779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66287" cy="277914"/>
            </a:xfrm>
            <a:custGeom>
              <a:avLst/>
              <a:gdLst/>
              <a:ahLst/>
              <a:cxnLst/>
              <a:rect l="l" t="t" r="r" b="b"/>
              <a:pathLst>
                <a:path w="1266287" h="277914">
                  <a:moveTo>
                    <a:pt x="0" y="0"/>
                  </a:moveTo>
                  <a:lnTo>
                    <a:pt x="1266287" y="0"/>
                  </a:lnTo>
                  <a:lnTo>
                    <a:pt x="1266287" y="277914"/>
                  </a:lnTo>
                  <a:lnTo>
                    <a:pt x="0" y="277914"/>
                  </a:lnTo>
                  <a:close/>
                </a:path>
              </a:pathLst>
            </a:custGeom>
            <a:solidFill>
              <a:srgbClr val="CCFBF1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1266287" cy="325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90600" y="4915432"/>
            <a:ext cx="3377992" cy="800790"/>
            <a:chOff x="0" y="0"/>
            <a:chExt cx="2083011" cy="49380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083011" cy="493801"/>
            </a:xfrm>
            <a:custGeom>
              <a:avLst/>
              <a:gdLst/>
              <a:ahLst/>
              <a:cxnLst/>
              <a:rect l="l" t="t" r="r" b="b"/>
              <a:pathLst>
                <a:path w="2083011" h="493801">
                  <a:moveTo>
                    <a:pt x="0" y="0"/>
                  </a:moveTo>
                  <a:lnTo>
                    <a:pt x="2083011" y="0"/>
                  </a:lnTo>
                  <a:lnTo>
                    <a:pt x="2083011" y="493801"/>
                  </a:lnTo>
                  <a:lnTo>
                    <a:pt x="0" y="493801"/>
                  </a:lnTo>
                  <a:close/>
                </a:path>
              </a:pathLst>
            </a:custGeom>
            <a:solidFill>
              <a:srgbClr val="C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2083011" cy="5414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0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90600" y="6013268"/>
            <a:ext cx="3377992" cy="800790"/>
            <a:chOff x="0" y="0"/>
            <a:chExt cx="2083011" cy="49380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083011" cy="493801"/>
            </a:xfrm>
            <a:custGeom>
              <a:avLst/>
              <a:gdLst/>
              <a:ahLst/>
              <a:cxnLst/>
              <a:rect l="l" t="t" r="r" b="b"/>
              <a:pathLst>
                <a:path w="2083011" h="493801">
                  <a:moveTo>
                    <a:pt x="0" y="0"/>
                  </a:moveTo>
                  <a:lnTo>
                    <a:pt x="2083011" y="0"/>
                  </a:lnTo>
                  <a:lnTo>
                    <a:pt x="2083011" y="493801"/>
                  </a:lnTo>
                  <a:lnTo>
                    <a:pt x="0" y="493801"/>
                  </a:lnTo>
                  <a:close/>
                </a:path>
              </a:pathLst>
            </a:custGeom>
            <a:solidFill>
              <a:srgbClr val="C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2083011" cy="5414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0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90600" y="7141672"/>
            <a:ext cx="3377992" cy="800790"/>
            <a:chOff x="0" y="0"/>
            <a:chExt cx="2083011" cy="49380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083011" cy="493801"/>
            </a:xfrm>
            <a:custGeom>
              <a:avLst/>
              <a:gdLst/>
              <a:ahLst/>
              <a:cxnLst/>
              <a:rect l="l" t="t" r="r" b="b"/>
              <a:pathLst>
                <a:path w="2083011" h="493801">
                  <a:moveTo>
                    <a:pt x="0" y="0"/>
                  </a:moveTo>
                  <a:lnTo>
                    <a:pt x="2083011" y="0"/>
                  </a:lnTo>
                  <a:lnTo>
                    <a:pt x="2083011" y="493801"/>
                  </a:lnTo>
                  <a:lnTo>
                    <a:pt x="0" y="493801"/>
                  </a:lnTo>
                  <a:close/>
                </a:path>
              </a:pathLst>
            </a:custGeom>
            <a:solidFill>
              <a:srgbClr val="C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2083011" cy="5414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0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2060776"/>
            <a:ext cx="16230600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VISÃO GERAL: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757483" y="4706473"/>
            <a:ext cx="3404146" cy="313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5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5 anos: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757483" y="6866351"/>
            <a:ext cx="3404146" cy="313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5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25 anos :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3732981" y="7189972"/>
            <a:ext cx="3428649" cy="752491"/>
            <a:chOff x="0" y="0"/>
            <a:chExt cx="1266287" cy="277914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266287" cy="277914"/>
            </a:xfrm>
            <a:custGeom>
              <a:avLst/>
              <a:gdLst/>
              <a:ahLst/>
              <a:cxnLst/>
              <a:rect l="l" t="t" r="r" b="b"/>
              <a:pathLst>
                <a:path w="1266287" h="277914">
                  <a:moveTo>
                    <a:pt x="0" y="0"/>
                  </a:moveTo>
                  <a:lnTo>
                    <a:pt x="1266287" y="0"/>
                  </a:lnTo>
                  <a:lnTo>
                    <a:pt x="1266287" y="277914"/>
                  </a:lnTo>
                  <a:lnTo>
                    <a:pt x="0" y="277914"/>
                  </a:lnTo>
                  <a:close/>
                </a:path>
              </a:pathLst>
            </a:custGeom>
            <a:solidFill>
              <a:srgbClr val="CCFBF1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1266287" cy="325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3878502" y="7372898"/>
            <a:ext cx="3121789" cy="339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2"/>
              </a:lnSpc>
            </a:pPr>
            <a:r>
              <a:rPr lang="en-US" sz="1923" b="1">
                <a:solidFill>
                  <a:srgbClr val="134E4A"/>
                </a:solidFill>
                <a:latin typeface="Poppins Bold"/>
                <a:ea typeface="Poppins Bold"/>
                <a:cs typeface="Poppins Bold"/>
                <a:sym typeface="Poppins Bold"/>
              </a:rPr>
              <a:t>{{economia_25_anos}}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3732981" y="6136028"/>
            <a:ext cx="3428649" cy="752491"/>
            <a:chOff x="0" y="0"/>
            <a:chExt cx="1266287" cy="27791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266287" cy="277914"/>
            </a:xfrm>
            <a:custGeom>
              <a:avLst/>
              <a:gdLst/>
              <a:ahLst/>
              <a:cxnLst/>
              <a:rect l="l" t="t" r="r" b="b"/>
              <a:pathLst>
                <a:path w="1266287" h="277914">
                  <a:moveTo>
                    <a:pt x="0" y="0"/>
                  </a:moveTo>
                  <a:lnTo>
                    <a:pt x="1266287" y="0"/>
                  </a:lnTo>
                  <a:lnTo>
                    <a:pt x="1266287" y="277914"/>
                  </a:lnTo>
                  <a:lnTo>
                    <a:pt x="0" y="277914"/>
                  </a:lnTo>
                  <a:close/>
                </a:path>
              </a:pathLst>
            </a:custGeom>
            <a:solidFill>
              <a:srgbClr val="CCFBF1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47625"/>
              <a:ext cx="1266287" cy="325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3920522" y="6318955"/>
            <a:ext cx="3102572" cy="339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2"/>
              </a:lnSpc>
            </a:pPr>
            <a:r>
              <a:rPr lang="en-US" sz="1923" b="1">
                <a:solidFill>
                  <a:srgbClr val="134E4A"/>
                </a:solidFill>
                <a:latin typeface="Poppins Bold"/>
                <a:ea typeface="Poppins Bold"/>
                <a:cs typeface="Poppins Bold"/>
                <a:sym typeface="Poppins Bold"/>
              </a:rPr>
              <a:t>{{economia_10_anos}}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4057705" y="5239016"/>
            <a:ext cx="2947248" cy="339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2"/>
              </a:lnSpc>
            </a:pPr>
            <a:r>
              <a:rPr lang="en-US" sz="1923" b="1">
                <a:solidFill>
                  <a:srgbClr val="134E4A"/>
                </a:solidFill>
                <a:latin typeface="Poppins Bold"/>
                <a:ea typeface="Poppins Bold"/>
                <a:cs typeface="Poppins Bold"/>
                <a:sym typeface="Poppins Bold"/>
              </a:rPr>
              <a:t>{{economia_5_anos}}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990600" y="4605059"/>
            <a:ext cx="3377992" cy="309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365"/>
              </a:lnSpc>
              <a:spcBef>
                <a:spcPct val="0"/>
              </a:spcBef>
            </a:pPr>
            <a:r>
              <a:rPr lang="en-US" sz="1689" u="none" strike="noStrike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5 anos: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990600" y="5701179"/>
            <a:ext cx="3377992" cy="313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365"/>
              </a:lnSpc>
              <a:spcBef>
                <a:spcPct val="0"/>
              </a:spcBef>
            </a:pPr>
            <a:r>
              <a:rPr lang="en-US" sz="1689" u="none" strike="noStrike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10 anos :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990600" y="6838160"/>
            <a:ext cx="3377992" cy="313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365"/>
              </a:lnSpc>
              <a:spcBef>
                <a:spcPct val="0"/>
              </a:spcBef>
            </a:pPr>
            <a:r>
              <a:rPr lang="en-US" sz="1689" u="none" strike="noStrike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25 anos :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95375" y="3662941"/>
            <a:ext cx="3506457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CUSTOS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3686168" y="3662941"/>
            <a:ext cx="3506457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ECONOMIA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39" name="TextBox 3">
            <a:extLst>
              <a:ext uri="{FF2B5EF4-FFF2-40B4-BE49-F238E27FC236}">
                <a16:creationId xmlns:a16="http://schemas.microsoft.com/office/drawing/2014/main" id="{76AD2811-4253-122F-0918-C4BE1A07CCB6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09</a:t>
            </a:r>
          </a:p>
        </p:txBody>
      </p:sp>
      <p:sp>
        <p:nvSpPr>
          <p:cNvPr id="16" name="TextBox 22">
            <a:extLst>
              <a:ext uri="{FF2B5EF4-FFF2-40B4-BE49-F238E27FC236}">
                <a16:creationId xmlns:a16="http://schemas.microsoft.com/office/drawing/2014/main" id="{FB276B36-D8EB-F88A-AD0B-90EE516ACE4E}"/>
              </a:ext>
            </a:extLst>
          </p:cNvPr>
          <p:cNvSpPr txBox="1"/>
          <p:nvPr/>
        </p:nvSpPr>
        <p:spPr>
          <a:xfrm>
            <a:off x="718439" y="5096151"/>
            <a:ext cx="3922311" cy="439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sz="192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{{gasto_5_anos}}</a:t>
            </a:r>
          </a:p>
        </p:txBody>
      </p:sp>
      <p:sp>
        <p:nvSpPr>
          <p:cNvPr id="40" name="TextBox 22">
            <a:extLst>
              <a:ext uri="{FF2B5EF4-FFF2-40B4-BE49-F238E27FC236}">
                <a16:creationId xmlns:a16="http://schemas.microsoft.com/office/drawing/2014/main" id="{BC693E6A-CE5A-230D-4A07-5C3A10B4A035}"/>
              </a:ext>
            </a:extLst>
          </p:cNvPr>
          <p:cNvSpPr txBox="1"/>
          <p:nvPr/>
        </p:nvSpPr>
        <p:spPr>
          <a:xfrm>
            <a:off x="738288" y="6200176"/>
            <a:ext cx="3922311" cy="439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sz="192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{{gasto_10_anos}}</a:t>
            </a:r>
          </a:p>
        </p:txBody>
      </p:sp>
      <p:sp>
        <p:nvSpPr>
          <p:cNvPr id="41" name="TextBox 22">
            <a:extLst>
              <a:ext uri="{FF2B5EF4-FFF2-40B4-BE49-F238E27FC236}">
                <a16:creationId xmlns:a16="http://schemas.microsoft.com/office/drawing/2014/main" id="{F31E1116-D5B4-BBFA-3301-75B197EAF483}"/>
              </a:ext>
            </a:extLst>
          </p:cNvPr>
          <p:cNvSpPr txBox="1"/>
          <p:nvPr/>
        </p:nvSpPr>
        <p:spPr>
          <a:xfrm>
            <a:off x="646856" y="7282066"/>
            <a:ext cx="3922311" cy="439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sz="192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{{gasto_25_anos}}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E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38389F3A-560F-13C9-A859-CBC70DD56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31690"/>
              </p:ext>
            </p:extLst>
          </p:nvPr>
        </p:nvGraphicFramePr>
        <p:xfrm>
          <a:off x="12556634" y="2961297"/>
          <a:ext cx="471821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754">
                  <a:extLst>
                    <a:ext uri="{9D8B030D-6E8A-4147-A177-3AD203B41FA5}">
                      <a16:colId xmlns:a16="http://schemas.microsoft.com/office/drawing/2014/main" val="3352698641"/>
                    </a:ext>
                  </a:extLst>
                </a:gridCol>
                <a:gridCol w="2996463">
                  <a:extLst>
                    <a:ext uri="{9D8B030D-6E8A-4147-A177-3AD203B41FA5}">
                      <a16:colId xmlns:a16="http://schemas.microsoft.com/office/drawing/2014/main" val="1402613106"/>
                    </a:ext>
                  </a:extLst>
                </a:gridCol>
              </a:tblGrid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835920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784436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198362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399417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317139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9474613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011748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323672"/>
                  </a:ext>
                </a:extLst>
              </a:tr>
            </a:tbl>
          </a:graphicData>
        </a:graphic>
      </p:graphicFrame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277D5B5E-3AAC-68A7-FE7B-52C167F0D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8786305"/>
              </p:ext>
            </p:extLst>
          </p:nvPr>
        </p:nvGraphicFramePr>
        <p:xfrm>
          <a:off x="6589176" y="2967011"/>
          <a:ext cx="4914716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358">
                  <a:extLst>
                    <a:ext uri="{9D8B030D-6E8A-4147-A177-3AD203B41FA5}">
                      <a16:colId xmlns:a16="http://schemas.microsoft.com/office/drawing/2014/main" val="3352698641"/>
                    </a:ext>
                  </a:extLst>
                </a:gridCol>
                <a:gridCol w="2457358">
                  <a:extLst>
                    <a:ext uri="{9D8B030D-6E8A-4147-A177-3AD203B41FA5}">
                      <a16:colId xmlns:a16="http://schemas.microsoft.com/office/drawing/2014/main" val="1402613106"/>
                    </a:ext>
                  </a:extLst>
                </a:gridCol>
              </a:tblGrid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835920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784436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198362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399417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317139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9474613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011748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323672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859371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421538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641632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514674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860947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356806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819754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176883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571601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596879"/>
                  </a:ext>
                </a:extLst>
              </a:tr>
            </a:tbl>
          </a:graphicData>
        </a:graphic>
      </p:graphicFrame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grpSp>
        <p:nvGrpSpPr>
          <p:cNvPr id="3" name="Group 3"/>
          <p:cNvGrpSpPr/>
          <p:nvPr/>
        </p:nvGrpSpPr>
        <p:grpSpPr>
          <a:xfrm>
            <a:off x="1028699" y="3107064"/>
            <a:ext cx="2577072" cy="681866"/>
            <a:chOff x="0" y="-20563"/>
            <a:chExt cx="678735" cy="17958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70758" cy="141486"/>
            </a:xfrm>
            <a:custGeom>
              <a:avLst/>
              <a:gdLst/>
              <a:ahLst/>
              <a:cxnLst/>
              <a:rect l="l" t="t" r="r" b="b"/>
              <a:pathLst>
                <a:path w="670758" h="141486">
                  <a:moveTo>
                    <a:pt x="70743" y="0"/>
                  </a:moveTo>
                  <a:lnTo>
                    <a:pt x="600015" y="0"/>
                  </a:lnTo>
                  <a:cubicBezTo>
                    <a:pt x="639085" y="0"/>
                    <a:pt x="670758" y="31673"/>
                    <a:pt x="670758" y="70743"/>
                  </a:cubicBezTo>
                  <a:lnTo>
                    <a:pt x="670758" y="70743"/>
                  </a:lnTo>
                  <a:cubicBezTo>
                    <a:pt x="670758" y="89505"/>
                    <a:pt x="663305" y="107499"/>
                    <a:pt x="650038" y="120766"/>
                  </a:cubicBezTo>
                  <a:cubicBezTo>
                    <a:pt x="636771" y="134033"/>
                    <a:pt x="618777" y="141486"/>
                    <a:pt x="600015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BR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977" y="-20563"/>
              <a:ext cx="670758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Valor total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79004" y="5165950"/>
            <a:ext cx="2549153" cy="681866"/>
            <a:chOff x="0" y="-21626"/>
            <a:chExt cx="671382" cy="17958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70758" cy="141486"/>
            </a:xfrm>
            <a:custGeom>
              <a:avLst/>
              <a:gdLst/>
              <a:ahLst/>
              <a:cxnLst/>
              <a:rect l="l" t="t" r="r" b="b"/>
              <a:pathLst>
                <a:path w="670758" h="141486">
                  <a:moveTo>
                    <a:pt x="70743" y="0"/>
                  </a:moveTo>
                  <a:lnTo>
                    <a:pt x="600015" y="0"/>
                  </a:lnTo>
                  <a:cubicBezTo>
                    <a:pt x="639085" y="0"/>
                    <a:pt x="670758" y="31673"/>
                    <a:pt x="670758" y="70743"/>
                  </a:cubicBezTo>
                  <a:lnTo>
                    <a:pt x="670758" y="70743"/>
                  </a:lnTo>
                  <a:cubicBezTo>
                    <a:pt x="670758" y="89505"/>
                    <a:pt x="663305" y="107499"/>
                    <a:pt x="650038" y="120766"/>
                  </a:cubicBezTo>
                  <a:cubicBezTo>
                    <a:pt x="636771" y="134033"/>
                    <a:pt x="618777" y="141486"/>
                    <a:pt x="600015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624" y="-21626"/>
              <a:ext cx="670758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A vista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6983901" y="981075"/>
            <a:ext cx="360000" cy="285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10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2060776"/>
            <a:ext cx="5806578" cy="6314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PROJETO Nº 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79004" y="4049906"/>
            <a:ext cx="6068963" cy="788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53"/>
              </a:lnSpc>
            </a:pPr>
            <a:r>
              <a:rPr lang="en-US" sz="4395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{{valor_total_1}}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75691" y="6170408"/>
            <a:ext cx="5859586" cy="7884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153"/>
              </a:lnSpc>
            </a:pPr>
            <a:r>
              <a:rPr lang="en-US" sz="4395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{{a_vista_1}}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 dirty="0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31" name="TextBox 13">
            <a:extLst>
              <a:ext uri="{FF2B5EF4-FFF2-40B4-BE49-F238E27FC236}">
                <a16:creationId xmlns:a16="http://schemas.microsoft.com/office/drawing/2014/main" id="{B51D25CE-D655-6CB6-C74B-08D8E661BEF3}"/>
              </a:ext>
            </a:extLst>
          </p:cNvPr>
          <p:cNvSpPr txBox="1"/>
          <p:nvPr/>
        </p:nvSpPr>
        <p:spPr>
          <a:xfrm>
            <a:off x="6704220" y="2378445"/>
            <a:ext cx="4914716" cy="598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9"/>
              </a:lnSpc>
            </a:pPr>
            <a:r>
              <a:rPr lang="en-US" sz="24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Cartão</a:t>
            </a: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Crédito</a:t>
            </a:r>
          </a:p>
        </p:txBody>
      </p:sp>
      <p:sp>
        <p:nvSpPr>
          <p:cNvPr id="32" name="TextBox 13">
            <a:extLst>
              <a:ext uri="{FF2B5EF4-FFF2-40B4-BE49-F238E27FC236}">
                <a16:creationId xmlns:a16="http://schemas.microsoft.com/office/drawing/2014/main" id="{D26141F9-69E6-80C6-4C97-C8BC3DC9B7C8}"/>
              </a:ext>
            </a:extLst>
          </p:cNvPr>
          <p:cNvSpPr txBox="1"/>
          <p:nvPr/>
        </p:nvSpPr>
        <p:spPr>
          <a:xfrm>
            <a:off x="12422545" y="2378445"/>
            <a:ext cx="4883256" cy="5828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9"/>
              </a:lnSpc>
            </a:pPr>
            <a:r>
              <a:rPr lang="en-US" sz="24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Simulação</a:t>
            </a: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Financiamento</a:t>
            </a:r>
            <a:endParaRPr lang="en-US" sz="24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ADCBA3-0830-1C66-4737-89BD2FD64404}"/>
              </a:ext>
            </a:extLst>
          </p:cNvPr>
          <p:cNvSpPr txBox="1"/>
          <p:nvPr/>
        </p:nvSpPr>
        <p:spPr>
          <a:xfrm>
            <a:off x="6562156" y="297362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88ECA74-2007-CDD1-6729-A5356AF39BEE}"/>
              </a:ext>
            </a:extLst>
          </p:cNvPr>
          <p:cNvSpPr txBox="1"/>
          <p:nvPr/>
        </p:nvSpPr>
        <p:spPr>
          <a:xfrm>
            <a:off x="6562158" y="333583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618BC4-A6DC-2678-861F-80DCC8706FB9}"/>
              </a:ext>
            </a:extLst>
          </p:cNvPr>
          <p:cNvSpPr txBox="1"/>
          <p:nvPr/>
        </p:nvSpPr>
        <p:spPr>
          <a:xfrm>
            <a:off x="6553193" y="3719632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6C2ADB-11EB-2C12-7EBC-1DE50B5B834A}"/>
              </a:ext>
            </a:extLst>
          </p:cNvPr>
          <p:cNvSpPr txBox="1"/>
          <p:nvPr/>
        </p:nvSpPr>
        <p:spPr>
          <a:xfrm>
            <a:off x="6549392" y="406671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28219A-33A5-05DB-2395-494622E076AB}"/>
              </a:ext>
            </a:extLst>
          </p:cNvPr>
          <p:cNvSpPr txBox="1"/>
          <p:nvPr/>
        </p:nvSpPr>
        <p:spPr>
          <a:xfrm>
            <a:off x="6562157" y="4444064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72BF1F-8F5F-AC32-579A-F15C910461B3}"/>
              </a:ext>
            </a:extLst>
          </p:cNvPr>
          <p:cNvSpPr txBox="1"/>
          <p:nvPr/>
        </p:nvSpPr>
        <p:spPr>
          <a:xfrm>
            <a:off x="6549298" y="479901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64E911-2F42-6A21-F428-9505F49B04C9}"/>
              </a:ext>
            </a:extLst>
          </p:cNvPr>
          <p:cNvSpPr txBox="1"/>
          <p:nvPr/>
        </p:nvSpPr>
        <p:spPr>
          <a:xfrm>
            <a:off x="6562158" y="517919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2EA43C-A978-7520-564F-83FE72A591FF}"/>
              </a:ext>
            </a:extLst>
          </p:cNvPr>
          <p:cNvSpPr txBox="1"/>
          <p:nvPr/>
        </p:nvSpPr>
        <p:spPr>
          <a:xfrm>
            <a:off x="6558357" y="5526284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840A1D-EF70-1AAC-9006-2071E75FA7B9}"/>
              </a:ext>
            </a:extLst>
          </p:cNvPr>
          <p:cNvSpPr txBox="1"/>
          <p:nvPr/>
        </p:nvSpPr>
        <p:spPr>
          <a:xfrm>
            <a:off x="6579248" y="590910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1E6677-30A5-B197-427A-C220094ABCC7}"/>
              </a:ext>
            </a:extLst>
          </p:cNvPr>
          <p:cNvSpPr txBox="1"/>
          <p:nvPr/>
        </p:nvSpPr>
        <p:spPr>
          <a:xfrm>
            <a:off x="6579249" y="627131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DA5B63-2F31-AC43-FD17-AD2DAEE94D2A}"/>
              </a:ext>
            </a:extLst>
          </p:cNvPr>
          <p:cNvSpPr txBox="1"/>
          <p:nvPr/>
        </p:nvSpPr>
        <p:spPr>
          <a:xfrm>
            <a:off x="6570285" y="6655112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5693D8-C41E-78FF-43E9-84A342C28C8C}"/>
              </a:ext>
            </a:extLst>
          </p:cNvPr>
          <p:cNvSpPr txBox="1"/>
          <p:nvPr/>
        </p:nvSpPr>
        <p:spPr>
          <a:xfrm>
            <a:off x="6566484" y="700219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5C59F28-95C9-8A3F-350A-32DF2545FF87}"/>
              </a:ext>
            </a:extLst>
          </p:cNvPr>
          <p:cNvSpPr txBox="1"/>
          <p:nvPr/>
        </p:nvSpPr>
        <p:spPr>
          <a:xfrm>
            <a:off x="6579249" y="7379544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CA95AA-F293-50E4-E403-49782F0C0597}"/>
              </a:ext>
            </a:extLst>
          </p:cNvPr>
          <p:cNvSpPr txBox="1"/>
          <p:nvPr/>
        </p:nvSpPr>
        <p:spPr>
          <a:xfrm>
            <a:off x="6566390" y="773449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14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5BED996-BE39-96FD-016C-E85BFCCEB183}"/>
              </a:ext>
            </a:extLst>
          </p:cNvPr>
          <p:cNvSpPr txBox="1"/>
          <p:nvPr/>
        </p:nvSpPr>
        <p:spPr>
          <a:xfrm>
            <a:off x="6579250" y="811467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B707A75-9193-3744-0915-87F6F45E7F58}"/>
              </a:ext>
            </a:extLst>
          </p:cNvPr>
          <p:cNvSpPr txBox="1"/>
          <p:nvPr/>
        </p:nvSpPr>
        <p:spPr>
          <a:xfrm>
            <a:off x="6575449" y="8461764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880CB56-C664-B048-E98B-D9F5E4B7F305}"/>
              </a:ext>
            </a:extLst>
          </p:cNvPr>
          <p:cNvSpPr txBox="1"/>
          <p:nvPr/>
        </p:nvSpPr>
        <p:spPr>
          <a:xfrm>
            <a:off x="6566432" y="8823979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150AB82-B929-8FB5-77C1-7AC0E936A6EC}"/>
              </a:ext>
            </a:extLst>
          </p:cNvPr>
          <p:cNvSpPr txBox="1"/>
          <p:nvPr/>
        </p:nvSpPr>
        <p:spPr>
          <a:xfrm>
            <a:off x="6562631" y="917106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18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6134C4-7278-74A1-7FF8-4978451E68D8}"/>
              </a:ext>
            </a:extLst>
          </p:cNvPr>
          <p:cNvSpPr txBox="1"/>
          <p:nvPr/>
        </p:nvSpPr>
        <p:spPr>
          <a:xfrm>
            <a:off x="12556632" y="2992722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9B1261F-F5EA-CB42-9B43-E6F3651CEDF1}"/>
              </a:ext>
            </a:extLst>
          </p:cNvPr>
          <p:cNvSpPr txBox="1"/>
          <p:nvPr/>
        </p:nvSpPr>
        <p:spPr>
          <a:xfrm>
            <a:off x="12556634" y="3354935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24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21E46A-56EB-F14F-969B-CBC55D10C081}"/>
              </a:ext>
            </a:extLst>
          </p:cNvPr>
          <p:cNvSpPr txBox="1"/>
          <p:nvPr/>
        </p:nvSpPr>
        <p:spPr>
          <a:xfrm>
            <a:off x="12547669" y="3738729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36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B0DAA37-CCF1-2A78-DF03-8DA6AF6FD6E7}"/>
              </a:ext>
            </a:extLst>
          </p:cNvPr>
          <p:cNvSpPr txBox="1"/>
          <p:nvPr/>
        </p:nvSpPr>
        <p:spPr>
          <a:xfrm>
            <a:off x="12543868" y="4085815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48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EB654B0-7BC9-2743-12BC-A13363AC3B52}"/>
              </a:ext>
            </a:extLst>
          </p:cNvPr>
          <p:cNvSpPr txBox="1"/>
          <p:nvPr/>
        </p:nvSpPr>
        <p:spPr>
          <a:xfrm>
            <a:off x="12556633" y="4463161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60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DB44FEA-DB18-15AE-3F58-B170D01D42FC}"/>
              </a:ext>
            </a:extLst>
          </p:cNvPr>
          <p:cNvSpPr txBox="1"/>
          <p:nvPr/>
        </p:nvSpPr>
        <p:spPr>
          <a:xfrm>
            <a:off x="12543774" y="4818112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72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54D1AF4-2F22-86AA-5104-4A6F1287B1D6}"/>
              </a:ext>
            </a:extLst>
          </p:cNvPr>
          <p:cNvSpPr txBox="1"/>
          <p:nvPr/>
        </p:nvSpPr>
        <p:spPr>
          <a:xfrm>
            <a:off x="12565964" y="5181619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84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A7C1C8-5D09-1929-F3E2-8A2D1273DD8B}"/>
              </a:ext>
            </a:extLst>
          </p:cNvPr>
          <p:cNvSpPr txBox="1"/>
          <p:nvPr/>
        </p:nvSpPr>
        <p:spPr>
          <a:xfrm>
            <a:off x="12553105" y="5536570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96</a:t>
            </a:r>
          </a:p>
        </p:txBody>
      </p:sp>
      <p:sp>
        <p:nvSpPr>
          <p:cNvPr id="71" name="TextBox 22">
            <a:extLst>
              <a:ext uri="{FF2B5EF4-FFF2-40B4-BE49-F238E27FC236}">
                <a16:creationId xmlns:a16="http://schemas.microsoft.com/office/drawing/2014/main" id="{14F6A3E4-50B6-3474-93D5-91799D56B81A}"/>
              </a:ext>
            </a:extLst>
          </p:cNvPr>
          <p:cNvSpPr txBox="1"/>
          <p:nvPr/>
        </p:nvSpPr>
        <p:spPr>
          <a:xfrm>
            <a:off x="9080129" y="2892011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{{parcela1x_1}}</a:t>
            </a:r>
          </a:p>
        </p:txBody>
      </p:sp>
      <p:sp>
        <p:nvSpPr>
          <p:cNvPr id="72" name="TextBox 22">
            <a:extLst>
              <a:ext uri="{FF2B5EF4-FFF2-40B4-BE49-F238E27FC236}">
                <a16:creationId xmlns:a16="http://schemas.microsoft.com/office/drawing/2014/main" id="{E4EA4040-4527-5756-4D04-FBE60C66A66E}"/>
              </a:ext>
            </a:extLst>
          </p:cNvPr>
          <p:cNvSpPr txBox="1"/>
          <p:nvPr/>
        </p:nvSpPr>
        <p:spPr>
          <a:xfrm>
            <a:off x="9086392" y="3261529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{{parcela2x_1}}</a:t>
            </a:r>
          </a:p>
        </p:txBody>
      </p:sp>
      <p:sp>
        <p:nvSpPr>
          <p:cNvPr id="73" name="TextBox 22">
            <a:extLst>
              <a:ext uri="{FF2B5EF4-FFF2-40B4-BE49-F238E27FC236}">
                <a16:creationId xmlns:a16="http://schemas.microsoft.com/office/drawing/2014/main" id="{F54AC9BC-2D70-4547-E450-F9715F667BEE}"/>
              </a:ext>
            </a:extLst>
          </p:cNvPr>
          <p:cNvSpPr txBox="1"/>
          <p:nvPr/>
        </p:nvSpPr>
        <p:spPr>
          <a:xfrm>
            <a:off x="9080129" y="3618244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{{parcela3x_1}}</a:t>
            </a:r>
          </a:p>
        </p:txBody>
      </p:sp>
      <p:sp>
        <p:nvSpPr>
          <p:cNvPr id="75" name="TextBox 22">
            <a:extLst>
              <a:ext uri="{FF2B5EF4-FFF2-40B4-BE49-F238E27FC236}">
                <a16:creationId xmlns:a16="http://schemas.microsoft.com/office/drawing/2014/main" id="{B502014C-49F6-1EC0-03EF-4367F30E52C6}"/>
              </a:ext>
            </a:extLst>
          </p:cNvPr>
          <p:cNvSpPr txBox="1"/>
          <p:nvPr/>
        </p:nvSpPr>
        <p:spPr>
          <a:xfrm>
            <a:off x="9086392" y="3997098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{{parcela4x_1}}</a:t>
            </a:r>
          </a:p>
        </p:txBody>
      </p:sp>
      <p:sp>
        <p:nvSpPr>
          <p:cNvPr id="76" name="TextBox 22">
            <a:extLst>
              <a:ext uri="{FF2B5EF4-FFF2-40B4-BE49-F238E27FC236}">
                <a16:creationId xmlns:a16="http://schemas.microsoft.com/office/drawing/2014/main" id="{BDDC96CD-E95F-612D-C450-51FB578A54A7}"/>
              </a:ext>
            </a:extLst>
          </p:cNvPr>
          <p:cNvSpPr txBox="1"/>
          <p:nvPr/>
        </p:nvSpPr>
        <p:spPr>
          <a:xfrm>
            <a:off x="9073865" y="4333692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{{parcela5x_1}}</a:t>
            </a:r>
          </a:p>
        </p:txBody>
      </p:sp>
      <p:sp>
        <p:nvSpPr>
          <p:cNvPr id="77" name="TextBox 22">
            <a:extLst>
              <a:ext uri="{FF2B5EF4-FFF2-40B4-BE49-F238E27FC236}">
                <a16:creationId xmlns:a16="http://schemas.microsoft.com/office/drawing/2014/main" id="{83EB8B08-1AF5-98EA-4B47-FFC220FE843E}"/>
              </a:ext>
            </a:extLst>
          </p:cNvPr>
          <p:cNvSpPr txBox="1"/>
          <p:nvPr/>
        </p:nvSpPr>
        <p:spPr>
          <a:xfrm>
            <a:off x="9080128" y="4703210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{{parcela6x_1}}</a:t>
            </a:r>
          </a:p>
        </p:txBody>
      </p:sp>
      <p:sp>
        <p:nvSpPr>
          <p:cNvPr id="78" name="TextBox 22">
            <a:extLst>
              <a:ext uri="{FF2B5EF4-FFF2-40B4-BE49-F238E27FC236}">
                <a16:creationId xmlns:a16="http://schemas.microsoft.com/office/drawing/2014/main" id="{B456AB6E-C64F-AB38-DEC2-3013663616D3}"/>
              </a:ext>
            </a:extLst>
          </p:cNvPr>
          <p:cNvSpPr txBox="1"/>
          <p:nvPr/>
        </p:nvSpPr>
        <p:spPr>
          <a:xfrm>
            <a:off x="9073865" y="5059925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{{parcela7x_1}}</a:t>
            </a:r>
          </a:p>
        </p:txBody>
      </p:sp>
      <p:sp>
        <p:nvSpPr>
          <p:cNvPr id="79" name="TextBox 22">
            <a:extLst>
              <a:ext uri="{FF2B5EF4-FFF2-40B4-BE49-F238E27FC236}">
                <a16:creationId xmlns:a16="http://schemas.microsoft.com/office/drawing/2014/main" id="{7304862E-9933-1176-4988-E42A8699583C}"/>
              </a:ext>
            </a:extLst>
          </p:cNvPr>
          <p:cNvSpPr txBox="1"/>
          <p:nvPr/>
        </p:nvSpPr>
        <p:spPr>
          <a:xfrm>
            <a:off x="9080128" y="5438779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{{parcela8x_1}}</a:t>
            </a:r>
          </a:p>
        </p:txBody>
      </p:sp>
      <p:sp>
        <p:nvSpPr>
          <p:cNvPr id="80" name="TextBox 22">
            <a:extLst>
              <a:ext uri="{FF2B5EF4-FFF2-40B4-BE49-F238E27FC236}">
                <a16:creationId xmlns:a16="http://schemas.microsoft.com/office/drawing/2014/main" id="{1CBA6EED-470D-923B-F5A8-C0FF04CE1489}"/>
              </a:ext>
            </a:extLst>
          </p:cNvPr>
          <p:cNvSpPr txBox="1"/>
          <p:nvPr/>
        </p:nvSpPr>
        <p:spPr>
          <a:xfrm>
            <a:off x="9061275" y="5795466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{{parcela9x_1}}</a:t>
            </a:r>
          </a:p>
        </p:txBody>
      </p:sp>
      <p:sp>
        <p:nvSpPr>
          <p:cNvPr id="81" name="TextBox 22">
            <a:extLst>
              <a:ext uri="{FF2B5EF4-FFF2-40B4-BE49-F238E27FC236}">
                <a16:creationId xmlns:a16="http://schemas.microsoft.com/office/drawing/2014/main" id="{6426780A-7B62-A3F3-8E56-44C014985B5A}"/>
              </a:ext>
            </a:extLst>
          </p:cNvPr>
          <p:cNvSpPr txBox="1"/>
          <p:nvPr/>
        </p:nvSpPr>
        <p:spPr>
          <a:xfrm>
            <a:off x="9067538" y="6164984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{{parcela10x_1}}</a:t>
            </a:r>
          </a:p>
        </p:txBody>
      </p:sp>
      <p:sp>
        <p:nvSpPr>
          <p:cNvPr id="82" name="TextBox 22">
            <a:extLst>
              <a:ext uri="{FF2B5EF4-FFF2-40B4-BE49-F238E27FC236}">
                <a16:creationId xmlns:a16="http://schemas.microsoft.com/office/drawing/2014/main" id="{621F2CF8-1A4E-CCED-65F5-3567BAD69AA8}"/>
              </a:ext>
            </a:extLst>
          </p:cNvPr>
          <p:cNvSpPr txBox="1"/>
          <p:nvPr/>
        </p:nvSpPr>
        <p:spPr>
          <a:xfrm>
            <a:off x="9061275" y="6521699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{{parcela11x_1}}</a:t>
            </a:r>
          </a:p>
        </p:txBody>
      </p:sp>
      <p:sp>
        <p:nvSpPr>
          <p:cNvPr id="83" name="TextBox 22">
            <a:extLst>
              <a:ext uri="{FF2B5EF4-FFF2-40B4-BE49-F238E27FC236}">
                <a16:creationId xmlns:a16="http://schemas.microsoft.com/office/drawing/2014/main" id="{CCB90D67-6039-ABDF-6E84-72E917B2DC48}"/>
              </a:ext>
            </a:extLst>
          </p:cNvPr>
          <p:cNvSpPr txBox="1"/>
          <p:nvPr/>
        </p:nvSpPr>
        <p:spPr>
          <a:xfrm>
            <a:off x="9067538" y="6900553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{{parcela12x_1}}</a:t>
            </a:r>
          </a:p>
        </p:txBody>
      </p:sp>
      <p:sp>
        <p:nvSpPr>
          <p:cNvPr id="84" name="TextBox 22">
            <a:extLst>
              <a:ext uri="{FF2B5EF4-FFF2-40B4-BE49-F238E27FC236}">
                <a16:creationId xmlns:a16="http://schemas.microsoft.com/office/drawing/2014/main" id="{516ADA40-E04E-5273-D12A-97D19CF0502D}"/>
              </a:ext>
            </a:extLst>
          </p:cNvPr>
          <p:cNvSpPr txBox="1"/>
          <p:nvPr/>
        </p:nvSpPr>
        <p:spPr>
          <a:xfrm>
            <a:off x="9055011" y="7237147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{{parcela13x_1}}</a:t>
            </a:r>
          </a:p>
        </p:txBody>
      </p:sp>
      <p:sp>
        <p:nvSpPr>
          <p:cNvPr id="85" name="TextBox 22">
            <a:extLst>
              <a:ext uri="{FF2B5EF4-FFF2-40B4-BE49-F238E27FC236}">
                <a16:creationId xmlns:a16="http://schemas.microsoft.com/office/drawing/2014/main" id="{51CF86C4-1B72-1C61-2401-D41B02E967D2}"/>
              </a:ext>
            </a:extLst>
          </p:cNvPr>
          <p:cNvSpPr txBox="1"/>
          <p:nvPr/>
        </p:nvSpPr>
        <p:spPr>
          <a:xfrm>
            <a:off x="9061274" y="7606665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{{parcela14x_1}}</a:t>
            </a:r>
          </a:p>
        </p:txBody>
      </p:sp>
      <p:sp>
        <p:nvSpPr>
          <p:cNvPr id="86" name="TextBox 22">
            <a:extLst>
              <a:ext uri="{FF2B5EF4-FFF2-40B4-BE49-F238E27FC236}">
                <a16:creationId xmlns:a16="http://schemas.microsoft.com/office/drawing/2014/main" id="{620B242D-04A4-49B3-D38E-EF824D815C59}"/>
              </a:ext>
            </a:extLst>
          </p:cNvPr>
          <p:cNvSpPr txBox="1"/>
          <p:nvPr/>
        </p:nvSpPr>
        <p:spPr>
          <a:xfrm>
            <a:off x="9055011" y="7963380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{{parcela15x_1}}</a:t>
            </a:r>
          </a:p>
        </p:txBody>
      </p:sp>
      <p:sp>
        <p:nvSpPr>
          <p:cNvPr id="87" name="TextBox 22">
            <a:extLst>
              <a:ext uri="{FF2B5EF4-FFF2-40B4-BE49-F238E27FC236}">
                <a16:creationId xmlns:a16="http://schemas.microsoft.com/office/drawing/2014/main" id="{C6147432-27E0-34B1-D742-99DC984E8C57}"/>
              </a:ext>
            </a:extLst>
          </p:cNvPr>
          <p:cNvSpPr txBox="1"/>
          <p:nvPr/>
        </p:nvSpPr>
        <p:spPr>
          <a:xfrm>
            <a:off x="9061274" y="8342234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{{parcela16x_1}}</a:t>
            </a:r>
          </a:p>
        </p:txBody>
      </p:sp>
      <p:sp>
        <p:nvSpPr>
          <p:cNvPr id="88" name="TextBox 22">
            <a:extLst>
              <a:ext uri="{FF2B5EF4-FFF2-40B4-BE49-F238E27FC236}">
                <a16:creationId xmlns:a16="http://schemas.microsoft.com/office/drawing/2014/main" id="{57CFDF73-9A09-F26F-D926-78F1059E239A}"/>
              </a:ext>
            </a:extLst>
          </p:cNvPr>
          <p:cNvSpPr txBox="1"/>
          <p:nvPr/>
        </p:nvSpPr>
        <p:spPr>
          <a:xfrm>
            <a:off x="9043288" y="8737103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{{parcela17x_1}}</a:t>
            </a:r>
          </a:p>
        </p:txBody>
      </p:sp>
      <p:sp>
        <p:nvSpPr>
          <p:cNvPr id="89" name="TextBox 22">
            <a:extLst>
              <a:ext uri="{FF2B5EF4-FFF2-40B4-BE49-F238E27FC236}">
                <a16:creationId xmlns:a16="http://schemas.microsoft.com/office/drawing/2014/main" id="{041F05C8-24D6-2DE9-E762-90D9EB9E9850}"/>
              </a:ext>
            </a:extLst>
          </p:cNvPr>
          <p:cNvSpPr txBox="1"/>
          <p:nvPr/>
        </p:nvSpPr>
        <p:spPr>
          <a:xfrm>
            <a:off x="9049551" y="9115957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{{parcela18x_1}}</a:t>
            </a:r>
          </a:p>
        </p:txBody>
      </p:sp>
      <p:sp>
        <p:nvSpPr>
          <p:cNvPr id="90" name="TextBox 22">
            <a:extLst>
              <a:ext uri="{FF2B5EF4-FFF2-40B4-BE49-F238E27FC236}">
                <a16:creationId xmlns:a16="http://schemas.microsoft.com/office/drawing/2014/main" id="{F7BA59EF-533C-8E6E-01B2-13984D40A807}"/>
              </a:ext>
            </a:extLst>
          </p:cNvPr>
          <p:cNvSpPr txBox="1"/>
          <p:nvPr/>
        </p:nvSpPr>
        <p:spPr>
          <a:xfrm>
            <a:off x="14359874" y="2871455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{{fin12_1}}</a:t>
            </a:r>
          </a:p>
        </p:txBody>
      </p:sp>
      <p:sp>
        <p:nvSpPr>
          <p:cNvPr id="91" name="TextBox 22">
            <a:extLst>
              <a:ext uri="{FF2B5EF4-FFF2-40B4-BE49-F238E27FC236}">
                <a16:creationId xmlns:a16="http://schemas.microsoft.com/office/drawing/2014/main" id="{7428F120-E0CC-FB39-9049-241EAE59DB24}"/>
              </a:ext>
            </a:extLst>
          </p:cNvPr>
          <p:cNvSpPr txBox="1"/>
          <p:nvPr/>
        </p:nvSpPr>
        <p:spPr>
          <a:xfrm>
            <a:off x="14359874" y="3241570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{{fin24_1}}</a:t>
            </a:r>
          </a:p>
        </p:txBody>
      </p:sp>
      <p:sp>
        <p:nvSpPr>
          <p:cNvPr id="92" name="TextBox 22">
            <a:extLst>
              <a:ext uri="{FF2B5EF4-FFF2-40B4-BE49-F238E27FC236}">
                <a16:creationId xmlns:a16="http://schemas.microsoft.com/office/drawing/2014/main" id="{7FC69766-5541-62FB-4C48-C5BB444BA169}"/>
              </a:ext>
            </a:extLst>
          </p:cNvPr>
          <p:cNvSpPr txBox="1"/>
          <p:nvPr/>
        </p:nvSpPr>
        <p:spPr>
          <a:xfrm>
            <a:off x="14370760" y="3589912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{{fin36_1}}</a:t>
            </a:r>
          </a:p>
        </p:txBody>
      </p:sp>
      <p:sp>
        <p:nvSpPr>
          <p:cNvPr id="93" name="TextBox 22">
            <a:extLst>
              <a:ext uri="{FF2B5EF4-FFF2-40B4-BE49-F238E27FC236}">
                <a16:creationId xmlns:a16="http://schemas.microsoft.com/office/drawing/2014/main" id="{C888349D-B253-1E2C-63B3-67170A125F64}"/>
              </a:ext>
            </a:extLst>
          </p:cNvPr>
          <p:cNvSpPr txBox="1"/>
          <p:nvPr/>
        </p:nvSpPr>
        <p:spPr>
          <a:xfrm>
            <a:off x="14370760" y="3960027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{{fin48_1}}</a:t>
            </a:r>
          </a:p>
        </p:txBody>
      </p:sp>
      <p:sp>
        <p:nvSpPr>
          <p:cNvPr id="94" name="TextBox 22">
            <a:extLst>
              <a:ext uri="{FF2B5EF4-FFF2-40B4-BE49-F238E27FC236}">
                <a16:creationId xmlns:a16="http://schemas.microsoft.com/office/drawing/2014/main" id="{B99C1816-1AF9-4929-F6E9-EA45E1ACD9DA}"/>
              </a:ext>
            </a:extLst>
          </p:cNvPr>
          <p:cNvSpPr txBox="1"/>
          <p:nvPr/>
        </p:nvSpPr>
        <p:spPr>
          <a:xfrm>
            <a:off x="14359874" y="4308370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{{fin60_1}}</a:t>
            </a:r>
          </a:p>
        </p:txBody>
      </p:sp>
      <p:sp>
        <p:nvSpPr>
          <p:cNvPr id="95" name="TextBox 22">
            <a:extLst>
              <a:ext uri="{FF2B5EF4-FFF2-40B4-BE49-F238E27FC236}">
                <a16:creationId xmlns:a16="http://schemas.microsoft.com/office/drawing/2014/main" id="{C1F92CD0-7012-ECAB-9BB8-475A3FEDD4EE}"/>
              </a:ext>
            </a:extLst>
          </p:cNvPr>
          <p:cNvSpPr txBox="1"/>
          <p:nvPr/>
        </p:nvSpPr>
        <p:spPr>
          <a:xfrm>
            <a:off x="14359874" y="4678485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{{fin72_1}}</a:t>
            </a:r>
          </a:p>
        </p:txBody>
      </p:sp>
      <p:sp>
        <p:nvSpPr>
          <p:cNvPr id="96" name="TextBox 22">
            <a:extLst>
              <a:ext uri="{FF2B5EF4-FFF2-40B4-BE49-F238E27FC236}">
                <a16:creationId xmlns:a16="http://schemas.microsoft.com/office/drawing/2014/main" id="{51918CF0-ECAF-2D52-981F-583BDF51DFFD}"/>
              </a:ext>
            </a:extLst>
          </p:cNvPr>
          <p:cNvSpPr txBox="1"/>
          <p:nvPr/>
        </p:nvSpPr>
        <p:spPr>
          <a:xfrm>
            <a:off x="14370760" y="5026827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{{fin84_1}}</a:t>
            </a:r>
          </a:p>
        </p:txBody>
      </p:sp>
      <p:sp>
        <p:nvSpPr>
          <p:cNvPr id="97" name="TextBox 22">
            <a:extLst>
              <a:ext uri="{FF2B5EF4-FFF2-40B4-BE49-F238E27FC236}">
                <a16:creationId xmlns:a16="http://schemas.microsoft.com/office/drawing/2014/main" id="{AD93243F-FAEC-20B5-858A-A1B66AF3308C}"/>
              </a:ext>
            </a:extLst>
          </p:cNvPr>
          <p:cNvSpPr txBox="1"/>
          <p:nvPr/>
        </p:nvSpPr>
        <p:spPr>
          <a:xfrm>
            <a:off x="14370760" y="5396942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{{fin96_1}}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E4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33DCA8-01BD-1FE8-EE2D-94E6CB1D7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5B89DD9B-B723-CFB8-3C37-1C836233B5BD}"/>
              </a:ext>
            </a:extLst>
          </p:cNvPr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2251C57D-B4AB-8A52-2D99-E0F84AAF0587}"/>
              </a:ext>
            </a:extLst>
          </p:cNvPr>
          <p:cNvGrpSpPr/>
          <p:nvPr/>
        </p:nvGrpSpPr>
        <p:grpSpPr>
          <a:xfrm>
            <a:off x="1028699" y="3107064"/>
            <a:ext cx="2577072" cy="681866"/>
            <a:chOff x="0" y="-20563"/>
            <a:chExt cx="678735" cy="179586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F31C18BF-05D1-D0F3-8A9E-FAF2BEF17A25}"/>
                </a:ext>
              </a:extLst>
            </p:cNvPr>
            <p:cNvSpPr/>
            <p:nvPr/>
          </p:nvSpPr>
          <p:spPr>
            <a:xfrm>
              <a:off x="0" y="0"/>
              <a:ext cx="670758" cy="141486"/>
            </a:xfrm>
            <a:custGeom>
              <a:avLst/>
              <a:gdLst/>
              <a:ahLst/>
              <a:cxnLst/>
              <a:rect l="l" t="t" r="r" b="b"/>
              <a:pathLst>
                <a:path w="670758" h="141486">
                  <a:moveTo>
                    <a:pt x="70743" y="0"/>
                  </a:moveTo>
                  <a:lnTo>
                    <a:pt x="600015" y="0"/>
                  </a:lnTo>
                  <a:cubicBezTo>
                    <a:pt x="639085" y="0"/>
                    <a:pt x="670758" y="31673"/>
                    <a:pt x="670758" y="70743"/>
                  </a:cubicBezTo>
                  <a:lnTo>
                    <a:pt x="670758" y="70743"/>
                  </a:lnTo>
                  <a:cubicBezTo>
                    <a:pt x="670758" y="89505"/>
                    <a:pt x="663305" y="107499"/>
                    <a:pt x="650038" y="120766"/>
                  </a:cubicBezTo>
                  <a:cubicBezTo>
                    <a:pt x="636771" y="134033"/>
                    <a:pt x="618777" y="141486"/>
                    <a:pt x="600015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BR" dirty="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D6FB6B35-1A95-6F0B-F5C2-95743759E2B7}"/>
                </a:ext>
              </a:extLst>
            </p:cNvPr>
            <p:cNvSpPr txBox="1"/>
            <p:nvPr/>
          </p:nvSpPr>
          <p:spPr>
            <a:xfrm>
              <a:off x="7977" y="-20563"/>
              <a:ext cx="670758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Valor total</a:t>
              </a:r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3C7AD4C7-D852-B8AC-2CC0-EECB7F0F6887}"/>
              </a:ext>
            </a:extLst>
          </p:cNvPr>
          <p:cNvGrpSpPr/>
          <p:nvPr/>
        </p:nvGrpSpPr>
        <p:grpSpPr>
          <a:xfrm>
            <a:off x="979004" y="5165950"/>
            <a:ext cx="2549153" cy="681866"/>
            <a:chOff x="0" y="-21626"/>
            <a:chExt cx="671382" cy="179586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C4CCD45-5A9E-3B05-2D3A-DA5EC26C8F7A}"/>
                </a:ext>
              </a:extLst>
            </p:cNvPr>
            <p:cNvSpPr/>
            <p:nvPr/>
          </p:nvSpPr>
          <p:spPr>
            <a:xfrm>
              <a:off x="0" y="0"/>
              <a:ext cx="670758" cy="141486"/>
            </a:xfrm>
            <a:custGeom>
              <a:avLst/>
              <a:gdLst/>
              <a:ahLst/>
              <a:cxnLst/>
              <a:rect l="l" t="t" r="r" b="b"/>
              <a:pathLst>
                <a:path w="670758" h="141486">
                  <a:moveTo>
                    <a:pt x="70743" y="0"/>
                  </a:moveTo>
                  <a:lnTo>
                    <a:pt x="600015" y="0"/>
                  </a:lnTo>
                  <a:cubicBezTo>
                    <a:pt x="639085" y="0"/>
                    <a:pt x="670758" y="31673"/>
                    <a:pt x="670758" y="70743"/>
                  </a:cubicBezTo>
                  <a:lnTo>
                    <a:pt x="670758" y="70743"/>
                  </a:lnTo>
                  <a:cubicBezTo>
                    <a:pt x="670758" y="89505"/>
                    <a:pt x="663305" y="107499"/>
                    <a:pt x="650038" y="120766"/>
                  </a:cubicBezTo>
                  <a:cubicBezTo>
                    <a:pt x="636771" y="134033"/>
                    <a:pt x="618777" y="141486"/>
                    <a:pt x="600015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84FC7D41-D250-CC41-B852-B0DF3C79963B}"/>
                </a:ext>
              </a:extLst>
            </p:cNvPr>
            <p:cNvSpPr txBox="1"/>
            <p:nvPr/>
          </p:nvSpPr>
          <p:spPr>
            <a:xfrm>
              <a:off x="624" y="-21626"/>
              <a:ext cx="670758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A vista</a:t>
              </a:r>
            </a:p>
          </p:txBody>
        </p:sp>
      </p:grpSp>
      <p:sp>
        <p:nvSpPr>
          <p:cNvPr id="12" name="TextBox 12">
            <a:extLst>
              <a:ext uri="{FF2B5EF4-FFF2-40B4-BE49-F238E27FC236}">
                <a16:creationId xmlns:a16="http://schemas.microsoft.com/office/drawing/2014/main" id="{D7D62F4A-2F47-DAF6-0918-A9B16E64A3A1}"/>
              </a:ext>
            </a:extLst>
          </p:cNvPr>
          <p:cNvSpPr txBox="1"/>
          <p:nvPr/>
        </p:nvSpPr>
        <p:spPr>
          <a:xfrm>
            <a:off x="16983901" y="981075"/>
            <a:ext cx="360000" cy="285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11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6A3636AE-87E4-BC6C-D783-D50EDC13738D}"/>
              </a:ext>
            </a:extLst>
          </p:cNvPr>
          <p:cNvSpPr txBox="1"/>
          <p:nvPr/>
        </p:nvSpPr>
        <p:spPr>
          <a:xfrm>
            <a:off x="1028700" y="2060776"/>
            <a:ext cx="5806578" cy="6314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PROJETO Nº 2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0616A355-D001-9F07-2332-FB0226744705}"/>
              </a:ext>
            </a:extLst>
          </p:cNvPr>
          <p:cNvSpPr txBox="1"/>
          <p:nvPr/>
        </p:nvSpPr>
        <p:spPr>
          <a:xfrm>
            <a:off x="979004" y="4049906"/>
            <a:ext cx="6068963" cy="788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53"/>
              </a:lnSpc>
            </a:pPr>
            <a:r>
              <a:rPr lang="en-US" sz="4395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{{valor_total}}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7FC45E8C-D678-D7E3-F45C-03880CF79FA7}"/>
              </a:ext>
            </a:extLst>
          </p:cNvPr>
          <p:cNvSpPr txBox="1"/>
          <p:nvPr/>
        </p:nvSpPr>
        <p:spPr>
          <a:xfrm>
            <a:off x="975691" y="6170408"/>
            <a:ext cx="5859586" cy="7884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153"/>
              </a:lnSpc>
            </a:pPr>
            <a:r>
              <a:rPr lang="en-US" sz="4395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{{a_vista}}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CDBDAC82-BE94-4F98-3254-051713F3EC37}"/>
              </a:ext>
            </a:extLst>
          </p:cNvPr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 dirty="0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90C87039-AE5E-E88C-0513-A285392B734B}"/>
              </a:ext>
            </a:extLst>
          </p:cNvPr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31" name="TextBox 13">
            <a:extLst>
              <a:ext uri="{FF2B5EF4-FFF2-40B4-BE49-F238E27FC236}">
                <a16:creationId xmlns:a16="http://schemas.microsoft.com/office/drawing/2014/main" id="{9D5B496F-FB20-E95C-DAAA-5778700EA74E}"/>
              </a:ext>
            </a:extLst>
          </p:cNvPr>
          <p:cNvSpPr txBox="1"/>
          <p:nvPr/>
        </p:nvSpPr>
        <p:spPr>
          <a:xfrm>
            <a:off x="6704220" y="2378445"/>
            <a:ext cx="4914716" cy="598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9"/>
              </a:lnSpc>
            </a:pPr>
            <a:r>
              <a:rPr lang="en-US" sz="24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Cartão</a:t>
            </a: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Crédito</a:t>
            </a:r>
          </a:p>
        </p:txBody>
      </p:sp>
      <p:sp>
        <p:nvSpPr>
          <p:cNvPr id="32" name="TextBox 13">
            <a:extLst>
              <a:ext uri="{FF2B5EF4-FFF2-40B4-BE49-F238E27FC236}">
                <a16:creationId xmlns:a16="http://schemas.microsoft.com/office/drawing/2014/main" id="{7F8E8599-DE9E-2F1C-767D-833F5F34027B}"/>
              </a:ext>
            </a:extLst>
          </p:cNvPr>
          <p:cNvSpPr txBox="1"/>
          <p:nvPr/>
        </p:nvSpPr>
        <p:spPr>
          <a:xfrm>
            <a:off x="12422545" y="2378445"/>
            <a:ext cx="4883256" cy="5828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9"/>
              </a:lnSpc>
            </a:pPr>
            <a:r>
              <a:rPr lang="en-US" sz="24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Simulação</a:t>
            </a: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Financiamento</a:t>
            </a:r>
            <a:endParaRPr lang="en-US" sz="24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CE17B46-649F-73A4-615C-B6FC5AACA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5419"/>
              </p:ext>
            </p:extLst>
          </p:nvPr>
        </p:nvGraphicFramePr>
        <p:xfrm>
          <a:off x="12556634" y="2961297"/>
          <a:ext cx="471821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754">
                  <a:extLst>
                    <a:ext uri="{9D8B030D-6E8A-4147-A177-3AD203B41FA5}">
                      <a16:colId xmlns:a16="http://schemas.microsoft.com/office/drawing/2014/main" val="3352698641"/>
                    </a:ext>
                  </a:extLst>
                </a:gridCol>
                <a:gridCol w="2996463">
                  <a:extLst>
                    <a:ext uri="{9D8B030D-6E8A-4147-A177-3AD203B41FA5}">
                      <a16:colId xmlns:a16="http://schemas.microsoft.com/office/drawing/2014/main" val="1402613106"/>
                    </a:ext>
                  </a:extLst>
                </a:gridCol>
              </a:tblGrid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835920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784436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198362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399417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317139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9474613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011748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32367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E5E8294-7DAA-5ADA-BA1B-489054170B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530239"/>
              </p:ext>
            </p:extLst>
          </p:nvPr>
        </p:nvGraphicFramePr>
        <p:xfrm>
          <a:off x="6589176" y="2967011"/>
          <a:ext cx="4914716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358">
                  <a:extLst>
                    <a:ext uri="{9D8B030D-6E8A-4147-A177-3AD203B41FA5}">
                      <a16:colId xmlns:a16="http://schemas.microsoft.com/office/drawing/2014/main" val="3352698641"/>
                    </a:ext>
                  </a:extLst>
                </a:gridCol>
                <a:gridCol w="2457358">
                  <a:extLst>
                    <a:ext uri="{9D8B030D-6E8A-4147-A177-3AD203B41FA5}">
                      <a16:colId xmlns:a16="http://schemas.microsoft.com/office/drawing/2014/main" val="1402613106"/>
                    </a:ext>
                  </a:extLst>
                </a:gridCol>
              </a:tblGrid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835920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784436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198362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399417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317139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9474613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011748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323672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859371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421538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641632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514674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860947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356806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819754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176883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571601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596879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B6FBD535-2F78-4080-093C-516C08469BEA}"/>
              </a:ext>
            </a:extLst>
          </p:cNvPr>
          <p:cNvSpPr txBox="1"/>
          <p:nvPr/>
        </p:nvSpPr>
        <p:spPr>
          <a:xfrm>
            <a:off x="6562156" y="297362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FB7A80F-3133-59FD-3ABA-8E27FDDD41F8}"/>
              </a:ext>
            </a:extLst>
          </p:cNvPr>
          <p:cNvSpPr txBox="1"/>
          <p:nvPr/>
        </p:nvSpPr>
        <p:spPr>
          <a:xfrm>
            <a:off x="6562158" y="333583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6252A51-F33A-6421-5B8C-EC655818F19A}"/>
              </a:ext>
            </a:extLst>
          </p:cNvPr>
          <p:cNvSpPr txBox="1"/>
          <p:nvPr/>
        </p:nvSpPr>
        <p:spPr>
          <a:xfrm>
            <a:off x="6553193" y="3719632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E7E87B1-5E10-AA2E-07FD-3410BF219AA8}"/>
              </a:ext>
            </a:extLst>
          </p:cNvPr>
          <p:cNvSpPr txBox="1"/>
          <p:nvPr/>
        </p:nvSpPr>
        <p:spPr>
          <a:xfrm>
            <a:off x="6549392" y="406671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2E70206-43C7-E0B4-7559-E058DADE784F}"/>
              </a:ext>
            </a:extLst>
          </p:cNvPr>
          <p:cNvSpPr txBox="1"/>
          <p:nvPr/>
        </p:nvSpPr>
        <p:spPr>
          <a:xfrm>
            <a:off x="6562157" y="4444064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53A322C-BF61-E376-E3EB-D613522227D2}"/>
              </a:ext>
            </a:extLst>
          </p:cNvPr>
          <p:cNvSpPr txBox="1"/>
          <p:nvPr/>
        </p:nvSpPr>
        <p:spPr>
          <a:xfrm>
            <a:off x="6549298" y="479901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4931CB2-59AE-33C6-021F-80EF281E7D2D}"/>
              </a:ext>
            </a:extLst>
          </p:cNvPr>
          <p:cNvSpPr txBox="1"/>
          <p:nvPr/>
        </p:nvSpPr>
        <p:spPr>
          <a:xfrm>
            <a:off x="6562158" y="517919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7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DD4BC65-6ED9-4FF7-BD60-DF296BFECE4F}"/>
              </a:ext>
            </a:extLst>
          </p:cNvPr>
          <p:cNvSpPr txBox="1"/>
          <p:nvPr/>
        </p:nvSpPr>
        <p:spPr>
          <a:xfrm>
            <a:off x="6558357" y="5526284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7D96564-372D-D813-8ABE-D3718388535A}"/>
              </a:ext>
            </a:extLst>
          </p:cNvPr>
          <p:cNvSpPr txBox="1"/>
          <p:nvPr/>
        </p:nvSpPr>
        <p:spPr>
          <a:xfrm>
            <a:off x="6579248" y="590910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D41D7FE-22BD-34E5-7709-4AD65C182B33}"/>
              </a:ext>
            </a:extLst>
          </p:cNvPr>
          <p:cNvSpPr txBox="1"/>
          <p:nvPr/>
        </p:nvSpPr>
        <p:spPr>
          <a:xfrm>
            <a:off x="6579249" y="627131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761CFD0-F1C6-A799-0457-3C327FBFE150}"/>
              </a:ext>
            </a:extLst>
          </p:cNvPr>
          <p:cNvSpPr txBox="1"/>
          <p:nvPr/>
        </p:nvSpPr>
        <p:spPr>
          <a:xfrm>
            <a:off x="6570285" y="6655112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46548FE-E27D-F99A-BD91-8D2622515F34}"/>
              </a:ext>
            </a:extLst>
          </p:cNvPr>
          <p:cNvSpPr txBox="1"/>
          <p:nvPr/>
        </p:nvSpPr>
        <p:spPr>
          <a:xfrm>
            <a:off x="6566484" y="700219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931B66D-05B0-0F8D-05BA-3C8CF5A84169}"/>
              </a:ext>
            </a:extLst>
          </p:cNvPr>
          <p:cNvSpPr txBox="1"/>
          <p:nvPr/>
        </p:nvSpPr>
        <p:spPr>
          <a:xfrm>
            <a:off x="6579249" y="7379544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5125C31-7F57-C594-3FF5-7C59D8466930}"/>
              </a:ext>
            </a:extLst>
          </p:cNvPr>
          <p:cNvSpPr txBox="1"/>
          <p:nvPr/>
        </p:nvSpPr>
        <p:spPr>
          <a:xfrm>
            <a:off x="6566390" y="773449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3472D52-5C21-3A80-4D36-EFDD728ED7FC}"/>
              </a:ext>
            </a:extLst>
          </p:cNvPr>
          <p:cNvSpPr txBox="1"/>
          <p:nvPr/>
        </p:nvSpPr>
        <p:spPr>
          <a:xfrm>
            <a:off x="6579250" y="811467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A45DA1B-53EB-587D-8542-011825850437}"/>
              </a:ext>
            </a:extLst>
          </p:cNvPr>
          <p:cNvSpPr txBox="1"/>
          <p:nvPr/>
        </p:nvSpPr>
        <p:spPr>
          <a:xfrm>
            <a:off x="6575449" y="8461764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8DDFBFA-3ABA-666F-461D-6AA0C0BAC2F1}"/>
              </a:ext>
            </a:extLst>
          </p:cNvPr>
          <p:cNvSpPr txBox="1"/>
          <p:nvPr/>
        </p:nvSpPr>
        <p:spPr>
          <a:xfrm>
            <a:off x="6566432" y="8823979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17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8061833-5F89-13E2-AAFC-7098C5EF8715}"/>
              </a:ext>
            </a:extLst>
          </p:cNvPr>
          <p:cNvSpPr txBox="1"/>
          <p:nvPr/>
        </p:nvSpPr>
        <p:spPr>
          <a:xfrm>
            <a:off x="6562631" y="917106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18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7311505-C110-5DE1-F668-751DBBB2952C}"/>
              </a:ext>
            </a:extLst>
          </p:cNvPr>
          <p:cNvSpPr txBox="1"/>
          <p:nvPr/>
        </p:nvSpPr>
        <p:spPr>
          <a:xfrm>
            <a:off x="12556632" y="2992722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27CC105-7BC2-623D-D370-081EF2021746}"/>
              </a:ext>
            </a:extLst>
          </p:cNvPr>
          <p:cNvSpPr txBox="1"/>
          <p:nvPr/>
        </p:nvSpPr>
        <p:spPr>
          <a:xfrm>
            <a:off x="12556634" y="3354935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24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A8B9FAF-A3B6-2084-20BB-5755F4E643A2}"/>
              </a:ext>
            </a:extLst>
          </p:cNvPr>
          <p:cNvSpPr txBox="1"/>
          <p:nvPr/>
        </p:nvSpPr>
        <p:spPr>
          <a:xfrm>
            <a:off x="12547669" y="3738729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36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CBF8F2C-E269-4221-CA04-12C954B06309}"/>
              </a:ext>
            </a:extLst>
          </p:cNvPr>
          <p:cNvSpPr txBox="1"/>
          <p:nvPr/>
        </p:nvSpPr>
        <p:spPr>
          <a:xfrm>
            <a:off x="12543868" y="4085815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48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9D74944-0E62-0A5F-CAAA-C083D3408F4D}"/>
              </a:ext>
            </a:extLst>
          </p:cNvPr>
          <p:cNvSpPr txBox="1"/>
          <p:nvPr/>
        </p:nvSpPr>
        <p:spPr>
          <a:xfrm>
            <a:off x="12556633" y="4463161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60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83E3B7C-A2F6-4DB0-175D-A29CE845B6AC}"/>
              </a:ext>
            </a:extLst>
          </p:cNvPr>
          <p:cNvSpPr txBox="1"/>
          <p:nvPr/>
        </p:nvSpPr>
        <p:spPr>
          <a:xfrm>
            <a:off x="12543774" y="4818112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72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8497D4F-F785-CBA2-5DA0-DDBBD67DC08D}"/>
              </a:ext>
            </a:extLst>
          </p:cNvPr>
          <p:cNvSpPr txBox="1"/>
          <p:nvPr/>
        </p:nvSpPr>
        <p:spPr>
          <a:xfrm>
            <a:off x="12565964" y="5181619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84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D2ADD9E-414D-7819-4947-387726765D23}"/>
              </a:ext>
            </a:extLst>
          </p:cNvPr>
          <p:cNvSpPr txBox="1"/>
          <p:nvPr/>
        </p:nvSpPr>
        <p:spPr>
          <a:xfrm>
            <a:off x="12553105" y="5536570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96</a:t>
            </a:r>
          </a:p>
        </p:txBody>
      </p:sp>
      <p:sp>
        <p:nvSpPr>
          <p:cNvPr id="99" name="TextBox 22">
            <a:extLst>
              <a:ext uri="{FF2B5EF4-FFF2-40B4-BE49-F238E27FC236}">
                <a16:creationId xmlns:a16="http://schemas.microsoft.com/office/drawing/2014/main" id="{8655873B-D8D8-1B9E-9F4E-7E33D307524F}"/>
              </a:ext>
            </a:extLst>
          </p:cNvPr>
          <p:cNvSpPr txBox="1"/>
          <p:nvPr/>
        </p:nvSpPr>
        <p:spPr>
          <a:xfrm>
            <a:off x="9080129" y="2892011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{{parcela1x}}</a:t>
            </a:r>
          </a:p>
        </p:txBody>
      </p:sp>
      <p:sp>
        <p:nvSpPr>
          <p:cNvPr id="100" name="TextBox 22">
            <a:extLst>
              <a:ext uri="{FF2B5EF4-FFF2-40B4-BE49-F238E27FC236}">
                <a16:creationId xmlns:a16="http://schemas.microsoft.com/office/drawing/2014/main" id="{68E73E09-807C-9DC4-AC20-45BA787C233C}"/>
              </a:ext>
            </a:extLst>
          </p:cNvPr>
          <p:cNvSpPr txBox="1"/>
          <p:nvPr/>
        </p:nvSpPr>
        <p:spPr>
          <a:xfrm>
            <a:off x="9086392" y="3261529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{{parcela2x}}</a:t>
            </a:r>
          </a:p>
        </p:txBody>
      </p:sp>
      <p:sp>
        <p:nvSpPr>
          <p:cNvPr id="101" name="TextBox 22">
            <a:extLst>
              <a:ext uri="{FF2B5EF4-FFF2-40B4-BE49-F238E27FC236}">
                <a16:creationId xmlns:a16="http://schemas.microsoft.com/office/drawing/2014/main" id="{903B478D-FC63-D85B-EA12-A64B3B5320E5}"/>
              </a:ext>
            </a:extLst>
          </p:cNvPr>
          <p:cNvSpPr txBox="1"/>
          <p:nvPr/>
        </p:nvSpPr>
        <p:spPr>
          <a:xfrm>
            <a:off x="9080129" y="3618244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{{parcela3x}}</a:t>
            </a:r>
          </a:p>
        </p:txBody>
      </p:sp>
      <p:sp>
        <p:nvSpPr>
          <p:cNvPr id="102" name="TextBox 22">
            <a:extLst>
              <a:ext uri="{FF2B5EF4-FFF2-40B4-BE49-F238E27FC236}">
                <a16:creationId xmlns:a16="http://schemas.microsoft.com/office/drawing/2014/main" id="{9CA4399A-E4B8-3058-BBDE-CAB8E926ABF3}"/>
              </a:ext>
            </a:extLst>
          </p:cNvPr>
          <p:cNvSpPr txBox="1"/>
          <p:nvPr/>
        </p:nvSpPr>
        <p:spPr>
          <a:xfrm>
            <a:off x="9086392" y="3997098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{{parcela4x}}</a:t>
            </a:r>
          </a:p>
        </p:txBody>
      </p:sp>
      <p:sp>
        <p:nvSpPr>
          <p:cNvPr id="103" name="TextBox 22">
            <a:extLst>
              <a:ext uri="{FF2B5EF4-FFF2-40B4-BE49-F238E27FC236}">
                <a16:creationId xmlns:a16="http://schemas.microsoft.com/office/drawing/2014/main" id="{80FBAEA5-D0F6-EE96-1DAA-EDE9390C15FE}"/>
              </a:ext>
            </a:extLst>
          </p:cNvPr>
          <p:cNvSpPr txBox="1"/>
          <p:nvPr/>
        </p:nvSpPr>
        <p:spPr>
          <a:xfrm>
            <a:off x="9073865" y="4333692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{{parcela5x}}</a:t>
            </a:r>
          </a:p>
        </p:txBody>
      </p:sp>
      <p:sp>
        <p:nvSpPr>
          <p:cNvPr id="104" name="TextBox 22">
            <a:extLst>
              <a:ext uri="{FF2B5EF4-FFF2-40B4-BE49-F238E27FC236}">
                <a16:creationId xmlns:a16="http://schemas.microsoft.com/office/drawing/2014/main" id="{B1D33E23-D234-A2F0-347F-A195D6CB8BD0}"/>
              </a:ext>
            </a:extLst>
          </p:cNvPr>
          <p:cNvSpPr txBox="1"/>
          <p:nvPr/>
        </p:nvSpPr>
        <p:spPr>
          <a:xfrm>
            <a:off x="9080128" y="4703210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{{parcela6x}}</a:t>
            </a:r>
          </a:p>
        </p:txBody>
      </p:sp>
      <p:sp>
        <p:nvSpPr>
          <p:cNvPr id="105" name="TextBox 22">
            <a:extLst>
              <a:ext uri="{FF2B5EF4-FFF2-40B4-BE49-F238E27FC236}">
                <a16:creationId xmlns:a16="http://schemas.microsoft.com/office/drawing/2014/main" id="{97EFAD18-87F9-C9F9-C84D-7896683D8992}"/>
              </a:ext>
            </a:extLst>
          </p:cNvPr>
          <p:cNvSpPr txBox="1"/>
          <p:nvPr/>
        </p:nvSpPr>
        <p:spPr>
          <a:xfrm>
            <a:off x="9073865" y="5059925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{{parcela7x}}</a:t>
            </a:r>
          </a:p>
        </p:txBody>
      </p:sp>
      <p:sp>
        <p:nvSpPr>
          <p:cNvPr id="106" name="TextBox 22">
            <a:extLst>
              <a:ext uri="{FF2B5EF4-FFF2-40B4-BE49-F238E27FC236}">
                <a16:creationId xmlns:a16="http://schemas.microsoft.com/office/drawing/2014/main" id="{0B59DABF-8080-75CF-DDA3-015E692D51DF}"/>
              </a:ext>
            </a:extLst>
          </p:cNvPr>
          <p:cNvSpPr txBox="1"/>
          <p:nvPr/>
        </p:nvSpPr>
        <p:spPr>
          <a:xfrm>
            <a:off x="9080128" y="5438779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{{parcela8x}}</a:t>
            </a:r>
          </a:p>
        </p:txBody>
      </p:sp>
      <p:sp>
        <p:nvSpPr>
          <p:cNvPr id="107" name="TextBox 22">
            <a:extLst>
              <a:ext uri="{FF2B5EF4-FFF2-40B4-BE49-F238E27FC236}">
                <a16:creationId xmlns:a16="http://schemas.microsoft.com/office/drawing/2014/main" id="{5B9998A7-9D34-994D-6219-98F028855E3E}"/>
              </a:ext>
            </a:extLst>
          </p:cNvPr>
          <p:cNvSpPr txBox="1"/>
          <p:nvPr/>
        </p:nvSpPr>
        <p:spPr>
          <a:xfrm>
            <a:off x="9061275" y="5795466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{{parcela9x}}</a:t>
            </a:r>
          </a:p>
        </p:txBody>
      </p:sp>
      <p:sp>
        <p:nvSpPr>
          <p:cNvPr id="108" name="TextBox 22">
            <a:extLst>
              <a:ext uri="{FF2B5EF4-FFF2-40B4-BE49-F238E27FC236}">
                <a16:creationId xmlns:a16="http://schemas.microsoft.com/office/drawing/2014/main" id="{7C074DCF-B4DD-1FAA-F7BB-778654BE6F9A}"/>
              </a:ext>
            </a:extLst>
          </p:cNvPr>
          <p:cNvSpPr txBox="1"/>
          <p:nvPr/>
        </p:nvSpPr>
        <p:spPr>
          <a:xfrm>
            <a:off x="9067538" y="6164984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{{parcela10x}}</a:t>
            </a:r>
          </a:p>
        </p:txBody>
      </p:sp>
      <p:sp>
        <p:nvSpPr>
          <p:cNvPr id="109" name="TextBox 22">
            <a:extLst>
              <a:ext uri="{FF2B5EF4-FFF2-40B4-BE49-F238E27FC236}">
                <a16:creationId xmlns:a16="http://schemas.microsoft.com/office/drawing/2014/main" id="{5B6ABCC7-AE39-748B-EA94-B12812D19C0B}"/>
              </a:ext>
            </a:extLst>
          </p:cNvPr>
          <p:cNvSpPr txBox="1"/>
          <p:nvPr/>
        </p:nvSpPr>
        <p:spPr>
          <a:xfrm>
            <a:off x="9061275" y="6521699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{{parcela11x}}</a:t>
            </a:r>
          </a:p>
        </p:txBody>
      </p:sp>
      <p:sp>
        <p:nvSpPr>
          <p:cNvPr id="110" name="TextBox 22">
            <a:extLst>
              <a:ext uri="{FF2B5EF4-FFF2-40B4-BE49-F238E27FC236}">
                <a16:creationId xmlns:a16="http://schemas.microsoft.com/office/drawing/2014/main" id="{3BFFF235-515B-7874-CB21-C341DC9C18ED}"/>
              </a:ext>
            </a:extLst>
          </p:cNvPr>
          <p:cNvSpPr txBox="1"/>
          <p:nvPr/>
        </p:nvSpPr>
        <p:spPr>
          <a:xfrm>
            <a:off x="9067538" y="6900553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{{parcela12x}}</a:t>
            </a:r>
          </a:p>
        </p:txBody>
      </p:sp>
      <p:sp>
        <p:nvSpPr>
          <p:cNvPr id="111" name="TextBox 22">
            <a:extLst>
              <a:ext uri="{FF2B5EF4-FFF2-40B4-BE49-F238E27FC236}">
                <a16:creationId xmlns:a16="http://schemas.microsoft.com/office/drawing/2014/main" id="{24CB7832-A1D3-21F8-EF48-862961828D71}"/>
              </a:ext>
            </a:extLst>
          </p:cNvPr>
          <p:cNvSpPr txBox="1"/>
          <p:nvPr/>
        </p:nvSpPr>
        <p:spPr>
          <a:xfrm>
            <a:off x="9055011" y="7237147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{{parcela13x}}</a:t>
            </a:r>
          </a:p>
        </p:txBody>
      </p:sp>
      <p:sp>
        <p:nvSpPr>
          <p:cNvPr id="112" name="TextBox 22">
            <a:extLst>
              <a:ext uri="{FF2B5EF4-FFF2-40B4-BE49-F238E27FC236}">
                <a16:creationId xmlns:a16="http://schemas.microsoft.com/office/drawing/2014/main" id="{35A175D0-F374-2F79-DBFB-775B9EA8AC7D}"/>
              </a:ext>
            </a:extLst>
          </p:cNvPr>
          <p:cNvSpPr txBox="1"/>
          <p:nvPr/>
        </p:nvSpPr>
        <p:spPr>
          <a:xfrm>
            <a:off x="9061274" y="7606665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{{parcela14x}}</a:t>
            </a:r>
          </a:p>
        </p:txBody>
      </p:sp>
      <p:sp>
        <p:nvSpPr>
          <p:cNvPr id="113" name="TextBox 22">
            <a:extLst>
              <a:ext uri="{FF2B5EF4-FFF2-40B4-BE49-F238E27FC236}">
                <a16:creationId xmlns:a16="http://schemas.microsoft.com/office/drawing/2014/main" id="{0AE9C1EB-BB42-6D67-4505-00951E8F1354}"/>
              </a:ext>
            </a:extLst>
          </p:cNvPr>
          <p:cNvSpPr txBox="1"/>
          <p:nvPr/>
        </p:nvSpPr>
        <p:spPr>
          <a:xfrm>
            <a:off x="9055011" y="7963380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{{parcela15x}}</a:t>
            </a:r>
          </a:p>
        </p:txBody>
      </p:sp>
      <p:sp>
        <p:nvSpPr>
          <p:cNvPr id="114" name="TextBox 22">
            <a:extLst>
              <a:ext uri="{FF2B5EF4-FFF2-40B4-BE49-F238E27FC236}">
                <a16:creationId xmlns:a16="http://schemas.microsoft.com/office/drawing/2014/main" id="{FFF66E0C-AD44-67D9-E240-40076A035A3E}"/>
              </a:ext>
            </a:extLst>
          </p:cNvPr>
          <p:cNvSpPr txBox="1"/>
          <p:nvPr/>
        </p:nvSpPr>
        <p:spPr>
          <a:xfrm>
            <a:off x="9061274" y="8342234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{{parcela16x}}</a:t>
            </a:r>
          </a:p>
        </p:txBody>
      </p:sp>
      <p:sp>
        <p:nvSpPr>
          <p:cNvPr id="115" name="TextBox 22">
            <a:extLst>
              <a:ext uri="{FF2B5EF4-FFF2-40B4-BE49-F238E27FC236}">
                <a16:creationId xmlns:a16="http://schemas.microsoft.com/office/drawing/2014/main" id="{8610D794-4582-DD65-5DD6-594AAA44D8E1}"/>
              </a:ext>
            </a:extLst>
          </p:cNvPr>
          <p:cNvSpPr txBox="1"/>
          <p:nvPr/>
        </p:nvSpPr>
        <p:spPr>
          <a:xfrm>
            <a:off x="9043288" y="8737103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{{parcela17x}}</a:t>
            </a:r>
          </a:p>
        </p:txBody>
      </p:sp>
      <p:sp>
        <p:nvSpPr>
          <p:cNvPr id="116" name="TextBox 22">
            <a:extLst>
              <a:ext uri="{FF2B5EF4-FFF2-40B4-BE49-F238E27FC236}">
                <a16:creationId xmlns:a16="http://schemas.microsoft.com/office/drawing/2014/main" id="{158B4580-9C55-9635-DC72-454D845EE98F}"/>
              </a:ext>
            </a:extLst>
          </p:cNvPr>
          <p:cNvSpPr txBox="1"/>
          <p:nvPr/>
        </p:nvSpPr>
        <p:spPr>
          <a:xfrm>
            <a:off x="9049551" y="9115957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{{parcela18x}}</a:t>
            </a:r>
          </a:p>
        </p:txBody>
      </p:sp>
      <p:sp>
        <p:nvSpPr>
          <p:cNvPr id="117" name="TextBox 22">
            <a:extLst>
              <a:ext uri="{FF2B5EF4-FFF2-40B4-BE49-F238E27FC236}">
                <a16:creationId xmlns:a16="http://schemas.microsoft.com/office/drawing/2014/main" id="{ED5F493D-7BF1-BAB2-E6F2-8E6902034E1E}"/>
              </a:ext>
            </a:extLst>
          </p:cNvPr>
          <p:cNvSpPr txBox="1"/>
          <p:nvPr/>
        </p:nvSpPr>
        <p:spPr>
          <a:xfrm>
            <a:off x="14359874" y="3241570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{{fin24}}</a:t>
            </a:r>
          </a:p>
        </p:txBody>
      </p:sp>
      <p:sp>
        <p:nvSpPr>
          <p:cNvPr id="118" name="TextBox 22">
            <a:extLst>
              <a:ext uri="{FF2B5EF4-FFF2-40B4-BE49-F238E27FC236}">
                <a16:creationId xmlns:a16="http://schemas.microsoft.com/office/drawing/2014/main" id="{C419BA81-D9A9-1F72-883D-2FE1AD632963}"/>
              </a:ext>
            </a:extLst>
          </p:cNvPr>
          <p:cNvSpPr txBox="1"/>
          <p:nvPr/>
        </p:nvSpPr>
        <p:spPr>
          <a:xfrm>
            <a:off x="14370760" y="3589912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{{fin36}}</a:t>
            </a:r>
          </a:p>
        </p:txBody>
      </p:sp>
      <p:sp>
        <p:nvSpPr>
          <p:cNvPr id="119" name="TextBox 22">
            <a:extLst>
              <a:ext uri="{FF2B5EF4-FFF2-40B4-BE49-F238E27FC236}">
                <a16:creationId xmlns:a16="http://schemas.microsoft.com/office/drawing/2014/main" id="{A18E058D-9C2F-5F5C-5400-0E0D2EE7B6D6}"/>
              </a:ext>
            </a:extLst>
          </p:cNvPr>
          <p:cNvSpPr txBox="1"/>
          <p:nvPr/>
        </p:nvSpPr>
        <p:spPr>
          <a:xfrm>
            <a:off x="14370760" y="3960027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{{fin48}}</a:t>
            </a:r>
          </a:p>
        </p:txBody>
      </p:sp>
      <p:sp>
        <p:nvSpPr>
          <p:cNvPr id="120" name="TextBox 22">
            <a:extLst>
              <a:ext uri="{FF2B5EF4-FFF2-40B4-BE49-F238E27FC236}">
                <a16:creationId xmlns:a16="http://schemas.microsoft.com/office/drawing/2014/main" id="{7B15E148-B901-9901-1BDD-36EFDE5097B1}"/>
              </a:ext>
            </a:extLst>
          </p:cNvPr>
          <p:cNvSpPr txBox="1"/>
          <p:nvPr/>
        </p:nvSpPr>
        <p:spPr>
          <a:xfrm>
            <a:off x="14359874" y="4308370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{{fin60}}</a:t>
            </a:r>
          </a:p>
        </p:txBody>
      </p:sp>
      <p:sp>
        <p:nvSpPr>
          <p:cNvPr id="121" name="TextBox 22">
            <a:extLst>
              <a:ext uri="{FF2B5EF4-FFF2-40B4-BE49-F238E27FC236}">
                <a16:creationId xmlns:a16="http://schemas.microsoft.com/office/drawing/2014/main" id="{7D19415C-36EC-E4FA-774C-31DC55B17D55}"/>
              </a:ext>
            </a:extLst>
          </p:cNvPr>
          <p:cNvSpPr txBox="1"/>
          <p:nvPr/>
        </p:nvSpPr>
        <p:spPr>
          <a:xfrm>
            <a:off x="14359874" y="4678485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{{fin72}}</a:t>
            </a:r>
          </a:p>
        </p:txBody>
      </p:sp>
      <p:sp>
        <p:nvSpPr>
          <p:cNvPr id="122" name="TextBox 22">
            <a:extLst>
              <a:ext uri="{FF2B5EF4-FFF2-40B4-BE49-F238E27FC236}">
                <a16:creationId xmlns:a16="http://schemas.microsoft.com/office/drawing/2014/main" id="{79E3746E-A274-1EF6-9090-2BE42604798C}"/>
              </a:ext>
            </a:extLst>
          </p:cNvPr>
          <p:cNvSpPr txBox="1"/>
          <p:nvPr/>
        </p:nvSpPr>
        <p:spPr>
          <a:xfrm>
            <a:off x="14370760" y="5026827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{{fin84}}</a:t>
            </a:r>
          </a:p>
        </p:txBody>
      </p:sp>
      <p:sp>
        <p:nvSpPr>
          <p:cNvPr id="123" name="TextBox 22">
            <a:extLst>
              <a:ext uri="{FF2B5EF4-FFF2-40B4-BE49-F238E27FC236}">
                <a16:creationId xmlns:a16="http://schemas.microsoft.com/office/drawing/2014/main" id="{51AED8CE-13F2-5BBE-7BF8-F60EC8225BCF}"/>
              </a:ext>
            </a:extLst>
          </p:cNvPr>
          <p:cNvSpPr txBox="1"/>
          <p:nvPr/>
        </p:nvSpPr>
        <p:spPr>
          <a:xfrm>
            <a:off x="14370760" y="5396942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{{fin96}}</a:t>
            </a:r>
          </a:p>
        </p:txBody>
      </p:sp>
      <p:sp>
        <p:nvSpPr>
          <p:cNvPr id="177" name="TextBox 22">
            <a:extLst>
              <a:ext uri="{FF2B5EF4-FFF2-40B4-BE49-F238E27FC236}">
                <a16:creationId xmlns:a16="http://schemas.microsoft.com/office/drawing/2014/main" id="{695C2CCD-4792-32B1-21E6-4946BBD82CDB}"/>
              </a:ext>
            </a:extLst>
          </p:cNvPr>
          <p:cNvSpPr txBox="1"/>
          <p:nvPr/>
        </p:nvSpPr>
        <p:spPr>
          <a:xfrm>
            <a:off x="14359874" y="2871455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{{fin12}}</a:t>
            </a:r>
          </a:p>
        </p:txBody>
      </p:sp>
    </p:spTree>
    <p:extLst>
      <p:ext uri="{BB962C8B-B14F-4D97-AF65-F5344CB8AC3E}">
        <p14:creationId xmlns:p14="http://schemas.microsoft.com/office/powerpoint/2010/main" val="199654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E4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651B21-7B95-F3A9-A159-CE81BF036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E0789E00-9855-4DE2-C70D-BF719B02AA17}"/>
              </a:ext>
            </a:extLst>
          </p:cNvPr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9F8E2EE8-A6CF-9ABA-01C9-4C374D9E514B}"/>
              </a:ext>
            </a:extLst>
          </p:cNvPr>
          <p:cNvGrpSpPr/>
          <p:nvPr/>
        </p:nvGrpSpPr>
        <p:grpSpPr>
          <a:xfrm>
            <a:off x="1028699" y="3107064"/>
            <a:ext cx="2577072" cy="681866"/>
            <a:chOff x="0" y="-20563"/>
            <a:chExt cx="678735" cy="179586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AEEBDA8E-6661-DD44-FA96-390DABF2CC52}"/>
                </a:ext>
              </a:extLst>
            </p:cNvPr>
            <p:cNvSpPr/>
            <p:nvPr/>
          </p:nvSpPr>
          <p:spPr>
            <a:xfrm>
              <a:off x="0" y="0"/>
              <a:ext cx="670758" cy="141486"/>
            </a:xfrm>
            <a:custGeom>
              <a:avLst/>
              <a:gdLst/>
              <a:ahLst/>
              <a:cxnLst/>
              <a:rect l="l" t="t" r="r" b="b"/>
              <a:pathLst>
                <a:path w="670758" h="141486">
                  <a:moveTo>
                    <a:pt x="70743" y="0"/>
                  </a:moveTo>
                  <a:lnTo>
                    <a:pt x="600015" y="0"/>
                  </a:lnTo>
                  <a:cubicBezTo>
                    <a:pt x="639085" y="0"/>
                    <a:pt x="670758" y="31673"/>
                    <a:pt x="670758" y="70743"/>
                  </a:cubicBezTo>
                  <a:lnTo>
                    <a:pt x="670758" y="70743"/>
                  </a:lnTo>
                  <a:cubicBezTo>
                    <a:pt x="670758" y="89505"/>
                    <a:pt x="663305" y="107499"/>
                    <a:pt x="650038" y="120766"/>
                  </a:cubicBezTo>
                  <a:cubicBezTo>
                    <a:pt x="636771" y="134033"/>
                    <a:pt x="618777" y="141486"/>
                    <a:pt x="600015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BR" dirty="0"/>
            </a:p>
          </p:txBody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218920C6-1F26-64C4-5C0B-AFBC6EE8F630}"/>
                </a:ext>
              </a:extLst>
            </p:cNvPr>
            <p:cNvSpPr txBox="1"/>
            <p:nvPr/>
          </p:nvSpPr>
          <p:spPr>
            <a:xfrm>
              <a:off x="7977" y="-20563"/>
              <a:ext cx="670758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Valor total</a:t>
              </a:r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6CC40DA7-824B-72EA-A6BF-D7C7B1A6121A}"/>
              </a:ext>
            </a:extLst>
          </p:cNvPr>
          <p:cNvGrpSpPr/>
          <p:nvPr/>
        </p:nvGrpSpPr>
        <p:grpSpPr>
          <a:xfrm>
            <a:off x="979004" y="5165950"/>
            <a:ext cx="2549153" cy="681866"/>
            <a:chOff x="0" y="-21626"/>
            <a:chExt cx="671382" cy="179586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A2262FE9-3BDA-AC95-8921-2EC88D25FCF1}"/>
                </a:ext>
              </a:extLst>
            </p:cNvPr>
            <p:cNvSpPr/>
            <p:nvPr/>
          </p:nvSpPr>
          <p:spPr>
            <a:xfrm>
              <a:off x="0" y="0"/>
              <a:ext cx="670758" cy="141486"/>
            </a:xfrm>
            <a:custGeom>
              <a:avLst/>
              <a:gdLst/>
              <a:ahLst/>
              <a:cxnLst/>
              <a:rect l="l" t="t" r="r" b="b"/>
              <a:pathLst>
                <a:path w="670758" h="141486">
                  <a:moveTo>
                    <a:pt x="70743" y="0"/>
                  </a:moveTo>
                  <a:lnTo>
                    <a:pt x="600015" y="0"/>
                  </a:lnTo>
                  <a:cubicBezTo>
                    <a:pt x="639085" y="0"/>
                    <a:pt x="670758" y="31673"/>
                    <a:pt x="670758" y="70743"/>
                  </a:cubicBezTo>
                  <a:lnTo>
                    <a:pt x="670758" y="70743"/>
                  </a:lnTo>
                  <a:cubicBezTo>
                    <a:pt x="670758" y="89505"/>
                    <a:pt x="663305" y="107499"/>
                    <a:pt x="650038" y="120766"/>
                  </a:cubicBezTo>
                  <a:cubicBezTo>
                    <a:pt x="636771" y="134033"/>
                    <a:pt x="618777" y="141486"/>
                    <a:pt x="600015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FF8A815E-9D04-910A-B969-0ED5867ED2DC}"/>
                </a:ext>
              </a:extLst>
            </p:cNvPr>
            <p:cNvSpPr txBox="1"/>
            <p:nvPr/>
          </p:nvSpPr>
          <p:spPr>
            <a:xfrm>
              <a:off x="624" y="-21626"/>
              <a:ext cx="670758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A vista</a:t>
              </a:r>
            </a:p>
          </p:txBody>
        </p:sp>
      </p:grpSp>
      <p:sp>
        <p:nvSpPr>
          <p:cNvPr id="12" name="TextBox 12">
            <a:extLst>
              <a:ext uri="{FF2B5EF4-FFF2-40B4-BE49-F238E27FC236}">
                <a16:creationId xmlns:a16="http://schemas.microsoft.com/office/drawing/2014/main" id="{CF954D61-8BDE-1AB9-FBF5-D3279983E8F4}"/>
              </a:ext>
            </a:extLst>
          </p:cNvPr>
          <p:cNvSpPr txBox="1"/>
          <p:nvPr/>
        </p:nvSpPr>
        <p:spPr>
          <a:xfrm>
            <a:off x="16983901" y="981075"/>
            <a:ext cx="360000" cy="285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12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16DAF0BD-C7C5-B216-4214-BD2C793FCA0F}"/>
              </a:ext>
            </a:extLst>
          </p:cNvPr>
          <p:cNvSpPr txBox="1"/>
          <p:nvPr/>
        </p:nvSpPr>
        <p:spPr>
          <a:xfrm>
            <a:off x="1028700" y="2060776"/>
            <a:ext cx="5806578" cy="6314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PROJETO Nº 3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E4EC0F69-BF6E-E30C-9115-04AD052C74AB}"/>
              </a:ext>
            </a:extLst>
          </p:cNvPr>
          <p:cNvSpPr txBox="1"/>
          <p:nvPr/>
        </p:nvSpPr>
        <p:spPr>
          <a:xfrm>
            <a:off x="979004" y="4049906"/>
            <a:ext cx="6068963" cy="788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53"/>
              </a:lnSpc>
            </a:pPr>
            <a:r>
              <a:rPr lang="en-US" sz="4395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{{valor_total_3}}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B00EC865-BDDA-6AFD-A726-B0A21F2087AF}"/>
              </a:ext>
            </a:extLst>
          </p:cNvPr>
          <p:cNvSpPr txBox="1"/>
          <p:nvPr/>
        </p:nvSpPr>
        <p:spPr>
          <a:xfrm>
            <a:off x="975691" y="6170408"/>
            <a:ext cx="5859586" cy="7884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153"/>
              </a:lnSpc>
            </a:pPr>
            <a:r>
              <a:rPr lang="en-US" sz="4395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{{a_vista_3}}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1DB4FB0F-F5F2-F956-3137-B46C9DA96A7F}"/>
              </a:ext>
            </a:extLst>
          </p:cNvPr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 dirty="0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AFCC4751-B634-467E-709C-C0ECF4546FAF}"/>
              </a:ext>
            </a:extLst>
          </p:cNvPr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31" name="TextBox 13">
            <a:extLst>
              <a:ext uri="{FF2B5EF4-FFF2-40B4-BE49-F238E27FC236}">
                <a16:creationId xmlns:a16="http://schemas.microsoft.com/office/drawing/2014/main" id="{E958ADFB-2477-56A3-8605-F99F5A58084D}"/>
              </a:ext>
            </a:extLst>
          </p:cNvPr>
          <p:cNvSpPr txBox="1"/>
          <p:nvPr/>
        </p:nvSpPr>
        <p:spPr>
          <a:xfrm>
            <a:off x="6704220" y="2378445"/>
            <a:ext cx="4914716" cy="5982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9"/>
              </a:lnSpc>
            </a:pPr>
            <a:r>
              <a:rPr lang="en-US" sz="24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Cartão</a:t>
            </a: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Crédito</a:t>
            </a:r>
          </a:p>
        </p:txBody>
      </p:sp>
      <p:sp>
        <p:nvSpPr>
          <p:cNvPr id="32" name="TextBox 13">
            <a:extLst>
              <a:ext uri="{FF2B5EF4-FFF2-40B4-BE49-F238E27FC236}">
                <a16:creationId xmlns:a16="http://schemas.microsoft.com/office/drawing/2014/main" id="{1854885C-73B2-5FC7-7307-E2C5B7884A7A}"/>
              </a:ext>
            </a:extLst>
          </p:cNvPr>
          <p:cNvSpPr txBox="1"/>
          <p:nvPr/>
        </p:nvSpPr>
        <p:spPr>
          <a:xfrm>
            <a:off x="12422545" y="2378445"/>
            <a:ext cx="4883256" cy="5828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129"/>
              </a:lnSpc>
            </a:pPr>
            <a:r>
              <a:rPr lang="en-US" sz="24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Simulação</a:t>
            </a: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Financiamento</a:t>
            </a:r>
            <a:endParaRPr lang="en-US" sz="24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FADFF29-6A99-CF79-DE62-972E25BA3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961306"/>
              </p:ext>
            </p:extLst>
          </p:nvPr>
        </p:nvGraphicFramePr>
        <p:xfrm>
          <a:off x="12556634" y="2961297"/>
          <a:ext cx="471821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754">
                  <a:extLst>
                    <a:ext uri="{9D8B030D-6E8A-4147-A177-3AD203B41FA5}">
                      <a16:colId xmlns:a16="http://schemas.microsoft.com/office/drawing/2014/main" val="3352698641"/>
                    </a:ext>
                  </a:extLst>
                </a:gridCol>
                <a:gridCol w="2996463">
                  <a:extLst>
                    <a:ext uri="{9D8B030D-6E8A-4147-A177-3AD203B41FA5}">
                      <a16:colId xmlns:a16="http://schemas.microsoft.com/office/drawing/2014/main" val="1402613106"/>
                    </a:ext>
                  </a:extLst>
                </a:gridCol>
              </a:tblGrid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835920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784436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198362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399417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317139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9474613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011748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32367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6B5DCE2-4776-2FF2-E54D-A728DC8B7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748408"/>
              </p:ext>
            </p:extLst>
          </p:nvPr>
        </p:nvGraphicFramePr>
        <p:xfrm>
          <a:off x="6589176" y="2967011"/>
          <a:ext cx="4914716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358">
                  <a:extLst>
                    <a:ext uri="{9D8B030D-6E8A-4147-A177-3AD203B41FA5}">
                      <a16:colId xmlns:a16="http://schemas.microsoft.com/office/drawing/2014/main" val="3352698641"/>
                    </a:ext>
                  </a:extLst>
                </a:gridCol>
                <a:gridCol w="2457358">
                  <a:extLst>
                    <a:ext uri="{9D8B030D-6E8A-4147-A177-3AD203B41FA5}">
                      <a16:colId xmlns:a16="http://schemas.microsoft.com/office/drawing/2014/main" val="1402613106"/>
                    </a:ext>
                  </a:extLst>
                </a:gridCol>
              </a:tblGrid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835920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784436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198362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6399417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317139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9474613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011748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323672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859371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421538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641632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514674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860947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2356806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819754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176883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571601"/>
                  </a:ext>
                </a:extLst>
              </a:tr>
              <a:tr h="228896"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BR" dirty="0"/>
                    </a:p>
                  </a:txBody>
                  <a:tcPr>
                    <a:lnL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DFB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4596879"/>
                  </a:ext>
                </a:extLst>
              </a:tr>
            </a:tbl>
          </a:graphicData>
        </a:graphic>
      </p:graphicFrame>
      <p:sp>
        <p:nvSpPr>
          <p:cNvPr id="73" name="TextBox 72">
            <a:extLst>
              <a:ext uri="{FF2B5EF4-FFF2-40B4-BE49-F238E27FC236}">
                <a16:creationId xmlns:a16="http://schemas.microsoft.com/office/drawing/2014/main" id="{FE8191FD-8216-DCA8-B832-506DDDA27440}"/>
              </a:ext>
            </a:extLst>
          </p:cNvPr>
          <p:cNvSpPr txBox="1"/>
          <p:nvPr/>
        </p:nvSpPr>
        <p:spPr>
          <a:xfrm>
            <a:off x="6562156" y="297362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44270E-8447-69FF-6021-1E364DC3D17F}"/>
              </a:ext>
            </a:extLst>
          </p:cNvPr>
          <p:cNvSpPr txBox="1"/>
          <p:nvPr/>
        </p:nvSpPr>
        <p:spPr>
          <a:xfrm>
            <a:off x="6562158" y="333583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087FDDA-421C-8DCA-8456-A8F48889792E}"/>
              </a:ext>
            </a:extLst>
          </p:cNvPr>
          <p:cNvSpPr txBox="1"/>
          <p:nvPr/>
        </p:nvSpPr>
        <p:spPr>
          <a:xfrm>
            <a:off x="6553193" y="3719632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0391EE2-DFA6-AC38-7D4C-D16493BE0223}"/>
              </a:ext>
            </a:extLst>
          </p:cNvPr>
          <p:cNvSpPr txBox="1"/>
          <p:nvPr/>
        </p:nvSpPr>
        <p:spPr>
          <a:xfrm>
            <a:off x="6549392" y="406671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AC37EFE-392F-9A80-4B27-68EC88995C3C}"/>
              </a:ext>
            </a:extLst>
          </p:cNvPr>
          <p:cNvSpPr txBox="1"/>
          <p:nvPr/>
        </p:nvSpPr>
        <p:spPr>
          <a:xfrm>
            <a:off x="6562157" y="4444064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44CF1D5-FA6B-104F-65D3-99EF7122715E}"/>
              </a:ext>
            </a:extLst>
          </p:cNvPr>
          <p:cNvSpPr txBox="1"/>
          <p:nvPr/>
        </p:nvSpPr>
        <p:spPr>
          <a:xfrm>
            <a:off x="6549298" y="479901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6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17A3D14-D927-D261-F0C8-FF9BB8F287E7}"/>
              </a:ext>
            </a:extLst>
          </p:cNvPr>
          <p:cNvSpPr txBox="1"/>
          <p:nvPr/>
        </p:nvSpPr>
        <p:spPr>
          <a:xfrm>
            <a:off x="6562158" y="517919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7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2CFA6CE-D638-6A02-13BF-2F16603898AD}"/>
              </a:ext>
            </a:extLst>
          </p:cNvPr>
          <p:cNvSpPr txBox="1"/>
          <p:nvPr/>
        </p:nvSpPr>
        <p:spPr>
          <a:xfrm>
            <a:off x="6558357" y="5526284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849D100-404F-7356-1C92-63576E7E1E9B}"/>
              </a:ext>
            </a:extLst>
          </p:cNvPr>
          <p:cNvSpPr txBox="1"/>
          <p:nvPr/>
        </p:nvSpPr>
        <p:spPr>
          <a:xfrm>
            <a:off x="6579248" y="590910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9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813729C-0590-8D2F-3EE5-B7F2805FD91A}"/>
              </a:ext>
            </a:extLst>
          </p:cNvPr>
          <p:cNvSpPr txBox="1"/>
          <p:nvPr/>
        </p:nvSpPr>
        <p:spPr>
          <a:xfrm>
            <a:off x="6579249" y="627131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A1969A5-DBC4-56FE-3D86-20E7547BAA99}"/>
              </a:ext>
            </a:extLst>
          </p:cNvPr>
          <p:cNvSpPr txBox="1"/>
          <p:nvPr/>
        </p:nvSpPr>
        <p:spPr>
          <a:xfrm>
            <a:off x="6570285" y="6655112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50FF4B9-9206-0CFF-3180-9AB4CC76807B}"/>
              </a:ext>
            </a:extLst>
          </p:cNvPr>
          <p:cNvSpPr txBox="1"/>
          <p:nvPr/>
        </p:nvSpPr>
        <p:spPr>
          <a:xfrm>
            <a:off x="6566484" y="700219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5A2CDA7-8359-6623-E638-868C1F93CBF2}"/>
              </a:ext>
            </a:extLst>
          </p:cNvPr>
          <p:cNvSpPr txBox="1"/>
          <p:nvPr/>
        </p:nvSpPr>
        <p:spPr>
          <a:xfrm>
            <a:off x="6579249" y="7379544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F882014-B3AB-CF6C-6C60-D15DE17DDFE8}"/>
              </a:ext>
            </a:extLst>
          </p:cNvPr>
          <p:cNvSpPr txBox="1"/>
          <p:nvPr/>
        </p:nvSpPr>
        <p:spPr>
          <a:xfrm>
            <a:off x="6566390" y="773449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C1BCDF2-4511-D858-F7FF-D65652BB0BFE}"/>
              </a:ext>
            </a:extLst>
          </p:cNvPr>
          <p:cNvSpPr txBox="1"/>
          <p:nvPr/>
        </p:nvSpPr>
        <p:spPr>
          <a:xfrm>
            <a:off x="6579250" y="8114678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30BD395-0F86-01E4-F262-AB970A1793DC}"/>
              </a:ext>
            </a:extLst>
          </p:cNvPr>
          <p:cNvSpPr txBox="1"/>
          <p:nvPr/>
        </p:nvSpPr>
        <p:spPr>
          <a:xfrm>
            <a:off x="6575449" y="8461764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16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B526812-A21E-1715-AEF2-799380FAC6AE}"/>
              </a:ext>
            </a:extLst>
          </p:cNvPr>
          <p:cNvSpPr txBox="1"/>
          <p:nvPr/>
        </p:nvSpPr>
        <p:spPr>
          <a:xfrm>
            <a:off x="6566432" y="8823979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17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0A682E-2C5D-1430-B8B6-9773EF2BD0A6}"/>
              </a:ext>
            </a:extLst>
          </p:cNvPr>
          <p:cNvSpPr txBox="1"/>
          <p:nvPr/>
        </p:nvSpPr>
        <p:spPr>
          <a:xfrm>
            <a:off x="6562631" y="9171065"/>
            <a:ext cx="24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18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C881623-A7C4-5100-6CCC-629112D4A7E3}"/>
              </a:ext>
            </a:extLst>
          </p:cNvPr>
          <p:cNvSpPr txBox="1"/>
          <p:nvPr/>
        </p:nvSpPr>
        <p:spPr>
          <a:xfrm>
            <a:off x="12556632" y="2992722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12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2FF958A-1F1F-6A1C-CBB8-812CC26A5C4A}"/>
              </a:ext>
            </a:extLst>
          </p:cNvPr>
          <p:cNvSpPr txBox="1"/>
          <p:nvPr/>
        </p:nvSpPr>
        <p:spPr>
          <a:xfrm>
            <a:off x="12556634" y="3354935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24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68F6FB7-1266-2CD3-300D-B2B2D1B2A95D}"/>
              </a:ext>
            </a:extLst>
          </p:cNvPr>
          <p:cNvSpPr txBox="1"/>
          <p:nvPr/>
        </p:nvSpPr>
        <p:spPr>
          <a:xfrm>
            <a:off x="12547669" y="3738729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36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BC72F99-FB0A-AA21-C0BF-302725100C31}"/>
              </a:ext>
            </a:extLst>
          </p:cNvPr>
          <p:cNvSpPr txBox="1"/>
          <p:nvPr/>
        </p:nvSpPr>
        <p:spPr>
          <a:xfrm>
            <a:off x="12543868" y="4085815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48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D712280-7B69-1AA1-85DA-644E77A57710}"/>
              </a:ext>
            </a:extLst>
          </p:cNvPr>
          <p:cNvSpPr txBox="1"/>
          <p:nvPr/>
        </p:nvSpPr>
        <p:spPr>
          <a:xfrm>
            <a:off x="12556633" y="4463161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60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9878C44-E208-E156-2E61-48818EE2F3AB}"/>
              </a:ext>
            </a:extLst>
          </p:cNvPr>
          <p:cNvSpPr txBox="1"/>
          <p:nvPr/>
        </p:nvSpPr>
        <p:spPr>
          <a:xfrm>
            <a:off x="12543774" y="4818112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72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8A273A4-FAE5-5268-FA90-371CC88E078F}"/>
              </a:ext>
            </a:extLst>
          </p:cNvPr>
          <p:cNvSpPr txBox="1"/>
          <p:nvPr/>
        </p:nvSpPr>
        <p:spPr>
          <a:xfrm>
            <a:off x="12565964" y="5181619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84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3D1ACD8-8524-9BB5-698A-879FFF6746ED}"/>
              </a:ext>
            </a:extLst>
          </p:cNvPr>
          <p:cNvSpPr txBox="1"/>
          <p:nvPr/>
        </p:nvSpPr>
        <p:spPr>
          <a:xfrm>
            <a:off x="12553105" y="5536570"/>
            <a:ext cx="16691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R" dirty="0">
                <a:solidFill>
                  <a:srgbClr val="CDFBF1"/>
                </a:solidFill>
                <a:latin typeface="Poppins" pitchFamily="2" charset="77"/>
                <a:cs typeface="Poppins" pitchFamily="2" charset="77"/>
              </a:rPr>
              <a:t>96</a:t>
            </a:r>
          </a:p>
        </p:txBody>
      </p:sp>
      <p:sp>
        <p:nvSpPr>
          <p:cNvPr id="99" name="TextBox 22">
            <a:extLst>
              <a:ext uri="{FF2B5EF4-FFF2-40B4-BE49-F238E27FC236}">
                <a16:creationId xmlns:a16="http://schemas.microsoft.com/office/drawing/2014/main" id="{65F852E2-4797-ABB9-C169-9EB3EF7B2298}"/>
              </a:ext>
            </a:extLst>
          </p:cNvPr>
          <p:cNvSpPr txBox="1"/>
          <p:nvPr/>
        </p:nvSpPr>
        <p:spPr>
          <a:xfrm>
            <a:off x="9080129" y="2892011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{{parcela1x_3}}</a:t>
            </a:r>
          </a:p>
        </p:txBody>
      </p:sp>
      <p:sp>
        <p:nvSpPr>
          <p:cNvPr id="100" name="TextBox 22">
            <a:extLst>
              <a:ext uri="{FF2B5EF4-FFF2-40B4-BE49-F238E27FC236}">
                <a16:creationId xmlns:a16="http://schemas.microsoft.com/office/drawing/2014/main" id="{C3F0DF4C-2F84-550B-7C95-95C3E99BFFC6}"/>
              </a:ext>
            </a:extLst>
          </p:cNvPr>
          <p:cNvSpPr txBox="1"/>
          <p:nvPr/>
        </p:nvSpPr>
        <p:spPr>
          <a:xfrm>
            <a:off x="9086392" y="3261529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{{parcela2x_3}}</a:t>
            </a:r>
          </a:p>
        </p:txBody>
      </p:sp>
      <p:sp>
        <p:nvSpPr>
          <p:cNvPr id="101" name="TextBox 22">
            <a:extLst>
              <a:ext uri="{FF2B5EF4-FFF2-40B4-BE49-F238E27FC236}">
                <a16:creationId xmlns:a16="http://schemas.microsoft.com/office/drawing/2014/main" id="{AA7BAF96-F7F0-2204-EE72-514E9A6426E5}"/>
              </a:ext>
            </a:extLst>
          </p:cNvPr>
          <p:cNvSpPr txBox="1"/>
          <p:nvPr/>
        </p:nvSpPr>
        <p:spPr>
          <a:xfrm>
            <a:off x="9080129" y="3618244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{{parcela3x_3}}</a:t>
            </a:r>
          </a:p>
        </p:txBody>
      </p:sp>
      <p:sp>
        <p:nvSpPr>
          <p:cNvPr id="102" name="TextBox 22">
            <a:extLst>
              <a:ext uri="{FF2B5EF4-FFF2-40B4-BE49-F238E27FC236}">
                <a16:creationId xmlns:a16="http://schemas.microsoft.com/office/drawing/2014/main" id="{DFE88836-6BD4-6C2D-F975-DDD483DB70E8}"/>
              </a:ext>
            </a:extLst>
          </p:cNvPr>
          <p:cNvSpPr txBox="1"/>
          <p:nvPr/>
        </p:nvSpPr>
        <p:spPr>
          <a:xfrm>
            <a:off x="9086392" y="3997098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{{parcela4x_3}}</a:t>
            </a:r>
          </a:p>
        </p:txBody>
      </p:sp>
      <p:sp>
        <p:nvSpPr>
          <p:cNvPr id="103" name="TextBox 22">
            <a:extLst>
              <a:ext uri="{FF2B5EF4-FFF2-40B4-BE49-F238E27FC236}">
                <a16:creationId xmlns:a16="http://schemas.microsoft.com/office/drawing/2014/main" id="{4E78E192-9D34-D6D1-C9B7-B31B7ECE5095}"/>
              </a:ext>
            </a:extLst>
          </p:cNvPr>
          <p:cNvSpPr txBox="1"/>
          <p:nvPr/>
        </p:nvSpPr>
        <p:spPr>
          <a:xfrm>
            <a:off x="9073865" y="4333692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{{parcela5x_3}}</a:t>
            </a:r>
          </a:p>
        </p:txBody>
      </p:sp>
      <p:sp>
        <p:nvSpPr>
          <p:cNvPr id="104" name="TextBox 22">
            <a:extLst>
              <a:ext uri="{FF2B5EF4-FFF2-40B4-BE49-F238E27FC236}">
                <a16:creationId xmlns:a16="http://schemas.microsoft.com/office/drawing/2014/main" id="{E249665D-E6F9-53DE-E848-FC092352A1A7}"/>
              </a:ext>
            </a:extLst>
          </p:cNvPr>
          <p:cNvSpPr txBox="1"/>
          <p:nvPr/>
        </p:nvSpPr>
        <p:spPr>
          <a:xfrm>
            <a:off x="9080128" y="4703210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{{parcela6x_3}}</a:t>
            </a:r>
          </a:p>
        </p:txBody>
      </p:sp>
      <p:sp>
        <p:nvSpPr>
          <p:cNvPr id="105" name="TextBox 22">
            <a:extLst>
              <a:ext uri="{FF2B5EF4-FFF2-40B4-BE49-F238E27FC236}">
                <a16:creationId xmlns:a16="http://schemas.microsoft.com/office/drawing/2014/main" id="{F8F68453-B69B-C3E2-D1C5-F24958BAB1CB}"/>
              </a:ext>
            </a:extLst>
          </p:cNvPr>
          <p:cNvSpPr txBox="1"/>
          <p:nvPr/>
        </p:nvSpPr>
        <p:spPr>
          <a:xfrm>
            <a:off x="9073865" y="5059925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{{parcela7x_3}}</a:t>
            </a:r>
          </a:p>
        </p:txBody>
      </p:sp>
      <p:sp>
        <p:nvSpPr>
          <p:cNvPr id="106" name="TextBox 22">
            <a:extLst>
              <a:ext uri="{FF2B5EF4-FFF2-40B4-BE49-F238E27FC236}">
                <a16:creationId xmlns:a16="http://schemas.microsoft.com/office/drawing/2014/main" id="{3777EB6F-FE20-BCD3-A672-164E794F0BE1}"/>
              </a:ext>
            </a:extLst>
          </p:cNvPr>
          <p:cNvSpPr txBox="1"/>
          <p:nvPr/>
        </p:nvSpPr>
        <p:spPr>
          <a:xfrm>
            <a:off x="9080128" y="5438779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{{parcela8x_3}}</a:t>
            </a:r>
          </a:p>
        </p:txBody>
      </p:sp>
      <p:sp>
        <p:nvSpPr>
          <p:cNvPr id="107" name="TextBox 22">
            <a:extLst>
              <a:ext uri="{FF2B5EF4-FFF2-40B4-BE49-F238E27FC236}">
                <a16:creationId xmlns:a16="http://schemas.microsoft.com/office/drawing/2014/main" id="{7C707FFB-E054-F327-A978-FA40DD82A18F}"/>
              </a:ext>
            </a:extLst>
          </p:cNvPr>
          <p:cNvSpPr txBox="1"/>
          <p:nvPr/>
        </p:nvSpPr>
        <p:spPr>
          <a:xfrm>
            <a:off x="9061275" y="5795466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{{parcela9x_3}}</a:t>
            </a:r>
          </a:p>
        </p:txBody>
      </p:sp>
      <p:sp>
        <p:nvSpPr>
          <p:cNvPr id="108" name="TextBox 22">
            <a:extLst>
              <a:ext uri="{FF2B5EF4-FFF2-40B4-BE49-F238E27FC236}">
                <a16:creationId xmlns:a16="http://schemas.microsoft.com/office/drawing/2014/main" id="{47D23E01-6EE4-342C-5B83-1C2465FC94FA}"/>
              </a:ext>
            </a:extLst>
          </p:cNvPr>
          <p:cNvSpPr txBox="1"/>
          <p:nvPr/>
        </p:nvSpPr>
        <p:spPr>
          <a:xfrm>
            <a:off x="9067538" y="6164984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{{parcela10x_3}}</a:t>
            </a:r>
          </a:p>
        </p:txBody>
      </p:sp>
      <p:sp>
        <p:nvSpPr>
          <p:cNvPr id="109" name="TextBox 22">
            <a:extLst>
              <a:ext uri="{FF2B5EF4-FFF2-40B4-BE49-F238E27FC236}">
                <a16:creationId xmlns:a16="http://schemas.microsoft.com/office/drawing/2014/main" id="{F999A3A9-6262-A6D5-1ACC-1BB61D98E11E}"/>
              </a:ext>
            </a:extLst>
          </p:cNvPr>
          <p:cNvSpPr txBox="1"/>
          <p:nvPr/>
        </p:nvSpPr>
        <p:spPr>
          <a:xfrm>
            <a:off x="9061275" y="6521699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{{parcela11x_3}}</a:t>
            </a:r>
          </a:p>
        </p:txBody>
      </p:sp>
      <p:sp>
        <p:nvSpPr>
          <p:cNvPr id="110" name="TextBox 22">
            <a:extLst>
              <a:ext uri="{FF2B5EF4-FFF2-40B4-BE49-F238E27FC236}">
                <a16:creationId xmlns:a16="http://schemas.microsoft.com/office/drawing/2014/main" id="{55E863F2-54A6-6863-4957-5B9200C91557}"/>
              </a:ext>
            </a:extLst>
          </p:cNvPr>
          <p:cNvSpPr txBox="1"/>
          <p:nvPr/>
        </p:nvSpPr>
        <p:spPr>
          <a:xfrm>
            <a:off x="9067538" y="6900553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{{parcela12x_3}}</a:t>
            </a:r>
          </a:p>
        </p:txBody>
      </p:sp>
      <p:sp>
        <p:nvSpPr>
          <p:cNvPr id="111" name="TextBox 22">
            <a:extLst>
              <a:ext uri="{FF2B5EF4-FFF2-40B4-BE49-F238E27FC236}">
                <a16:creationId xmlns:a16="http://schemas.microsoft.com/office/drawing/2014/main" id="{576A5C81-BE29-C395-0242-493914B2EB5A}"/>
              </a:ext>
            </a:extLst>
          </p:cNvPr>
          <p:cNvSpPr txBox="1"/>
          <p:nvPr/>
        </p:nvSpPr>
        <p:spPr>
          <a:xfrm>
            <a:off x="9055011" y="7237147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{{parcela13x_3}}</a:t>
            </a:r>
          </a:p>
        </p:txBody>
      </p:sp>
      <p:sp>
        <p:nvSpPr>
          <p:cNvPr id="112" name="TextBox 22">
            <a:extLst>
              <a:ext uri="{FF2B5EF4-FFF2-40B4-BE49-F238E27FC236}">
                <a16:creationId xmlns:a16="http://schemas.microsoft.com/office/drawing/2014/main" id="{88B96D8C-1EF3-E170-62E5-4B19FE49FE4F}"/>
              </a:ext>
            </a:extLst>
          </p:cNvPr>
          <p:cNvSpPr txBox="1"/>
          <p:nvPr/>
        </p:nvSpPr>
        <p:spPr>
          <a:xfrm>
            <a:off x="9061274" y="7606665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{{parcela14x_3}}</a:t>
            </a:r>
          </a:p>
        </p:txBody>
      </p:sp>
      <p:sp>
        <p:nvSpPr>
          <p:cNvPr id="113" name="TextBox 22">
            <a:extLst>
              <a:ext uri="{FF2B5EF4-FFF2-40B4-BE49-F238E27FC236}">
                <a16:creationId xmlns:a16="http://schemas.microsoft.com/office/drawing/2014/main" id="{1AB5ADB3-A331-C3B9-A6FB-980BFAE18329}"/>
              </a:ext>
            </a:extLst>
          </p:cNvPr>
          <p:cNvSpPr txBox="1"/>
          <p:nvPr/>
        </p:nvSpPr>
        <p:spPr>
          <a:xfrm>
            <a:off x="9055011" y="7963380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{{parcela15x_3}}</a:t>
            </a:r>
          </a:p>
        </p:txBody>
      </p:sp>
      <p:sp>
        <p:nvSpPr>
          <p:cNvPr id="114" name="TextBox 22">
            <a:extLst>
              <a:ext uri="{FF2B5EF4-FFF2-40B4-BE49-F238E27FC236}">
                <a16:creationId xmlns:a16="http://schemas.microsoft.com/office/drawing/2014/main" id="{598D26BC-D47F-4A20-ED3D-C74D6C1D8462}"/>
              </a:ext>
            </a:extLst>
          </p:cNvPr>
          <p:cNvSpPr txBox="1"/>
          <p:nvPr/>
        </p:nvSpPr>
        <p:spPr>
          <a:xfrm>
            <a:off x="9061274" y="8342234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{{parcela16x_3}}</a:t>
            </a:r>
          </a:p>
        </p:txBody>
      </p:sp>
      <p:sp>
        <p:nvSpPr>
          <p:cNvPr id="115" name="TextBox 22">
            <a:extLst>
              <a:ext uri="{FF2B5EF4-FFF2-40B4-BE49-F238E27FC236}">
                <a16:creationId xmlns:a16="http://schemas.microsoft.com/office/drawing/2014/main" id="{2085B5A9-68A2-03D7-5898-CF481927823D}"/>
              </a:ext>
            </a:extLst>
          </p:cNvPr>
          <p:cNvSpPr txBox="1"/>
          <p:nvPr/>
        </p:nvSpPr>
        <p:spPr>
          <a:xfrm>
            <a:off x="9043288" y="8737103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{{parcela17x_3}}</a:t>
            </a:r>
          </a:p>
        </p:txBody>
      </p:sp>
      <p:sp>
        <p:nvSpPr>
          <p:cNvPr id="116" name="TextBox 22">
            <a:extLst>
              <a:ext uri="{FF2B5EF4-FFF2-40B4-BE49-F238E27FC236}">
                <a16:creationId xmlns:a16="http://schemas.microsoft.com/office/drawing/2014/main" id="{F7EB9270-3AEF-7E0F-5746-5BC01B1963AE}"/>
              </a:ext>
            </a:extLst>
          </p:cNvPr>
          <p:cNvSpPr txBox="1"/>
          <p:nvPr/>
        </p:nvSpPr>
        <p:spPr>
          <a:xfrm>
            <a:off x="9049551" y="9115957"/>
            <a:ext cx="2415855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{{parcela18x_3}}</a:t>
            </a:r>
          </a:p>
        </p:txBody>
      </p:sp>
      <p:sp>
        <p:nvSpPr>
          <p:cNvPr id="117" name="TextBox 22">
            <a:extLst>
              <a:ext uri="{FF2B5EF4-FFF2-40B4-BE49-F238E27FC236}">
                <a16:creationId xmlns:a16="http://schemas.microsoft.com/office/drawing/2014/main" id="{AA0667DE-5E05-71EA-016D-EEFAFDC623DC}"/>
              </a:ext>
            </a:extLst>
          </p:cNvPr>
          <p:cNvSpPr txBox="1"/>
          <p:nvPr/>
        </p:nvSpPr>
        <p:spPr>
          <a:xfrm>
            <a:off x="14359874" y="2871455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{{fin12_3}}</a:t>
            </a:r>
          </a:p>
        </p:txBody>
      </p:sp>
      <p:sp>
        <p:nvSpPr>
          <p:cNvPr id="118" name="TextBox 22">
            <a:extLst>
              <a:ext uri="{FF2B5EF4-FFF2-40B4-BE49-F238E27FC236}">
                <a16:creationId xmlns:a16="http://schemas.microsoft.com/office/drawing/2014/main" id="{74FDA089-B53C-7A77-2B4E-328C13CDF539}"/>
              </a:ext>
            </a:extLst>
          </p:cNvPr>
          <p:cNvSpPr txBox="1"/>
          <p:nvPr/>
        </p:nvSpPr>
        <p:spPr>
          <a:xfrm>
            <a:off x="14359874" y="3241570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{{fin24_3}}</a:t>
            </a:r>
          </a:p>
        </p:txBody>
      </p:sp>
      <p:sp>
        <p:nvSpPr>
          <p:cNvPr id="119" name="TextBox 22">
            <a:extLst>
              <a:ext uri="{FF2B5EF4-FFF2-40B4-BE49-F238E27FC236}">
                <a16:creationId xmlns:a16="http://schemas.microsoft.com/office/drawing/2014/main" id="{E1EA2B14-04C7-5A67-F33F-EAEAF934CE81}"/>
              </a:ext>
            </a:extLst>
          </p:cNvPr>
          <p:cNvSpPr txBox="1"/>
          <p:nvPr/>
        </p:nvSpPr>
        <p:spPr>
          <a:xfrm>
            <a:off x="14370760" y="3589912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{{fin36_3}}</a:t>
            </a:r>
          </a:p>
        </p:txBody>
      </p:sp>
      <p:sp>
        <p:nvSpPr>
          <p:cNvPr id="120" name="TextBox 22">
            <a:extLst>
              <a:ext uri="{FF2B5EF4-FFF2-40B4-BE49-F238E27FC236}">
                <a16:creationId xmlns:a16="http://schemas.microsoft.com/office/drawing/2014/main" id="{D81DFEF3-82BD-707A-6919-E040FE50F044}"/>
              </a:ext>
            </a:extLst>
          </p:cNvPr>
          <p:cNvSpPr txBox="1"/>
          <p:nvPr/>
        </p:nvSpPr>
        <p:spPr>
          <a:xfrm>
            <a:off x="14370760" y="3960027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{{fin48_3}}</a:t>
            </a:r>
          </a:p>
        </p:txBody>
      </p:sp>
      <p:sp>
        <p:nvSpPr>
          <p:cNvPr id="121" name="TextBox 22">
            <a:extLst>
              <a:ext uri="{FF2B5EF4-FFF2-40B4-BE49-F238E27FC236}">
                <a16:creationId xmlns:a16="http://schemas.microsoft.com/office/drawing/2014/main" id="{9E213439-AA31-887E-E17D-E77B3CB392D7}"/>
              </a:ext>
            </a:extLst>
          </p:cNvPr>
          <p:cNvSpPr txBox="1"/>
          <p:nvPr/>
        </p:nvSpPr>
        <p:spPr>
          <a:xfrm>
            <a:off x="14359874" y="4308370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{{fin60_3}}</a:t>
            </a:r>
          </a:p>
        </p:txBody>
      </p:sp>
      <p:sp>
        <p:nvSpPr>
          <p:cNvPr id="122" name="TextBox 22">
            <a:extLst>
              <a:ext uri="{FF2B5EF4-FFF2-40B4-BE49-F238E27FC236}">
                <a16:creationId xmlns:a16="http://schemas.microsoft.com/office/drawing/2014/main" id="{5B01E70C-ED9D-E74F-336F-FBFA58554281}"/>
              </a:ext>
            </a:extLst>
          </p:cNvPr>
          <p:cNvSpPr txBox="1"/>
          <p:nvPr/>
        </p:nvSpPr>
        <p:spPr>
          <a:xfrm>
            <a:off x="14359874" y="4678485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{{fin72_3}}</a:t>
            </a:r>
          </a:p>
        </p:txBody>
      </p:sp>
      <p:sp>
        <p:nvSpPr>
          <p:cNvPr id="123" name="TextBox 22">
            <a:extLst>
              <a:ext uri="{FF2B5EF4-FFF2-40B4-BE49-F238E27FC236}">
                <a16:creationId xmlns:a16="http://schemas.microsoft.com/office/drawing/2014/main" id="{CA6838E9-BDA7-F30B-A8CD-C5BEE3CA3963}"/>
              </a:ext>
            </a:extLst>
          </p:cNvPr>
          <p:cNvSpPr txBox="1"/>
          <p:nvPr/>
        </p:nvSpPr>
        <p:spPr>
          <a:xfrm>
            <a:off x="14370760" y="5026827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{{fin84_3}}</a:t>
            </a:r>
          </a:p>
        </p:txBody>
      </p:sp>
      <p:sp>
        <p:nvSpPr>
          <p:cNvPr id="124" name="TextBox 22">
            <a:extLst>
              <a:ext uri="{FF2B5EF4-FFF2-40B4-BE49-F238E27FC236}">
                <a16:creationId xmlns:a16="http://schemas.microsoft.com/office/drawing/2014/main" id="{9E2ED3A7-A194-4A8B-A16E-3A2A924EA1A0}"/>
              </a:ext>
            </a:extLst>
          </p:cNvPr>
          <p:cNvSpPr txBox="1"/>
          <p:nvPr/>
        </p:nvSpPr>
        <p:spPr>
          <a:xfrm>
            <a:off x="14370760" y="5396942"/>
            <a:ext cx="2869139" cy="434734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{{fin96_3}}</a:t>
            </a:r>
          </a:p>
        </p:txBody>
      </p:sp>
    </p:spTree>
    <p:extLst>
      <p:ext uri="{BB962C8B-B14F-4D97-AF65-F5344CB8AC3E}">
        <p14:creationId xmlns:p14="http://schemas.microsoft.com/office/powerpoint/2010/main" val="3994843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AutoShape 3"/>
          <p:cNvSpPr/>
          <p:nvPr/>
        </p:nvSpPr>
        <p:spPr>
          <a:xfrm>
            <a:off x="7550577" y="8809020"/>
            <a:ext cx="4524893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4" name="AutoShape 4"/>
          <p:cNvSpPr/>
          <p:nvPr/>
        </p:nvSpPr>
        <p:spPr>
          <a:xfrm>
            <a:off x="7550577" y="6854768"/>
            <a:ext cx="9708723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5" name="AutoShape 5"/>
          <p:cNvSpPr/>
          <p:nvPr/>
        </p:nvSpPr>
        <p:spPr>
          <a:xfrm>
            <a:off x="12991612" y="8809020"/>
            <a:ext cx="4267688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7" name="TextBox 7"/>
          <p:cNvSpPr txBox="1"/>
          <p:nvPr/>
        </p:nvSpPr>
        <p:spPr>
          <a:xfrm>
            <a:off x="1028700" y="2060776"/>
            <a:ext cx="4501994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TERMOS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446836" y="6032479"/>
            <a:ext cx="5257267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Proposta valida por 7 dias após data de elaboração.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576233" y="7365824"/>
            <a:ext cx="2230516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Assinatura do clente: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991612" y="7365824"/>
            <a:ext cx="3143648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Assinatura do responsavel: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3109772"/>
            <a:ext cx="5502572" cy="2208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Após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a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aprovação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informados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em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proposta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podem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ser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alterados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para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outras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marcas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similares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devido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a 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disponibilidade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, mas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sem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afetar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a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eficiência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do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projeto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. Esta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proposta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refere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-se à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aquisição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de material do kit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fotovoltaico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, e Projeto e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instalação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do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mesmo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mesma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 </a:t>
            </a:r>
            <a:r>
              <a:rPr lang="en-US" sz="1563" b="1" dirty="0">
                <a:solidFill>
                  <a:srgbClr val="7A7A7A"/>
                </a:solidFill>
                <a:latin typeface="Poppins Bold"/>
                <a:ea typeface="Poppins Bold"/>
                <a:cs typeface="Poppins Bold"/>
                <a:sym typeface="Poppins Bold"/>
              </a:rPr>
              <a:t>NÃO*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contempla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os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seguintes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serviços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descritos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abaixo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5984699"/>
            <a:ext cx="5502572" cy="3036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Obras civis, reforço de estrutura e reforma para instalação do sistema; 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Terraplanagem, limpeza e preparo do tereno; 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Materiais elétricos para alterações ou correções da rede elétrica existente que irá receber o sistema, bem como a mão de obra para esta alteração.  *Salvo um acordo entre ambas as partes assinado no final do contrato. 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Os prazos de entrega dos produtos deverão ser confirmados após a fase de apresentação da proposta final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904C3F1-96B3-C040-DEAD-DC76F55FDCD2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22650" y="4718518"/>
            <a:ext cx="2905861" cy="849964"/>
          </a:xfrm>
          <a:custGeom>
            <a:avLst/>
            <a:gdLst/>
            <a:ahLst/>
            <a:cxnLst/>
            <a:rect l="l" t="t" r="r" b="b"/>
            <a:pathLst>
              <a:path w="2905861" h="849964">
                <a:moveTo>
                  <a:pt x="0" y="0"/>
                </a:moveTo>
                <a:lnTo>
                  <a:pt x="2905860" y="0"/>
                </a:lnTo>
                <a:lnTo>
                  <a:pt x="2905860" y="849964"/>
                </a:lnTo>
                <a:lnTo>
                  <a:pt x="0" y="8499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R"/>
          </a:p>
        </p:txBody>
      </p:sp>
      <p:grpSp>
        <p:nvGrpSpPr>
          <p:cNvPr id="3" name="Group 3"/>
          <p:cNvGrpSpPr/>
          <p:nvPr/>
        </p:nvGrpSpPr>
        <p:grpSpPr>
          <a:xfrm>
            <a:off x="8316632" y="4548421"/>
            <a:ext cx="3379310" cy="865047"/>
            <a:chOff x="0" y="0"/>
            <a:chExt cx="4505747" cy="1153396"/>
          </a:xfrm>
        </p:grpSpPr>
        <p:sp>
          <p:nvSpPr>
            <p:cNvPr id="4" name="TextBox 4"/>
            <p:cNvSpPr txBox="1"/>
            <p:nvPr/>
          </p:nvSpPr>
          <p:spPr>
            <a:xfrm>
              <a:off x="0" y="-76200"/>
              <a:ext cx="4007113" cy="6521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014"/>
                </a:lnSpc>
              </a:pPr>
              <a:r>
                <a:rPr lang="en-US" sz="2867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Nicolas Berbel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727570"/>
              <a:ext cx="4505747" cy="4258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609"/>
                </a:lnSpc>
              </a:pPr>
              <a:r>
                <a:rPr lang="en-US" sz="1863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adm@fohatenergia.com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489226" y="4548421"/>
            <a:ext cx="3741245" cy="865047"/>
            <a:chOff x="0" y="0"/>
            <a:chExt cx="4988327" cy="1153396"/>
          </a:xfrm>
        </p:grpSpPr>
        <p:sp>
          <p:nvSpPr>
            <p:cNvPr id="7" name="TextBox 7"/>
            <p:cNvSpPr txBox="1"/>
            <p:nvPr/>
          </p:nvSpPr>
          <p:spPr>
            <a:xfrm>
              <a:off x="10074" y="-76200"/>
              <a:ext cx="4416139" cy="6521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014"/>
                </a:lnSpc>
                <a:spcBef>
                  <a:spcPct val="0"/>
                </a:spcBef>
              </a:pPr>
              <a:r>
                <a:rPr lang="en-US" sz="2867" u="none" strike="noStrike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José Henrique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727570"/>
              <a:ext cx="4988327" cy="4258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609"/>
                </a:lnSpc>
              </a:pPr>
              <a:r>
                <a:rPr lang="en-US" sz="1863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comercial@fohatenergia.com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Freeform 3"/>
          <p:cNvSpPr/>
          <p:nvPr/>
        </p:nvSpPr>
        <p:spPr>
          <a:xfrm>
            <a:off x="8373524" y="1842781"/>
            <a:ext cx="8885776" cy="7415519"/>
          </a:xfrm>
          <a:custGeom>
            <a:avLst/>
            <a:gdLst/>
            <a:ahLst/>
            <a:cxnLst/>
            <a:rect l="l" t="t" r="r" b="b"/>
            <a:pathLst>
              <a:path w="8885776" h="7415519">
                <a:moveTo>
                  <a:pt x="0" y="0"/>
                </a:moveTo>
                <a:lnTo>
                  <a:pt x="8885776" y="0"/>
                </a:lnTo>
                <a:lnTo>
                  <a:pt x="8885776" y="7415519"/>
                </a:lnTo>
                <a:lnTo>
                  <a:pt x="0" y="74155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804"/>
            </a:stretch>
          </a:blipFill>
        </p:spPr>
        <p:txBody>
          <a:bodyPr/>
          <a:lstStyle/>
          <a:p>
            <a:endParaRPr lang="en-BR"/>
          </a:p>
        </p:txBody>
      </p:sp>
      <p:sp>
        <p:nvSpPr>
          <p:cNvPr id="5" name="TextBox 5"/>
          <p:cNvSpPr txBox="1"/>
          <p:nvPr/>
        </p:nvSpPr>
        <p:spPr>
          <a:xfrm>
            <a:off x="1028700" y="2453930"/>
            <a:ext cx="6775239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COMO FUNCIONA?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046793"/>
            <a:ext cx="4178700" cy="5151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 algn="l">
              <a:lnSpc>
                <a:spcPts val="2700"/>
              </a:lnSpc>
              <a:buAutoNum type="arabicPeriod"/>
            </a:pP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Os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painéis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instalados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no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telhado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captam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a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energia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do Sol e a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transformam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em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energia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elétrica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marL="388620" lvl="1" indent="-194310" algn="l">
              <a:lnSpc>
                <a:spcPts val="2700"/>
              </a:lnSpc>
              <a:buAutoNum type="arabicPeriod"/>
            </a:pP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 inversor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ou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micro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inversores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transformam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a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energia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num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padrão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idêndico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ao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recebido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da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rua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marL="388620" lvl="1" indent="-194310" algn="l">
              <a:lnSpc>
                <a:spcPts val="2700"/>
              </a:lnSpc>
              <a:buAutoNum type="arabicPeriod"/>
            </a:pP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quadro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distribuição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distribui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a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energia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entre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os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aparelhos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da casa.</a:t>
            </a:r>
          </a:p>
          <a:p>
            <a:pPr marL="388620" lvl="1" indent="-194310" algn="l">
              <a:lnSpc>
                <a:spcPts val="2700"/>
              </a:lnSpc>
              <a:buAutoNum type="arabicPeriod"/>
            </a:pP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Tudo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que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sobra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é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enviado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para a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concessionária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e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recebido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em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forma de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créditos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para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abater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outras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contas</a:t>
            </a:r>
            <a:r>
              <a:rPr lang="en-US" sz="180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22756186-4086-5EC9-5DD1-5B876961AE04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TextBox 3"/>
          <p:cNvSpPr txBox="1"/>
          <p:nvPr/>
        </p:nvSpPr>
        <p:spPr>
          <a:xfrm>
            <a:off x="16898088" y="981075"/>
            <a:ext cx="360000" cy="285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060776"/>
            <a:ext cx="4665373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CENÁRIO ATUAL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177389"/>
            <a:ext cx="5290377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{{cenario_atual}}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503531" y="2605827"/>
            <a:ext cx="3636521" cy="503697"/>
            <a:chOff x="0" y="0"/>
            <a:chExt cx="1021481" cy="14148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21481" cy="141486"/>
            </a:xfrm>
            <a:custGeom>
              <a:avLst/>
              <a:gdLst/>
              <a:ahLst/>
              <a:cxnLst/>
              <a:rect l="l" t="t" r="r" b="b"/>
              <a:pathLst>
                <a:path w="1021481" h="141486">
                  <a:moveTo>
                    <a:pt x="70743" y="0"/>
                  </a:moveTo>
                  <a:lnTo>
                    <a:pt x="950738" y="0"/>
                  </a:lnTo>
                  <a:cubicBezTo>
                    <a:pt x="989808" y="0"/>
                    <a:pt x="1021481" y="31673"/>
                    <a:pt x="1021481" y="70743"/>
                  </a:cubicBezTo>
                  <a:lnTo>
                    <a:pt x="1021481" y="70743"/>
                  </a:lnTo>
                  <a:cubicBezTo>
                    <a:pt x="1021481" y="89505"/>
                    <a:pt x="1014027" y="107499"/>
                    <a:pt x="1000761" y="120766"/>
                  </a:cubicBezTo>
                  <a:cubicBezTo>
                    <a:pt x="987494" y="134033"/>
                    <a:pt x="969500" y="141486"/>
                    <a:pt x="950738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021481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Gasto projetado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28700" y="5125624"/>
            <a:ext cx="5290377" cy="1081997"/>
            <a:chOff x="0" y="0"/>
            <a:chExt cx="2876243" cy="58825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76243" cy="588254"/>
            </a:xfrm>
            <a:custGeom>
              <a:avLst/>
              <a:gdLst/>
              <a:ahLst/>
              <a:cxnLst/>
              <a:rect l="l" t="t" r="r" b="b"/>
              <a:pathLst>
                <a:path w="2876243" h="588254">
                  <a:moveTo>
                    <a:pt x="0" y="0"/>
                  </a:moveTo>
                  <a:lnTo>
                    <a:pt x="2876243" y="0"/>
                  </a:lnTo>
                  <a:lnTo>
                    <a:pt x="2876243" y="588254"/>
                  </a:lnTo>
                  <a:lnTo>
                    <a:pt x="0" y="588254"/>
                  </a:lnTo>
                  <a:close/>
                </a:path>
              </a:pathLst>
            </a:custGeom>
            <a:solidFill>
              <a:srgbClr val="C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2876243" cy="635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0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28700" y="6670932"/>
            <a:ext cx="5290377" cy="1081997"/>
            <a:chOff x="0" y="0"/>
            <a:chExt cx="2876243" cy="58825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876243" cy="588254"/>
            </a:xfrm>
            <a:custGeom>
              <a:avLst/>
              <a:gdLst/>
              <a:ahLst/>
              <a:cxnLst/>
              <a:rect l="l" t="t" r="r" b="b"/>
              <a:pathLst>
                <a:path w="2876243" h="588254">
                  <a:moveTo>
                    <a:pt x="0" y="0"/>
                  </a:moveTo>
                  <a:lnTo>
                    <a:pt x="2876243" y="0"/>
                  </a:lnTo>
                  <a:lnTo>
                    <a:pt x="2876243" y="588254"/>
                  </a:lnTo>
                  <a:lnTo>
                    <a:pt x="0" y="588254"/>
                  </a:lnTo>
                  <a:close/>
                </a:path>
              </a:pathLst>
            </a:custGeom>
            <a:solidFill>
              <a:srgbClr val="C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2876243" cy="635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0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28700" y="8176303"/>
            <a:ext cx="5290377" cy="1081997"/>
            <a:chOff x="0" y="0"/>
            <a:chExt cx="2876243" cy="58825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876243" cy="588254"/>
            </a:xfrm>
            <a:custGeom>
              <a:avLst/>
              <a:gdLst/>
              <a:ahLst/>
              <a:cxnLst/>
              <a:rect l="l" t="t" r="r" b="b"/>
              <a:pathLst>
                <a:path w="2876243" h="588254">
                  <a:moveTo>
                    <a:pt x="0" y="0"/>
                  </a:moveTo>
                  <a:lnTo>
                    <a:pt x="2876243" y="0"/>
                  </a:lnTo>
                  <a:lnTo>
                    <a:pt x="2876243" y="588254"/>
                  </a:lnTo>
                  <a:lnTo>
                    <a:pt x="0" y="588254"/>
                  </a:lnTo>
                  <a:close/>
                </a:path>
              </a:pathLst>
            </a:custGeom>
            <a:solidFill>
              <a:srgbClr val="C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2876243" cy="635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0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057211" y="4693769"/>
            <a:ext cx="5261866" cy="422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45"/>
              </a:lnSpc>
              <a:spcBef>
                <a:spcPct val="0"/>
              </a:spcBef>
            </a:pPr>
            <a:r>
              <a:rPr lang="en-US" sz="2389" u="none" strike="noStrike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5 anos: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57020" y="6236083"/>
            <a:ext cx="5226628" cy="424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45"/>
              </a:lnSpc>
              <a:spcBef>
                <a:spcPct val="0"/>
              </a:spcBef>
            </a:pPr>
            <a:r>
              <a:rPr lang="en-US" sz="2389" u="none" strike="noStrike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10 anos :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57020" y="7780338"/>
            <a:ext cx="5226628" cy="424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45"/>
              </a:lnSpc>
              <a:spcBef>
                <a:spcPct val="0"/>
              </a:spcBef>
            </a:pPr>
            <a:r>
              <a:rPr lang="en-US" sz="2389" u="none" strike="noStrike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25 anos :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723360" y="5371407"/>
            <a:ext cx="3922311" cy="470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sz="272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{{gasto_5_anos}}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26" name="TextBox 22">
            <a:extLst>
              <a:ext uri="{FF2B5EF4-FFF2-40B4-BE49-F238E27FC236}">
                <a16:creationId xmlns:a16="http://schemas.microsoft.com/office/drawing/2014/main" id="{66AC573A-2CB5-6126-94E5-A8BBDA075F01}"/>
              </a:ext>
            </a:extLst>
          </p:cNvPr>
          <p:cNvSpPr txBox="1"/>
          <p:nvPr/>
        </p:nvSpPr>
        <p:spPr>
          <a:xfrm>
            <a:off x="1709178" y="6917064"/>
            <a:ext cx="3922311" cy="470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sz="272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{{gasto_10_anos}}</a:t>
            </a:r>
          </a:p>
        </p:txBody>
      </p:sp>
      <p:sp>
        <p:nvSpPr>
          <p:cNvPr id="27" name="TextBox 22">
            <a:extLst>
              <a:ext uri="{FF2B5EF4-FFF2-40B4-BE49-F238E27FC236}">
                <a16:creationId xmlns:a16="http://schemas.microsoft.com/office/drawing/2014/main" id="{D64C5F3D-1E56-1B61-7D2D-13925DE90812}"/>
              </a:ext>
            </a:extLst>
          </p:cNvPr>
          <p:cNvSpPr txBox="1"/>
          <p:nvPr/>
        </p:nvSpPr>
        <p:spPr>
          <a:xfrm>
            <a:off x="1723360" y="8438277"/>
            <a:ext cx="3922311" cy="470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sz="272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{{gasto_25_anos}}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TextBox 3"/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060776"/>
            <a:ext cx="12390438" cy="631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29"/>
              </a:lnSpc>
            </a:pPr>
            <a:r>
              <a:rPr lang="en-US" sz="3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MINHA ENERGIA VAI AUMENTAR?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80DB61F-24E5-56B9-5662-661B7BBDED30}"/>
              </a:ext>
            </a:extLst>
          </p:cNvPr>
          <p:cNvSpPr txBox="1"/>
          <p:nvPr/>
        </p:nvSpPr>
        <p:spPr>
          <a:xfrm>
            <a:off x="1028700" y="3177389"/>
            <a:ext cx="5290377" cy="3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{{por_que_aumenta}}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grpSp>
        <p:nvGrpSpPr>
          <p:cNvPr id="3" name="Group 3"/>
          <p:cNvGrpSpPr/>
          <p:nvPr/>
        </p:nvGrpSpPr>
        <p:grpSpPr>
          <a:xfrm>
            <a:off x="10378364" y="2356333"/>
            <a:ext cx="3878435" cy="681866"/>
            <a:chOff x="0" y="-19050"/>
            <a:chExt cx="1021481" cy="17958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21481" cy="141486"/>
            </a:xfrm>
            <a:custGeom>
              <a:avLst/>
              <a:gdLst/>
              <a:ahLst/>
              <a:cxnLst/>
              <a:rect l="l" t="t" r="r" b="b"/>
              <a:pathLst>
                <a:path w="1021481" h="141486">
                  <a:moveTo>
                    <a:pt x="70743" y="0"/>
                  </a:moveTo>
                  <a:lnTo>
                    <a:pt x="950738" y="0"/>
                  </a:lnTo>
                  <a:cubicBezTo>
                    <a:pt x="989808" y="0"/>
                    <a:pt x="1021481" y="31673"/>
                    <a:pt x="1021481" y="70743"/>
                  </a:cubicBezTo>
                  <a:lnTo>
                    <a:pt x="1021481" y="70743"/>
                  </a:lnTo>
                  <a:cubicBezTo>
                    <a:pt x="1021481" y="89505"/>
                    <a:pt x="1014027" y="107499"/>
                    <a:pt x="1000761" y="120766"/>
                  </a:cubicBezTo>
                  <a:cubicBezTo>
                    <a:pt x="987494" y="134033"/>
                    <a:pt x="969500" y="141486"/>
                    <a:pt x="950738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021481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 err="1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Consumo</a:t>
              </a: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 x </a:t>
              </a:r>
              <a:r>
                <a:rPr lang="en-US" sz="1563" dirty="0" err="1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Geração</a:t>
              </a: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 (kWh/</a:t>
              </a:r>
              <a:r>
                <a:rPr lang="en-US" sz="1563" dirty="0" err="1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mês</a:t>
              </a: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)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2062000"/>
            <a:ext cx="8708407" cy="659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3"/>
              </a:lnSpc>
              <a:spcBef>
                <a:spcPct val="0"/>
              </a:spcBef>
            </a:pPr>
            <a:r>
              <a:rPr lang="en-US" sz="3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COM ENERGIA SOLAR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1B18E896-AFC3-BFE3-47B6-4BA8C03E18CD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13F23-DBDC-E0B5-8711-566C7A881942}"/>
              </a:ext>
            </a:extLst>
          </p:cNvPr>
          <p:cNvSpPr txBox="1"/>
          <p:nvPr/>
        </p:nvSpPr>
        <p:spPr>
          <a:xfrm>
            <a:off x="1028700" y="3177389"/>
            <a:ext cx="5290377" cy="3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{{com_energia_solar}}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4" name="TextBox 4"/>
          <p:cNvSpPr txBox="1"/>
          <p:nvPr/>
        </p:nvSpPr>
        <p:spPr>
          <a:xfrm>
            <a:off x="1028700" y="2060776"/>
            <a:ext cx="16230600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29"/>
              </a:lnSpc>
            </a:pPr>
            <a:r>
              <a:rPr lang="en-US" sz="3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QUANTO EU ECONOMIZO COM ENERGIA SOLAR?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48732" y="3934083"/>
            <a:ext cx="5260228" cy="429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45"/>
              </a:lnSpc>
            </a:pPr>
            <a:r>
              <a:rPr lang="en-US" sz="238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5 anos: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61166" y="5466957"/>
            <a:ext cx="5255392" cy="429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45"/>
              </a:lnSpc>
            </a:pPr>
            <a:r>
              <a:rPr lang="en-US" sz="238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10 anos 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1166" y="6998208"/>
            <a:ext cx="5255392" cy="429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45"/>
              </a:lnSpc>
            </a:pPr>
            <a:r>
              <a:rPr lang="en-US" sz="238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25 anos :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28700" y="7425405"/>
            <a:ext cx="5260228" cy="1066676"/>
            <a:chOff x="0" y="0"/>
            <a:chExt cx="1370510" cy="2779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70510" cy="277914"/>
            </a:xfrm>
            <a:custGeom>
              <a:avLst/>
              <a:gdLst/>
              <a:ahLst/>
              <a:cxnLst/>
              <a:rect l="l" t="t" r="r" b="b"/>
              <a:pathLst>
                <a:path w="1370510" h="277914">
                  <a:moveTo>
                    <a:pt x="0" y="0"/>
                  </a:moveTo>
                  <a:lnTo>
                    <a:pt x="1370510" y="0"/>
                  </a:lnTo>
                  <a:lnTo>
                    <a:pt x="1370510" y="277914"/>
                  </a:lnTo>
                  <a:lnTo>
                    <a:pt x="0" y="277914"/>
                  </a:lnTo>
                  <a:close/>
                </a:path>
              </a:pathLst>
            </a:custGeom>
            <a:solidFill>
              <a:srgbClr val="CCFBF1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1370510" cy="325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56330" y="5893742"/>
            <a:ext cx="5260228" cy="1066676"/>
            <a:chOff x="0" y="0"/>
            <a:chExt cx="1370510" cy="27791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70510" cy="277914"/>
            </a:xfrm>
            <a:custGeom>
              <a:avLst/>
              <a:gdLst/>
              <a:ahLst/>
              <a:cxnLst/>
              <a:rect l="l" t="t" r="r" b="b"/>
              <a:pathLst>
                <a:path w="1370510" h="277914">
                  <a:moveTo>
                    <a:pt x="0" y="0"/>
                  </a:moveTo>
                  <a:lnTo>
                    <a:pt x="1370510" y="0"/>
                  </a:lnTo>
                  <a:lnTo>
                    <a:pt x="1370510" y="277914"/>
                  </a:lnTo>
                  <a:lnTo>
                    <a:pt x="0" y="277914"/>
                  </a:lnTo>
                  <a:close/>
                </a:path>
              </a:pathLst>
            </a:custGeom>
            <a:solidFill>
              <a:srgbClr val="CCFBF1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1370510" cy="325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48732" y="4363719"/>
            <a:ext cx="5260228" cy="1066676"/>
            <a:chOff x="0" y="0"/>
            <a:chExt cx="1370510" cy="27791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370510" cy="277914"/>
            </a:xfrm>
            <a:custGeom>
              <a:avLst/>
              <a:gdLst/>
              <a:ahLst/>
              <a:cxnLst/>
              <a:rect l="l" t="t" r="r" b="b"/>
              <a:pathLst>
                <a:path w="1370510" h="277914">
                  <a:moveTo>
                    <a:pt x="0" y="0"/>
                  </a:moveTo>
                  <a:lnTo>
                    <a:pt x="1370510" y="0"/>
                  </a:lnTo>
                  <a:lnTo>
                    <a:pt x="1370510" y="277914"/>
                  </a:lnTo>
                  <a:lnTo>
                    <a:pt x="0" y="277914"/>
                  </a:lnTo>
                  <a:close/>
                </a:path>
              </a:pathLst>
            </a:custGeom>
            <a:solidFill>
              <a:srgbClr val="CCFBF1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1370510" cy="325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457445" y="7666493"/>
            <a:ext cx="4442803" cy="49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7"/>
              </a:lnSpc>
            </a:pPr>
            <a:r>
              <a:rPr lang="en-US" sz="2726" b="1">
                <a:solidFill>
                  <a:srgbClr val="134E4A"/>
                </a:solidFill>
                <a:latin typeface="Poppins Bold"/>
                <a:ea typeface="Poppins Bold"/>
                <a:cs typeface="Poppins Bold"/>
                <a:sym typeface="Poppins Bold"/>
              </a:rPr>
              <a:t>{{economia_25_anos}}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10261" y="6134830"/>
            <a:ext cx="4357203" cy="49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7"/>
              </a:lnSpc>
            </a:pPr>
            <a:r>
              <a:rPr lang="en-US" sz="2726" b="1">
                <a:solidFill>
                  <a:srgbClr val="134E4A"/>
                </a:solidFill>
                <a:latin typeface="Poppins Bold"/>
                <a:ea typeface="Poppins Bold"/>
                <a:cs typeface="Poppins Bold"/>
                <a:sym typeface="Poppins Bold"/>
              </a:rPr>
              <a:t>{{economia_10_anos}}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67762" y="4604807"/>
            <a:ext cx="4237363" cy="49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7"/>
              </a:lnSpc>
            </a:pPr>
            <a:r>
              <a:rPr lang="en-US" sz="2726" b="1" dirty="0">
                <a:solidFill>
                  <a:srgbClr val="134E4A"/>
                </a:solidFill>
                <a:latin typeface="Poppins Bold"/>
                <a:ea typeface="Poppins Bold"/>
                <a:cs typeface="Poppins Bold"/>
                <a:sym typeface="Poppins Bold"/>
              </a:rPr>
              <a:t>{{economia_5_anos}}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01EBE5E6-5773-D1CD-7F3D-FF12DFE7EEE6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E9990-2C11-6EB1-21B2-6BB55E712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DA2149C2-9A8E-9465-20F9-5B45DB69218B}"/>
              </a:ext>
            </a:extLst>
          </p:cNvPr>
          <p:cNvSpPr/>
          <p:nvPr/>
        </p:nvSpPr>
        <p:spPr>
          <a:xfrm>
            <a:off x="846640" y="3589349"/>
            <a:ext cx="5294393" cy="5973751"/>
          </a:xfrm>
          <a:prstGeom prst="roundRect">
            <a:avLst>
              <a:gd name="adj" fmla="val 7963"/>
            </a:avLst>
          </a:prstGeom>
          <a:solidFill>
            <a:srgbClr val="CDFBF1">
              <a:alpha val="7451"/>
            </a:srgbClr>
          </a:solidFill>
          <a:ln w="50800">
            <a:solidFill>
              <a:srgbClr val="124E4A"/>
            </a:solidFill>
          </a:ln>
          <a:effectLst>
            <a:outerShdw blurRad="50800" dist="38100" dir="16200000" rotWithShape="0">
              <a:prstClr val="black">
                <a:alpha val="55828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7EB35CE-CF38-4F86-DA61-EEB0BD4A0142}"/>
              </a:ext>
            </a:extLst>
          </p:cNvPr>
          <p:cNvSpPr/>
          <p:nvPr/>
        </p:nvSpPr>
        <p:spPr>
          <a:xfrm>
            <a:off x="1095326" y="7942964"/>
            <a:ext cx="4772074" cy="1373860"/>
          </a:xfrm>
          <a:prstGeom prst="roundRect">
            <a:avLst/>
          </a:prstGeom>
          <a:solidFill>
            <a:srgbClr val="124E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F815AAE4-1012-442E-D75A-287D51D277FD}"/>
              </a:ext>
            </a:extLst>
          </p:cNvPr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B3A91F3C-8DA6-7A50-09FC-85CF50B368FB}"/>
              </a:ext>
            </a:extLst>
          </p:cNvPr>
          <p:cNvSpPr txBox="1"/>
          <p:nvPr/>
        </p:nvSpPr>
        <p:spPr>
          <a:xfrm>
            <a:off x="1028700" y="2060776"/>
            <a:ext cx="7536742" cy="631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OPÇÕES DE SISTEMA</a:t>
            </a:r>
          </a:p>
        </p:txBody>
      </p:sp>
      <p:sp>
        <p:nvSpPr>
          <p:cNvPr id="40" name="TextBox 40">
            <a:extLst>
              <a:ext uri="{FF2B5EF4-FFF2-40B4-BE49-F238E27FC236}">
                <a16:creationId xmlns:a16="http://schemas.microsoft.com/office/drawing/2014/main" id="{27280E4C-5C96-23F5-13D9-D414345DB0D7}"/>
              </a:ext>
            </a:extLst>
          </p:cNvPr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43" name="TextBox 43">
            <a:extLst>
              <a:ext uri="{FF2B5EF4-FFF2-40B4-BE49-F238E27FC236}">
                <a16:creationId xmlns:a16="http://schemas.microsoft.com/office/drawing/2014/main" id="{560A8FB7-A6BC-07E9-1F2B-682BE1F3450E}"/>
              </a:ext>
            </a:extLst>
          </p:cNvPr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44" name="TextBox 3">
            <a:extLst>
              <a:ext uri="{FF2B5EF4-FFF2-40B4-BE49-F238E27FC236}">
                <a16:creationId xmlns:a16="http://schemas.microsoft.com/office/drawing/2014/main" id="{BC5D266B-E266-5E34-993A-578A4E173BB8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06</a:t>
            </a:r>
          </a:p>
        </p:txBody>
      </p:sp>
      <p:sp>
        <p:nvSpPr>
          <p:cNvPr id="56" name="TextBox 35">
            <a:extLst>
              <a:ext uri="{FF2B5EF4-FFF2-40B4-BE49-F238E27FC236}">
                <a16:creationId xmlns:a16="http://schemas.microsoft.com/office/drawing/2014/main" id="{9ECA5C35-F216-C2D6-9699-1D2F5D3D7454}"/>
              </a:ext>
            </a:extLst>
          </p:cNvPr>
          <p:cNvSpPr txBox="1"/>
          <p:nvPr/>
        </p:nvSpPr>
        <p:spPr>
          <a:xfrm>
            <a:off x="2661849" y="4302639"/>
            <a:ext cx="2992042" cy="2717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{{modulos_quantidade1}}</a:t>
            </a:r>
          </a:p>
        </p:txBody>
      </p:sp>
      <p:sp>
        <p:nvSpPr>
          <p:cNvPr id="58" name="TextBox 35">
            <a:extLst>
              <a:ext uri="{FF2B5EF4-FFF2-40B4-BE49-F238E27FC236}">
                <a16:creationId xmlns:a16="http://schemas.microsoft.com/office/drawing/2014/main" id="{8BC994BB-C175-8401-B964-EA5AEE87F349}"/>
              </a:ext>
            </a:extLst>
          </p:cNvPr>
          <p:cNvSpPr txBox="1"/>
          <p:nvPr/>
        </p:nvSpPr>
        <p:spPr>
          <a:xfrm>
            <a:off x="2668489" y="6106867"/>
            <a:ext cx="3351311" cy="2750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{{inversor1}}</a:t>
            </a:r>
          </a:p>
        </p:txBody>
      </p:sp>
      <p:sp>
        <p:nvSpPr>
          <p:cNvPr id="59" name="TextBox 35">
            <a:extLst>
              <a:ext uri="{FF2B5EF4-FFF2-40B4-BE49-F238E27FC236}">
                <a16:creationId xmlns:a16="http://schemas.microsoft.com/office/drawing/2014/main" id="{9385D078-6C97-483C-E0CB-59867472BD05}"/>
              </a:ext>
            </a:extLst>
          </p:cNvPr>
          <p:cNvSpPr txBox="1"/>
          <p:nvPr/>
        </p:nvSpPr>
        <p:spPr>
          <a:xfrm>
            <a:off x="2665991" y="5637002"/>
            <a:ext cx="3313565" cy="2717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{{inversor_quantidade1}}</a:t>
            </a:r>
          </a:p>
        </p:txBody>
      </p:sp>
      <p:grpSp>
        <p:nvGrpSpPr>
          <p:cNvPr id="69" name="Group 7">
            <a:extLst>
              <a:ext uri="{FF2B5EF4-FFF2-40B4-BE49-F238E27FC236}">
                <a16:creationId xmlns:a16="http://schemas.microsoft.com/office/drawing/2014/main" id="{195D8F89-CD0C-8BCD-C736-53D2E5152DC9}"/>
              </a:ext>
            </a:extLst>
          </p:cNvPr>
          <p:cNvGrpSpPr/>
          <p:nvPr/>
        </p:nvGrpSpPr>
        <p:grpSpPr>
          <a:xfrm>
            <a:off x="846640" y="2894713"/>
            <a:ext cx="5311706" cy="636422"/>
            <a:chOff x="0" y="-16427"/>
            <a:chExt cx="1467171" cy="179586"/>
          </a:xfrm>
        </p:grpSpPr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F4EA8690-9E3A-208A-E994-784079A33247}"/>
                </a:ext>
              </a:extLst>
            </p:cNvPr>
            <p:cNvSpPr/>
            <p:nvPr/>
          </p:nvSpPr>
          <p:spPr>
            <a:xfrm>
              <a:off x="0" y="0"/>
              <a:ext cx="1462389" cy="141486"/>
            </a:xfrm>
            <a:custGeom>
              <a:avLst/>
              <a:gdLst/>
              <a:ahLst/>
              <a:cxnLst/>
              <a:rect l="l" t="t" r="r" b="b"/>
              <a:pathLst>
                <a:path w="1462389" h="141486">
                  <a:moveTo>
                    <a:pt x="70743" y="0"/>
                  </a:moveTo>
                  <a:lnTo>
                    <a:pt x="1391646" y="0"/>
                  </a:lnTo>
                  <a:cubicBezTo>
                    <a:pt x="1430717" y="0"/>
                    <a:pt x="1462389" y="31673"/>
                    <a:pt x="1462389" y="70743"/>
                  </a:cubicBezTo>
                  <a:lnTo>
                    <a:pt x="1462389" y="70743"/>
                  </a:lnTo>
                  <a:cubicBezTo>
                    <a:pt x="1462389" y="109813"/>
                    <a:pt x="1430717" y="141486"/>
                    <a:pt x="1391646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71" name="TextBox 9">
              <a:extLst>
                <a:ext uri="{FF2B5EF4-FFF2-40B4-BE49-F238E27FC236}">
                  <a16:creationId xmlns:a16="http://schemas.microsoft.com/office/drawing/2014/main" id="{BD6ABB59-F6AB-E691-1EC1-7C6C8C614E93}"/>
                </a:ext>
              </a:extLst>
            </p:cNvPr>
            <p:cNvSpPr txBox="1"/>
            <p:nvPr/>
          </p:nvSpPr>
          <p:spPr>
            <a:xfrm>
              <a:off x="4782" y="-16427"/>
              <a:ext cx="1462389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Projeto nº 1</a:t>
              </a:r>
            </a:p>
          </p:txBody>
        </p:sp>
      </p:grpSp>
      <p:grpSp>
        <p:nvGrpSpPr>
          <p:cNvPr id="73" name="Group 7">
            <a:extLst>
              <a:ext uri="{FF2B5EF4-FFF2-40B4-BE49-F238E27FC236}">
                <a16:creationId xmlns:a16="http://schemas.microsoft.com/office/drawing/2014/main" id="{CCA22B62-6584-5C77-4DC6-BA5D43A0FEDB}"/>
              </a:ext>
            </a:extLst>
          </p:cNvPr>
          <p:cNvGrpSpPr/>
          <p:nvPr/>
        </p:nvGrpSpPr>
        <p:grpSpPr>
          <a:xfrm>
            <a:off x="6488147" y="2846745"/>
            <a:ext cx="5311706" cy="636422"/>
            <a:chOff x="0" y="-16427"/>
            <a:chExt cx="1467171" cy="179586"/>
          </a:xfrm>
        </p:grpSpPr>
        <p:sp>
          <p:nvSpPr>
            <p:cNvPr id="74" name="Freeform 8">
              <a:extLst>
                <a:ext uri="{FF2B5EF4-FFF2-40B4-BE49-F238E27FC236}">
                  <a16:creationId xmlns:a16="http://schemas.microsoft.com/office/drawing/2014/main" id="{C42A45A2-F0CB-CBF9-1D89-322072453C63}"/>
                </a:ext>
              </a:extLst>
            </p:cNvPr>
            <p:cNvSpPr/>
            <p:nvPr/>
          </p:nvSpPr>
          <p:spPr>
            <a:xfrm>
              <a:off x="0" y="0"/>
              <a:ext cx="1462389" cy="141486"/>
            </a:xfrm>
            <a:custGeom>
              <a:avLst/>
              <a:gdLst/>
              <a:ahLst/>
              <a:cxnLst/>
              <a:rect l="l" t="t" r="r" b="b"/>
              <a:pathLst>
                <a:path w="1462389" h="141486">
                  <a:moveTo>
                    <a:pt x="70743" y="0"/>
                  </a:moveTo>
                  <a:lnTo>
                    <a:pt x="1391646" y="0"/>
                  </a:lnTo>
                  <a:cubicBezTo>
                    <a:pt x="1430717" y="0"/>
                    <a:pt x="1462389" y="31673"/>
                    <a:pt x="1462389" y="70743"/>
                  </a:cubicBezTo>
                  <a:lnTo>
                    <a:pt x="1462389" y="70743"/>
                  </a:lnTo>
                  <a:cubicBezTo>
                    <a:pt x="1462389" y="109813"/>
                    <a:pt x="1430717" y="141486"/>
                    <a:pt x="1391646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75" name="TextBox 9">
              <a:extLst>
                <a:ext uri="{FF2B5EF4-FFF2-40B4-BE49-F238E27FC236}">
                  <a16:creationId xmlns:a16="http://schemas.microsoft.com/office/drawing/2014/main" id="{4B394A59-8329-B825-D593-E76DB424CEBA}"/>
                </a:ext>
              </a:extLst>
            </p:cNvPr>
            <p:cNvSpPr txBox="1"/>
            <p:nvPr/>
          </p:nvSpPr>
          <p:spPr>
            <a:xfrm>
              <a:off x="4782" y="-16427"/>
              <a:ext cx="1462389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Projeto nº 2</a:t>
              </a:r>
            </a:p>
          </p:txBody>
        </p:sp>
      </p:grpSp>
      <p:grpSp>
        <p:nvGrpSpPr>
          <p:cNvPr id="76" name="Group 7">
            <a:extLst>
              <a:ext uri="{FF2B5EF4-FFF2-40B4-BE49-F238E27FC236}">
                <a16:creationId xmlns:a16="http://schemas.microsoft.com/office/drawing/2014/main" id="{95DB8E84-43A2-7153-0315-26F27055DA9F}"/>
              </a:ext>
            </a:extLst>
          </p:cNvPr>
          <p:cNvGrpSpPr/>
          <p:nvPr/>
        </p:nvGrpSpPr>
        <p:grpSpPr>
          <a:xfrm>
            <a:off x="12225617" y="2832591"/>
            <a:ext cx="5311706" cy="636422"/>
            <a:chOff x="0" y="-16427"/>
            <a:chExt cx="1467171" cy="179586"/>
          </a:xfrm>
        </p:grpSpPr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F0954618-E41C-2AF8-1A17-4F2FF0017CEB}"/>
                </a:ext>
              </a:extLst>
            </p:cNvPr>
            <p:cNvSpPr/>
            <p:nvPr/>
          </p:nvSpPr>
          <p:spPr>
            <a:xfrm>
              <a:off x="0" y="0"/>
              <a:ext cx="1462389" cy="141486"/>
            </a:xfrm>
            <a:custGeom>
              <a:avLst/>
              <a:gdLst/>
              <a:ahLst/>
              <a:cxnLst/>
              <a:rect l="l" t="t" r="r" b="b"/>
              <a:pathLst>
                <a:path w="1462389" h="141486">
                  <a:moveTo>
                    <a:pt x="70743" y="0"/>
                  </a:moveTo>
                  <a:lnTo>
                    <a:pt x="1391646" y="0"/>
                  </a:lnTo>
                  <a:cubicBezTo>
                    <a:pt x="1430717" y="0"/>
                    <a:pt x="1462389" y="31673"/>
                    <a:pt x="1462389" y="70743"/>
                  </a:cubicBezTo>
                  <a:lnTo>
                    <a:pt x="1462389" y="70743"/>
                  </a:lnTo>
                  <a:cubicBezTo>
                    <a:pt x="1462389" y="109813"/>
                    <a:pt x="1430717" y="141486"/>
                    <a:pt x="1391646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78" name="TextBox 9">
              <a:extLst>
                <a:ext uri="{FF2B5EF4-FFF2-40B4-BE49-F238E27FC236}">
                  <a16:creationId xmlns:a16="http://schemas.microsoft.com/office/drawing/2014/main" id="{23BC14A7-22C3-E0D2-8747-C216D06C3526}"/>
                </a:ext>
              </a:extLst>
            </p:cNvPr>
            <p:cNvSpPr txBox="1"/>
            <p:nvPr/>
          </p:nvSpPr>
          <p:spPr>
            <a:xfrm>
              <a:off x="4782" y="-16427"/>
              <a:ext cx="1462389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Projeto nº 3</a:t>
              </a:r>
            </a:p>
          </p:txBody>
        </p:sp>
      </p:grpSp>
      <p:sp>
        <p:nvSpPr>
          <p:cNvPr id="3" name="TextBox 20">
            <a:extLst>
              <a:ext uri="{FF2B5EF4-FFF2-40B4-BE49-F238E27FC236}">
                <a16:creationId xmlns:a16="http://schemas.microsoft.com/office/drawing/2014/main" id="{55084B78-555C-169F-2044-AF837AD03AC4}"/>
              </a:ext>
            </a:extLst>
          </p:cNvPr>
          <p:cNvSpPr txBox="1"/>
          <p:nvPr/>
        </p:nvSpPr>
        <p:spPr>
          <a:xfrm>
            <a:off x="2285438" y="3652788"/>
            <a:ext cx="2416796" cy="457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17"/>
              </a:lnSpc>
            </a:pPr>
            <a:r>
              <a:rPr lang="en-US" sz="2400" b="1" dirty="0">
                <a:solidFill>
                  <a:srgbClr val="124E4A"/>
                </a:solidFill>
                <a:latin typeface="Poppins Bold"/>
                <a:ea typeface="Poppins Bold"/>
                <a:cs typeface="Poppins Bold"/>
                <a:sym typeface="Poppins Bold"/>
              </a:rPr>
              <a:t>{{potencia1}}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96CA59-7EE5-D7DF-CDD0-5B145A815009}"/>
              </a:ext>
            </a:extLst>
          </p:cNvPr>
          <p:cNvSpPr txBox="1"/>
          <p:nvPr/>
        </p:nvSpPr>
        <p:spPr>
          <a:xfrm>
            <a:off x="1087918" y="8682011"/>
            <a:ext cx="47720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{{geracao_media1}}</a:t>
            </a:r>
            <a:endParaRPr lang="en-BR" sz="2000" dirty="0"/>
          </a:p>
        </p:txBody>
      </p:sp>
      <p:sp>
        <p:nvSpPr>
          <p:cNvPr id="4" name="TextBox 35">
            <a:extLst>
              <a:ext uri="{FF2B5EF4-FFF2-40B4-BE49-F238E27FC236}">
                <a16:creationId xmlns:a16="http://schemas.microsoft.com/office/drawing/2014/main" id="{1E0D3D72-9847-A794-138E-A1FBBB6A6CA6}"/>
              </a:ext>
            </a:extLst>
          </p:cNvPr>
          <p:cNvSpPr txBox="1"/>
          <p:nvPr/>
        </p:nvSpPr>
        <p:spPr>
          <a:xfrm>
            <a:off x="1218278" y="4304929"/>
            <a:ext cx="1207008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Modulos:</a:t>
            </a:r>
          </a:p>
        </p:txBody>
      </p:sp>
      <p:sp>
        <p:nvSpPr>
          <p:cNvPr id="6" name="TextBox 35">
            <a:extLst>
              <a:ext uri="{FF2B5EF4-FFF2-40B4-BE49-F238E27FC236}">
                <a16:creationId xmlns:a16="http://schemas.microsoft.com/office/drawing/2014/main" id="{9539A654-E414-7A4A-AA17-A2C9B9FDDFF3}"/>
              </a:ext>
            </a:extLst>
          </p:cNvPr>
          <p:cNvSpPr txBox="1"/>
          <p:nvPr/>
        </p:nvSpPr>
        <p:spPr>
          <a:xfrm>
            <a:off x="1218277" y="5633988"/>
            <a:ext cx="1207009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Inversor: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CBF7DBCE-5256-6B4B-0F30-1224F2F50CE7}"/>
              </a:ext>
            </a:extLst>
          </p:cNvPr>
          <p:cNvSpPr txBox="1"/>
          <p:nvPr/>
        </p:nvSpPr>
        <p:spPr>
          <a:xfrm>
            <a:off x="1217384" y="6945588"/>
            <a:ext cx="1169053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b="1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Créditos</a:t>
            </a: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</p:txBody>
      </p:sp>
      <p:sp>
        <p:nvSpPr>
          <p:cNvPr id="25" name="TextBox 35">
            <a:extLst>
              <a:ext uri="{FF2B5EF4-FFF2-40B4-BE49-F238E27FC236}">
                <a16:creationId xmlns:a16="http://schemas.microsoft.com/office/drawing/2014/main" id="{10996775-3560-728D-5870-5F6924A192F9}"/>
              </a:ext>
            </a:extLst>
          </p:cNvPr>
          <p:cNvSpPr txBox="1"/>
          <p:nvPr/>
        </p:nvSpPr>
        <p:spPr>
          <a:xfrm>
            <a:off x="2667387" y="6950149"/>
            <a:ext cx="2423659" cy="2750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{{creditos1}}</a:t>
            </a:r>
          </a:p>
        </p:txBody>
      </p:sp>
      <p:sp>
        <p:nvSpPr>
          <p:cNvPr id="5" name="TextBox 35">
            <a:extLst>
              <a:ext uri="{FF2B5EF4-FFF2-40B4-BE49-F238E27FC236}">
                <a16:creationId xmlns:a16="http://schemas.microsoft.com/office/drawing/2014/main" id="{645CDD85-CFA6-99FD-3113-6CEFBE0833D8}"/>
              </a:ext>
            </a:extLst>
          </p:cNvPr>
          <p:cNvSpPr txBox="1"/>
          <p:nvPr/>
        </p:nvSpPr>
        <p:spPr>
          <a:xfrm>
            <a:off x="2668488" y="4784615"/>
            <a:ext cx="3351311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{{modulos1}}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5D2C60-C7AD-8C85-8436-1692D24FEF6A}"/>
              </a:ext>
            </a:extLst>
          </p:cNvPr>
          <p:cNvSpPr txBox="1"/>
          <p:nvPr/>
        </p:nvSpPr>
        <p:spPr>
          <a:xfrm>
            <a:off x="1122091" y="8013471"/>
            <a:ext cx="47379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Geração</a:t>
            </a:r>
            <a:r>
              <a:rPr lang="en-US" sz="2000" b="1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2000" b="1" dirty="0" err="1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Média</a:t>
            </a:r>
            <a:r>
              <a:rPr lang="en-US" sz="2000" b="1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:</a:t>
            </a:r>
            <a:endParaRPr lang="en-BR" sz="2000" dirty="0"/>
          </a:p>
        </p:txBody>
      </p:sp>
      <p:sp>
        <p:nvSpPr>
          <p:cNvPr id="18" name="TextBox 35">
            <a:extLst>
              <a:ext uri="{FF2B5EF4-FFF2-40B4-BE49-F238E27FC236}">
                <a16:creationId xmlns:a16="http://schemas.microsoft.com/office/drawing/2014/main" id="{59DA1BD3-F686-893E-6CA5-6B151D10FC48}"/>
              </a:ext>
            </a:extLst>
          </p:cNvPr>
          <p:cNvSpPr txBox="1"/>
          <p:nvPr/>
        </p:nvSpPr>
        <p:spPr>
          <a:xfrm>
            <a:off x="1218278" y="4784615"/>
            <a:ext cx="1207008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b="1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Modelo</a:t>
            </a: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</p:txBody>
      </p:sp>
      <p:sp>
        <p:nvSpPr>
          <p:cNvPr id="19" name="TextBox 35">
            <a:extLst>
              <a:ext uri="{FF2B5EF4-FFF2-40B4-BE49-F238E27FC236}">
                <a16:creationId xmlns:a16="http://schemas.microsoft.com/office/drawing/2014/main" id="{5603F229-7EBA-63CD-7FD1-DD337DAB5CD0}"/>
              </a:ext>
            </a:extLst>
          </p:cNvPr>
          <p:cNvSpPr txBox="1"/>
          <p:nvPr/>
        </p:nvSpPr>
        <p:spPr>
          <a:xfrm>
            <a:off x="1218278" y="6104605"/>
            <a:ext cx="1207008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b="1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Modelo</a:t>
            </a: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</p:txBody>
      </p:sp>
      <p:sp>
        <p:nvSpPr>
          <p:cNvPr id="20" name="TextBox 35">
            <a:extLst>
              <a:ext uri="{FF2B5EF4-FFF2-40B4-BE49-F238E27FC236}">
                <a16:creationId xmlns:a16="http://schemas.microsoft.com/office/drawing/2014/main" id="{C6748793-BE7B-F8F1-EAF3-27367B4E5E3B}"/>
              </a:ext>
            </a:extLst>
          </p:cNvPr>
          <p:cNvSpPr txBox="1"/>
          <p:nvPr/>
        </p:nvSpPr>
        <p:spPr>
          <a:xfrm>
            <a:off x="1220835" y="7423507"/>
            <a:ext cx="1065999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Seguro:</a:t>
            </a:r>
          </a:p>
        </p:txBody>
      </p:sp>
      <p:sp>
        <p:nvSpPr>
          <p:cNvPr id="21" name="TextBox 35">
            <a:extLst>
              <a:ext uri="{FF2B5EF4-FFF2-40B4-BE49-F238E27FC236}">
                <a16:creationId xmlns:a16="http://schemas.microsoft.com/office/drawing/2014/main" id="{DA2BBF97-C714-E405-4EC1-1811B8F8F51D}"/>
              </a:ext>
            </a:extLst>
          </p:cNvPr>
          <p:cNvSpPr txBox="1"/>
          <p:nvPr/>
        </p:nvSpPr>
        <p:spPr>
          <a:xfrm>
            <a:off x="2667387" y="7430551"/>
            <a:ext cx="522410" cy="2717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Não</a:t>
            </a:r>
            <a:endParaRPr lang="en-US" sz="1563" dirty="0">
              <a:solidFill>
                <a:srgbClr val="7A7A7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D75F056-9803-53EB-69E9-548C41CF14DD}"/>
              </a:ext>
            </a:extLst>
          </p:cNvPr>
          <p:cNvSpPr/>
          <p:nvPr/>
        </p:nvSpPr>
        <p:spPr>
          <a:xfrm>
            <a:off x="6553200" y="3589349"/>
            <a:ext cx="5294393" cy="5973751"/>
          </a:xfrm>
          <a:prstGeom prst="roundRect">
            <a:avLst>
              <a:gd name="adj" fmla="val 7963"/>
            </a:avLst>
          </a:prstGeom>
          <a:solidFill>
            <a:srgbClr val="CDFBF1">
              <a:alpha val="7451"/>
            </a:srgbClr>
          </a:solidFill>
          <a:ln w="50800">
            <a:solidFill>
              <a:srgbClr val="124E4A"/>
            </a:solidFill>
          </a:ln>
          <a:effectLst>
            <a:outerShdw blurRad="50800" dist="38100" dir="16200000" rotWithShape="0">
              <a:prstClr val="black">
                <a:alpha val="55828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BDBFBE8F-3EC4-CDF3-631A-B08B804EC5E1}"/>
              </a:ext>
            </a:extLst>
          </p:cNvPr>
          <p:cNvSpPr/>
          <p:nvPr/>
        </p:nvSpPr>
        <p:spPr>
          <a:xfrm>
            <a:off x="6801886" y="7942964"/>
            <a:ext cx="4772074" cy="1373860"/>
          </a:xfrm>
          <a:prstGeom prst="roundRect">
            <a:avLst/>
          </a:prstGeom>
          <a:solidFill>
            <a:srgbClr val="124E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24" name="TextBox 35">
            <a:extLst>
              <a:ext uri="{FF2B5EF4-FFF2-40B4-BE49-F238E27FC236}">
                <a16:creationId xmlns:a16="http://schemas.microsoft.com/office/drawing/2014/main" id="{1C520357-B50A-51F4-CD9C-90BA4A635E29}"/>
              </a:ext>
            </a:extLst>
          </p:cNvPr>
          <p:cNvSpPr txBox="1"/>
          <p:nvPr/>
        </p:nvSpPr>
        <p:spPr>
          <a:xfrm>
            <a:off x="8368409" y="4302639"/>
            <a:ext cx="2992042" cy="2717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{{modulos_quantidade}}</a:t>
            </a:r>
          </a:p>
        </p:txBody>
      </p:sp>
      <p:sp>
        <p:nvSpPr>
          <p:cNvPr id="28" name="TextBox 35">
            <a:extLst>
              <a:ext uri="{FF2B5EF4-FFF2-40B4-BE49-F238E27FC236}">
                <a16:creationId xmlns:a16="http://schemas.microsoft.com/office/drawing/2014/main" id="{D3EB2C96-3014-B04D-A6A5-A6A6257BC647}"/>
              </a:ext>
            </a:extLst>
          </p:cNvPr>
          <p:cNvSpPr txBox="1"/>
          <p:nvPr/>
        </p:nvSpPr>
        <p:spPr>
          <a:xfrm>
            <a:off x="8375049" y="6106867"/>
            <a:ext cx="3351311" cy="2750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{{inversor}}</a:t>
            </a:r>
          </a:p>
        </p:txBody>
      </p:sp>
      <p:sp>
        <p:nvSpPr>
          <p:cNvPr id="29" name="TextBox 35">
            <a:extLst>
              <a:ext uri="{FF2B5EF4-FFF2-40B4-BE49-F238E27FC236}">
                <a16:creationId xmlns:a16="http://schemas.microsoft.com/office/drawing/2014/main" id="{36A5936C-1108-2F8B-4014-8D9C1007A369}"/>
              </a:ext>
            </a:extLst>
          </p:cNvPr>
          <p:cNvSpPr txBox="1"/>
          <p:nvPr/>
        </p:nvSpPr>
        <p:spPr>
          <a:xfrm>
            <a:off x="8372551" y="5637002"/>
            <a:ext cx="3313565" cy="2717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{{inversor_quantidade}}</a:t>
            </a:r>
          </a:p>
        </p:txBody>
      </p:sp>
      <p:sp>
        <p:nvSpPr>
          <p:cNvPr id="30" name="TextBox 20">
            <a:extLst>
              <a:ext uri="{FF2B5EF4-FFF2-40B4-BE49-F238E27FC236}">
                <a16:creationId xmlns:a16="http://schemas.microsoft.com/office/drawing/2014/main" id="{0648E3BC-7324-780F-219F-F4771497AB3C}"/>
              </a:ext>
            </a:extLst>
          </p:cNvPr>
          <p:cNvSpPr txBox="1"/>
          <p:nvPr/>
        </p:nvSpPr>
        <p:spPr>
          <a:xfrm>
            <a:off x="7991998" y="3652788"/>
            <a:ext cx="2416796" cy="457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17"/>
              </a:lnSpc>
            </a:pPr>
            <a:r>
              <a:rPr lang="en-US" sz="2400" b="1" dirty="0">
                <a:solidFill>
                  <a:srgbClr val="124E4A"/>
                </a:solidFill>
                <a:latin typeface="Poppins Bold"/>
                <a:ea typeface="Poppins Bold"/>
                <a:cs typeface="Poppins Bold"/>
                <a:sym typeface="Poppins Bold"/>
              </a:rPr>
              <a:t>{{potencia}}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EC7BC6-274D-EA07-81D5-E31983D1DC70}"/>
              </a:ext>
            </a:extLst>
          </p:cNvPr>
          <p:cNvSpPr txBox="1"/>
          <p:nvPr/>
        </p:nvSpPr>
        <p:spPr>
          <a:xfrm>
            <a:off x="6794478" y="8682011"/>
            <a:ext cx="47720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{{geracao_media}}</a:t>
            </a:r>
            <a:endParaRPr lang="en-BR" sz="2000" dirty="0"/>
          </a:p>
        </p:txBody>
      </p:sp>
      <p:sp>
        <p:nvSpPr>
          <p:cNvPr id="32" name="TextBox 35">
            <a:extLst>
              <a:ext uri="{FF2B5EF4-FFF2-40B4-BE49-F238E27FC236}">
                <a16:creationId xmlns:a16="http://schemas.microsoft.com/office/drawing/2014/main" id="{54770F7F-F4BA-094A-DD7A-89674483A8DF}"/>
              </a:ext>
            </a:extLst>
          </p:cNvPr>
          <p:cNvSpPr txBox="1"/>
          <p:nvPr/>
        </p:nvSpPr>
        <p:spPr>
          <a:xfrm>
            <a:off x="6924838" y="4304929"/>
            <a:ext cx="1207008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Modulos:</a:t>
            </a:r>
          </a:p>
        </p:txBody>
      </p:sp>
      <p:sp>
        <p:nvSpPr>
          <p:cNvPr id="33" name="TextBox 35">
            <a:extLst>
              <a:ext uri="{FF2B5EF4-FFF2-40B4-BE49-F238E27FC236}">
                <a16:creationId xmlns:a16="http://schemas.microsoft.com/office/drawing/2014/main" id="{6A58B781-E99E-850D-05AB-8D79780C78CC}"/>
              </a:ext>
            </a:extLst>
          </p:cNvPr>
          <p:cNvSpPr txBox="1"/>
          <p:nvPr/>
        </p:nvSpPr>
        <p:spPr>
          <a:xfrm>
            <a:off x="6924837" y="5633988"/>
            <a:ext cx="1207009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Inversor:</a:t>
            </a:r>
          </a:p>
        </p:txBody>
      </p:sp>
      <p:sp>
        <p:nvSpPr>
          <p:cNvPr id="34" name="TextBox 35">
            <a:extLst>
              <a:ext uri="{FF2B5EF4-FFF2-40B4-BE49-F238E27FC236}">
                <a16:creationId xmlns:a16="http://schemas.microsoft.com/office/drawing/2014/main" id="{6BE51164-A790-A89B-DCB2-79E08459A163}"/>
              </a:ext>
            </a:extLst>
          </p:cNvPr>
          <p:cNvSpPr txBox="1"/>
          <p:nvPr/>
        </p:nvSpPr>
        <p:spPr>
          <a:xfrm>
            <a:off x="6923944" y="6945588"/>
            <a:ext cx="1169053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b="1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Créditos</a:t>
            </a: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F54390B-EAD7-1375-2323-A1F72C71DA19}"/>
              </a:ext>
            </a:extLst>
          </p:cNvPr>
          <p:cNvSpPr txBox="1"/>
          <p:nvPr/>
        </p:nvSpPr>
        <p:spPr>
          <a:xfrm>
            <a:off x="8373947" y="6950149"/>
            <a:ext cx="2423659" cy="2750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{{creditos}}</a:t>
            </a:r>
          </a:p>
        </p:txBody>
      </p:sp>
      <p:sp>
        <p:nvSpPr>
          <p:cNvPr id="38" name="TextBox 35">
            <a:extLst>
              <a:ext uri="{FF2B5EF4-FFF2-40B4-BE49-F238E27FC236}">
                <a16:creationId xmlns:a16="http://schemas.microsoft.com/office/drawing/2014/main" id="{96463C04-58C5-844C-8D4E-A0C038462BD5}"/>
              </a:ext>
            </a:extLst>
          </p:cNvPr>
          <p:cNvSpPr txBox="1"/>
          <p:nvPr/>
        </p:nvSpPr>
        <p:spPr>
          <a:xfrm>
            <a:off x="8375048" y="4784615"/>
            <a:ext cx="3351311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{{modulos}}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3F6AEA-92FB-7890-85DA-237380D81C8C}"/>
              </a:ext>
            </a:extLst>
          </p:cNvPr>
          <p:cNvSpPr txBox="1"/>
          <p:nvPr/>
        </p:nvSpPr>
        <p:spPr>
          <a:xfrm>
            <a:off x="6828651" y="8013471"/>
            <a:ext cx="47379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Geração</a:t>
            </a:r>
            <a:r>
              <a:rPr lang="en-US" sz="2000" b="1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2000" b="1" dirty="0" err="1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Média</a:t>
            </a:r>
            <a:r>
              <a:rPr lang="en-US" sz="2000" b="1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:</a:t>
            </a:r>
            <a:endParaRPr lang="en-BR" sz="2000" dirty="0"/>
          </a:p>
        </p:txBody>
      </p:sp>
      <p:sp>
        <p:nvSpPr>
          <p:cNvPr id="57" name="TextBox 35">
            <a:extLst>
              <a:ext uri="{FF2B5EF4-FFF2-40B4-BE49-F238E27FC236}">
                <a16:creationId xmlns:a16="http://schemas.microsoft.com/office/drawing/2014/main" id="{0A2F16F6-5F79-A25B-406D-2F7B31C4B7BB}"/>
              </a:ext>
            </a:extLst>
          </p:cNvPr>
          <p:cNvSpPr txBox="1"/>
          <p:nvPr/>
        </p:nvSpPr>
        <p:spPr>
          <a:xfrm>
            <a:off x="6924838" y="4784615"/>
            <a:ext cx="1207008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b="1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Modelo</a:t>
            </a: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</p:txBody>
      </p:sp>
      <p:sp>
        <p:nvSpPr>
          <p:cNvPr id="60" name="TextBox 35">
            <a:extLst>
              <a:ext uri="{FF2B5EF4-FFF2-40B4-BE49-F238E27FC236}">
                <a16:creationId xmlns:a16="http://schemas.microsoft.com/office/drawing/2014/main" id="{F621FA56-42E0-8CD4-8B58-BBBEA08BD48B}"/>
              </a:ext>
            </a:extLst>
          </p:cNvPr>
          <p:cNvSpPr txBox="1"/>
          <p:nvPr/>
        </p:nvSpPr>
        <p:spPr>
          <a:xfrm>
            <a:off x="6924838" y="6104605"/>
            <a:ext cx="1207008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b="1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Modelo</a:t>
            </a: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</p:txBody>
      </p:sp>
      <p:sp>
        <p:nvSpPr>
          <p:cNvPr id="72" name="TextBox 35">
            <a:extLst>
              <a:ext uri="{FF2B5EF4-FFF2-40B4-BE49-F238E27FC236}">
                <a16:creationId xmlns:a16="http://schemas.microsoft.com/office/drawing/2014/main" id="{8C5C3A24-B62B-C410-348A-50858E9C7215}"/>
              </a:ext>
            </a:extLst>
          </p:cNvPr>
          <p:cNvSpPr txBox="1"/>
          <p:nvPr/>
        </p:nvSpPr>
        <p:spPr>
          <a:xfrm>
            <a:off x="6927395" y="7423507"/>
            <a:ext cx="1065999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Seguro:</a:t>
            </a:r>
          </a:p>
        </p:txBody>
      </p:sp>
      <p:sp>
        <p:nvSpPr>
          <p:cNvPr id="79" name="TextBox 35">
            <a:extLst>
              <a:ext uri="{FF2B5EF4-FFF2-40B4-BE49-F238E27FC236}">
                <a16:creationId xmlns:a16="http://schemas.microsoft.com/office/drawing/2014/main" id="{EE282259-C085-2899-A91F-CE67DE8D6C01}"/>
              </a:ext>
            </a:extLst>
          </p:cNvPr>
          <p:cNvSpPr txBox="1"/>
          <p:nvPr/>
        </p:nvSpPr>
        <p:spPr>
          <a:xfrm>
            <a:off x="8373947" y="7430551"/>
            <a:ext cx="2423658" cy="2717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12 meses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8B7890C5-DEC4-CDEF-C557-60D750F911C8}"/>
              </a:ext>
            </a:extLst>
          </p:cNvPr>
          <p:cNvSpPr/>
          <p:nvPr/>
        </p:nvSpPr>
        <p:spPr>
          <a:xfrm>
            <a:off x="12254155" y="3589349"/>
            <a:ext cx="5294393" cy="5973751"/>
          </a:xfrm>
          <a:prstGeom prst="roundRect">
            <a:avLst>
              <a:gd name="adj" fmla="val 7963"/>
            </a:avLst>
          </a:prstGeom>
          <a:solidFill>
            <a:srgbClr val="CDFBF1">
              <a:alpha val="7451"/>
            </a:srgbClr>
          </a:solidFill>
          <a:ln w="50800">
            <a:solidFill>
              <a:srgbClr val="124E4A"/>
            </a:solidFill>
          </a:ln>
          <a:effectLst>
            <a:outerShdw blurRad="50800" dist="38100" dir="16200000" rotWithShape="0">
              <a:prstClr val="black">
                <a:alpha val="55828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B0D09104-FC58-1C74-C35F-3B97C63C6F66}"/>
              </a:ext>
            </a:extLst>
          </p:cNvPr>
          <p:cNvSpPr/>
          <p:nvPr/>
        </p:nvSpPr>
        <p:spPr>
          <a:xfrm>
            <a:off x="12502841" y="7942964"/>
            <a:ext cx="4772074" cy="1373860"/>
          </a:xfrm>
          <a:prstGeom prst="roundRect">
            <a:avLst/>
          </a:prstGeom>
          <a:solidFill>
            <a:srgbClr val="124E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R" dirty="0"/>
          </a:p>
        </p:txBody>
      </p:sp>
      <p:sp>
        <p:nvSpPr>
          <p:cNvPr id="82" name="TextBox 35">
            <a:extLst>
              <a:ext uri="{FF2B5EF4-FFF2-40B4-BE49-F238E27FC236}">
                <a16:creationId xmlns:a16="http://schemas.microsoft.com/office/drawing/2014/main" id="{893777C4-3F0A-3A1D-7207-2D88E2CD3FBC}"/>
              </a:ext>
            </a:extLst>
          </p:cNvPr>
          <p:cNvSpPr txBox="1"/>
          <p:nvPr/>
        </p:nvSpPr>
        <p:spPr>
          <a:xfrm>
            <a:off x="14069364" y="4302639"/>
            <a:ext cx="2992042" cy="2717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{{modulos_quantidade3}}</a:t>
            </a:r>
          </a:p>
        </p:txBody>
      </p:sp>
      <p:sp>
        <p:nvSpPr>
          <p:cNvPr id="83" name="TextBox 35">
            <a:extLst>
              <a:ext uri="{FF2B5EF4-FFF2-40B4-BE49-F238E27FC236}">
                <a16:creationId xmlns:a16="http://schemas.microsoft.com/office/drawing/2014/main" id="{0FD7D8A6-5280-B83C-E9FA-A2ACF3D9982D}"/>
              </a:ext>
            </a:extLst>
          </p:cNvPr>
          <p:cNvSpPr txBox="1"/>
          <p:nvPr/>
        </p:nvSpPr>
        <p:spPr>
          <a:xfrm>
            <a:off x="14076004" y="6106867"/>
            <a:ext cx="3351311" cy="2750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{{inversor3}}</a:t>
            </a:r>
          </a:p>
        </p:txBody>
      </p:sp>
      <p:sp>
        <p:nvSpPr>
          <p:cNvPr id="84" name="TextBox 35">
            <a:extLst>
              <a:ext uri="{FF2B5EF4-FFF2-40B4-BE49-F238E27FC236}">
                <a16:creationId xmlns:a16="http://schemas.microsoft.com/office/drawing/2014/main" id="{F83FB4F3-68E4-4EFA-96B0-B6EE3AAAEFA9}"/>
              </a:ext>
            </a:extLst>
          </p:cNvPr>
          <p:cNvSpPr txBox="1"/>
          <p:nvPr/>
        </p:nvSpPr>
        <p:spPr>
          <a:xfrm>
            <a:off x="14073506" y="5637002"/>
            <a:ext cx="3313565" cy="2717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{{inversor_quantidade3}}</a:t>
            </a:r>
          </a:p>
        </p:txBody>
      </p:sp>
      <p:sp>
        <p:nvSpPr>
          <p:cNvPr id="85" name="TextBox 20">
            <a:extLst>
              <a:ext uri="{FF2B5EF4-FFF2-40B4-BE49-F238E27FC236}">
                <a16:creationId xmlns:a16="http://schemas.microsoft.com/office/drawing/2014/main" id="{DD827F0A-D40E-2F22-8411-A1F6379E95F3}"/>
              </a:ext>
            </a:extLst>
          </p:cNvPr>
          <p:cNvSpPr txBox="1"/>
          <p:nvPr/>
        </p:nvSpPr>
        <p:spPr>
          <a:xfrm>
            <a:off x="13692953" y="3652788"/>
            <a:ext cx="2416796" cy="457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17"/>
              </a:lnSpc>
            </a:pPr>
            <a:r>
              <a:rPr lang="en-US" sz="2400" b="1" dirty="0">
                <a:solidFill>
                  <a:srgbClr val="124E4A"/>
                </a:solidFill>
                <a:latin typeface="Poppins Bold"/>
                <a:ea typeface="Poppins Bold"/>
                <a:cs typeface="Poppins Bold"/>
                <a:sym typeface="Poppins Bold"/>
              </a:rPr>
              <a:t>{{potencia3}}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61AA668-5EC1-C867-7F4E-8AB4215EFE8F}"/>
              </a:ext>
            </a:extLst>
          </p:cNvPr>
          <p:cNvSpPr txBox="1"/>
          <p:nvPr/>
        </p:nvSpPr>
        <p:spPr>
          <a:xfrm>
            <a:off x="12495433" y="8682011"/>
            <a:ext cx="47720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{{geracao_media3}}</a:t>
            </a:r>
            <a:endParaRPr lang="en-BR" sz="2000" dirty="0"/>
          </a:p>
        </p:txBody>
      </p:sp>
      <p:sp>
        <p:nvSpPr>
          <p:cNvPr id="87" name="TextBox 35">
            <a:extLst>
              <a:ext uri="{FF2B5EF4-FFF2-40B4-BE49-F238E27FC236}">
                <a16:creationId xmlns:a16="http://schemas.microsoft.com/office/drawing/2014/main" id="{F4527B22-0D98-E1AF-D5E9-B1FBF00486F0}"/>
              </a:ext>
            </a:extLst>
          </p:cNvPr>
          <p:cNvSpPr txBox="1"/>
          <p:nvPr/>
        </p:nvSpPr>
        <p:spPr>
          <a:xfrm>
            <a:off x="12625793" y="4304929"/>
            <a:ext cx="1207008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Modulos:</a:t>
            </a:r>
          </a:p>
        </p:txBody>
      </p:sp>
      <p:sp>
        <p:nvSpPr>
          <p:cNvPr id="88" name="TextBox 35">
            <a:extLst>
              <a:ext uri="{FF2B5EF4-FFF2-40B4-BE49-F238E27FC236}">
                <a16:creationId xmlns:a16="http://schemas.microsoft.com/office/drawing/2014/main" id="{B56BE86E-2844-2A23-E8F8-8E54A161F686}"/>
              </a:ext>
            </a:extLst>
          </p:cNvPr>
          <p:cNvSpPr txBox="1"/>
          <p:nvPr/>
        </p:nvSpPr>
        <p:spPr>
          <a:xfrm>
            <a:off x="12625792" y="5633988"/>
            <a:ext cx="1207009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Inversor:</a:t>
            </a:r>
          </a:p>
        </p:txBody>
      </p:sp>
      <p:sp>
        <p:nvSpPr>
          <p:cNvPr id="89" name="TextBox 35">
            <a:extLst>
              <a:ext uri="{FF2B5EF4-FFF2-40B4-BE49-F238E27FC236}">
                <a16:creationId xmlns:a16="http://schemas.microsoft.com/office/drawing/2014/main" id="{3E55556B-FC62-3882-C0DB-5C2A0833230F}"/>
              </a:ext>
            </a:extLst>
          </p:cNvPr>
          <p:cNvSpPr txBox="1"/>
          <p:nvPr/>
        </p:nvSpPr>
        <p:spPr>
          <a:xfrm>
            <a:off x="12624899" y="6945588"/>
            <a:ext cx="1169053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b="1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Créditos</a:t>
            </a: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</p:txBody>
      </p:sp>
      <p:sp>
        <p:nvSpPr>
          <p:cNvPr id="90" name="TextBox 35">
            <a:extLst>
              <a:ext uri="{FF2B5EF4-FFF2-40B4-BE49-F238E27FC236}">
                <a16:creationId xmlns:a16="http://schemas.microsoft.com/office/drawing/2014/main" id="{826ACAE3-9E32-18E9-F3E8-446F9758615C}"/>
              </a:ext>
            </a:extLst>
          </p:cNvPr>
          <p:cNvSpPr txBox="1"/>
          <p:nvPr/>
        </p:nvSpPr>
        <p:spPr>
          <a:xfrm>
            <a:off x="14074902" y="6950149"/>
            <a:ext cx="2423659" cy="2750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{{creditos3}}</a:t>
            </a:r>
          </a:p>
        </p:txBody>
      </p:sp>
      <p:sp>
        <p:nvSpPr>
          <p:cNvPr id="91" name="TextBox 35">
            <a:extLst>
              <a:ext uri="{FF2B5EF4-FFF2-40B4-BE49-F238E27FC236}">
                <a16:creationId xmlns:a16="http://schemas.microsoft.com/office/drawing/2014/main" id="{2286A4EE-B0B6-6EBD-D584-1627996EB4CB}"/>
              </a:ext>
            </a:extLst>
          </p:cNvPr>
          <p:cNvSpPr txBox="1"/>
          <p:nvPr/>
        </p:nvSpPr>
        <p:spPr>
          <a:xfrm>
            <a:off x="14076003" y="4784615"/>
            <a:ext cx="3351311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0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{{modulos3}}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5D06A97-931A-167F-209B-11D6D7359210}"/>
              </a:ext>
            </a:extLst>
          </p:cNvPr>
          <p:cNvSpPr txBox="1"/>
          <p:nvPr/>
        </p:nvSpPr>
        <p:spPr>
          <a:xfrm>
            <a:off x="12529606" y="8013471"/>
            <a:ext cx="47379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Geração</a:t>
            </a:r>
            <a:r>
              <a:rPr lang="en-US" sz="2000" b="1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  <a:r>
              <a:rPr lang="en-US" sz="2000" b="1" dirty="0" err="1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Média</a:t>
            </a:r>
            <a:r>
              <a:rPr lang="en-US" sz="2000" b="1" dirty="0">
                <a:solidFill>
                  <a:srgbClr val="CDFBF1"/>
                </a:solidFill>
                <a:latin typeface="Poppins Bold"/>
                <a:ea typeface="Poppins Bold"/>
                <a:cs typeface="Poppins Bold"/>
                <a:sym typeface="Poppins Bold"/>
              </a:rPr>
              <a:t>:</a:t>
            </a:r>
            <a:endParaRPr lang="en-BR" sz="2000" dirty="0"/>
          </a:p>
        </p:txBody>
      </p:sp>
      <p:sp>
        <p:nvSpPr>
          <p:cNvPr id="93" name="TextBox 35">
            <a:extLst>
              <a:ext uri="{FF2B5EF4-FFF2-40B4-BE49-F238E27FC236}">
                <a16:creationId xmlns:a16="http://schemas.microsoft.com/office/drawing/2014/main" id="{1BB9F19C-C539-F8E4-AD5C-B951F8C64D14}"/>
              </a:ext>
            </a:extLst>
          </p:cNvPr>
          <p:cNvSpPr txBox="1"/>
          <p:nvPr/>
        </p:nvSpPr>
        <p:spPr>
          <a:xfrm>
            <a:off x="12625793" y="4784615"/>
            <a:ext cx="1207008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b="1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Modelo</a:t>
            </a: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</p:txBody>
      </p:sp>
      <p:sp>
        <p:nvSpPr>
          <p:cNvPr id="94" name="TextBox 35">
            <a:extLst>
              <a:ext uri="{FF2B5EF4-FFF2-40B4-BE49-F238E27FC236}">
                <a16:creationId xmlns:a16="http://schemas.microsoft.com/office/drawing/2014/main" id="{CA66E74D-1E42-9D36-8096-B10C04683AB8}"/>
              </a:ext>
            </a:extLst>
          </p:cNvPr>
          <p:cNvSpPr txBox="1"/>
          <p:nvPr/>
        </p:nvSpPr>
        <p:spPr>
          <a:xfrm>
            <a:off x="12625793" y="6104605"/>
            <a:ext cx="1207008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b="1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Modelo</a:t>
            </a: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:</a:t>
            </a:r>
          </a:p>
        </p:txBody>
      </p:sp>
      <p:sp>
        <p:nvSpPr>
          <p:cNvPr id="95" name="TextBox 35">
            <a:extLst>
              <a:ext uri="{FF2B5EF4-FFF2-40B4-BE49-F238E27FC236}">
                <a16:creationId xmlns:a16="http://schemas.microsoft.com/office/drawing/2014/main" id="{96AC0ADD-BCD8-07B0-DC80-4C01E2F8BA59}"/>
              </a:ext>
            </a:extLst>
          </p:cNvPr>
          <p:cNvSpPr txBox="1"/>
          <p:nvPr/>
        </p:nvSpPr>
        <p:spPr>
          <a:xfrm>
            <a:off x="12628350" y="7423507"/>
            <a:ext cx="1065999" cy="2808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b="1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Seguro:</a:t>
            </a:r>
          </a:p>
        </p:txBody>
      </p:sp>
      <p:sp>
        <p:nvSpPr>
          <p:cNvPr id="96" name="TextBox 35">
            <a:extLst>
              <a:ext uri="{FF2B5EF4-FFF2-40B4-BE49-F238E27FC236}">
                <a16:creationId xmlns:a16="http://schemas.microsoft.com/office/drawing/2014/main" id="{F9299114-59EA-BFD6-076D-DE693D654782}"/>
              </a:ext>
            </a:extLst>
          </p:cNvPr>
          <p:cNvSpPr txBox="1"/>
          <p:nvPr/>
        </p:nvSpPr>
        <p:spPr>
          <a:xfrm>
            <a:off x="14074901" y="7430551"/>
            <a:ext cx="1545711" cy="2717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12 meses</a:t>
            </a:r>
          </a:p>
        </p:txBody>
      </p:sp>
    </p:spTree>
    <p:extLst>
      <p:ext uri="{BB962C8B-B14F-4D97-AF65-F5344CB8AC3E}">
        <p14:creationId xmlns:p14="http://schemas.microsoft.com/office/powerpoint/2010/main" val="211522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43" name="TextBox 43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45" name="TextBox 3">
            <a:extLst>
              <a:ext uri="{FF2B5EF4-FFF2-40B4-BE49-F238E27FC236}">
                <a16:creationId xmlns:a16="http://schemas.microsoft.com/office/drawing/2014/main" id="{C3407C66-F0D0-DD58-6F45-EEBF1F0DDC62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07</a:t>
            </a:r>
          </a:p>
        </p:txBody>
      </p:sp>
      <p:sp>
        <p:nvSpPr>
          <p:cNvPr id="25" name="TextBox 18">
            <a:extLst>
              <a:ext uri="{FF2B5EF4-FFF2-40B4-BE49-F238E27FC236}">
                <a16:creationId xmlns:a16="http://schemas.microsoft.com/office/drawing/2014/main" id="{BB5547D6-A0FD-6D5A-AD85-B6AEC4D5D380}"/>
              </a:ext>
            </a:extLst>
          </p:cNvPr>
          <p:cNvSpPr txBox="1"/>
          <p:nvPr/>
        </p:nvSpPr>
        <p:spPr>
          <a:xfrm>
            <a:off x="1039632" y="3083937"/>
            <a:ext cx="5543837" cy="6072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38"/>
              </a:lnSpc>
            </a:pP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Kit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gerador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fotovoltaíco</a:t>
            </a:r>
            <a:endParaRPr lang="en-US" sz="2027" dirty="0">
              <a:solidFill>
                <a:srgbClr val="124E4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endParaRPr lang="en-US" sz="2027" dirty="0">
              <a:solidFill>
                <a:srgbClr val="124E4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Importação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equipamentos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e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logística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entrega</a:t>
            </a:r>
            <a:endParaRPr lang="en-US" sz="2027" dirty="0">
              <a:solidFill>
                <a:srgbClr val="124E4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endParaRPr lang="en-US" sz="2027" dirty="0">
              <a:solidFill>
                <a:srgbClr val="124E4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Instalação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do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sistema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fotovoltaico</a:t>
            </a:r>
            <a:endParaRPr lang="en-US" sz="2027" dirty="0">
              <a:solidFill>
                <a:srgbClr val="124E4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endParaRPr lang="en-US" sz="2027" dirty="0">
              <a:solidFill>
                <a:srgbClr val="124E4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Homologação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e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agendamento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vistoria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junto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á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concessionária</a:t>
            </a:r>
            <a:endParaRPr lang="en-US" sz="2027" dirty="0">
              <a:solidFill>
                <a:srgbClr val="124E4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endParaRPr lang="en-US" sz="2027" dirty="0">
              <a:solidFill>
                <a:srgbClr val="124E4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Desenvolvimento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do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projeto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engenharia</a:t>
            </a:r>
            <a:endParaRPr lang="en-US" sz="2027" dirty="0">
              <a:solidFill>
                <a:srgbClr val="124E4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endParaRPr lang="en-US" sz="2027" dirty="0">
              <a:solidFill>
                <a:srgbClr val="124E4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Ativação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do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sistema</a:t>
            </a:r>
            <a:endParaRPr lang="en-US" sz="2027" dirty="0">
              <a:solidFill>
                <a:srgbClr val="124E4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endParaRPr lang="en-US" sz="2027" dirty="0">
              <a:solidFill>
                <a:srgbClr val="124E4A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Instalação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do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aplicativo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gestão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balanço</a:t>
            </a:r>
            <a:r>
              <a:rPr lang="en-US" sz="2027" dirty="0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27" dirty="0" err="1">
                <a:solidFill>
                  <a:srgbClr val="124E4A"/>
                </a:solidFill>
                <a:latin typeface="Poppins"/>
                <a:ea typeface="Poppins"/>
                <a:cs typeface="Poppins"/>
                <a:sym typeface="Poppins"/>
              </a:rPr>
              <a:t>energético</a:t>
            </a:r>
            <a:endParaRPr lang="en-US" sz="2027" dirty="0">
              <a:solidFill>
                <a:srgbClr val="124E4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6" name="Group 4">
            <a:extLst>
              <a:ext uri="{FF2B5EF4-FFF2-40B4-BE49-F238E27FC236}">
                <a16:creationId xmlns:a16="http://schemas.microsoft.com/office/drawing/2014/main" id="{F08050EA-70EA-7DB9-678B-8D53F5D075C2}"/>
              </a:ext>
            </a:extLst>
          </p:cNvPr>
          <p:cNvGrpSpPr/>
          <p:nvPr/>
        </p:nvGrpSpPr>
        <p:grpSpPr>
          <a:xfrm>
            <a:off x="8393530" y="4728035"/>
            <a:ext cx="3092491" cy="676079"/>
            <a:chOff x="-6067" y="-23932"/>
            <a:chExt cx="814483" cy="178062"/>
          </a:xfrm>
        </p:grpSpPr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FCDEE9F8-A51A-4839-AB12-29A018684BC9}"/>
                </a:ext>
              </a:extLst>
            </p:cNvPr>
            <p:cNvSpPr/>
            <p:nvPr/>
          </p:nvSpPr>
          <p:spPr>
            <a:xfrm>
              <a:off x="0" y="0"/>
              <a:ext cx="808416" cy="139962"/>
            </a:xfrm>
            <a:custGeom>
              <a:avLst/>
              <a:gdLst/>
              <a:ahLst/>
              <a:cxnLst/>
              <a:rect l="l" t="t" r="r" b="b"/>
              <a:pathLst>
                <a:path w="808416" h="139962">
                  <a:moveTo>
                    <a:pt x="69981" y="0"/>
                  </a:moveTo>
                  <a:lnTo>
                    <a:pt x="738435" y="0"/>
                  </a:lnTo>
                  <a:cubicBezTo>
                    <a:pt x="777084" y="0"/>
                    <a:pt x="808416" y="31332"/>
                    <a:pt x="808416" y="69981"/>
                  </a:cubicBezTo>
                  <a:lnTo>
                    <a:pt x="808416" y="69981"/>
                  </a:lnTo>
                  <a:cubicBezTo>
                    <a:pt x="808416" y="88541"/>
                    <a:pt x="801043" y="106341"/>
                    <a:pt x="787919" y="119465"/>
                  </a:cubicBezTo>
                  <a:cubicBezTo>
                    <a:pt x="774795" y="132589"/>
                    <a:pt x="756995" y="139962"/>
                    <a:pt x="738435" y="139962"/>
                  </a:cubicBezTo>
                  <a:lnTo>
                    <a:pt x="69981" y="139962"/>
                  </a:lnTo>
                  <a:cubicBezTo>
                    <a:pt x="51421" y="139962"/>
                    <a:pt x="33621" y="132589"/>
                    <a:pt x="20497" y="119465"/>
                  </a:cubicBezTo>
                  <a:cubicBezTo>
                    <a:pt x="7373" y="106341"/>
                    <a:pt x="0" y="88541"/>
                    <a:pt x="0" y="69981"/>
                  </a:cubicBezTo>
                  <a:lnTo>
                    <a:pt x="0" y="69981"/>
                  </a:lnTo>
                  <a:cubicBezTo>
                    <a:pt x="0" y="51421"/>
                    <a:pt x="7373" y="33621"/>
                    <a:pt x="20497" y="20497"/>
                  </a:cubicBezTo>
                  <a:cubicBezTo>
                    <a:pt x="33621" y="7373"/>
                    <a:pt x="51421" y="0"/>
                    <a:pt x="69981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48" name="TextBox 6">
              <a:extLst>
                <a:ext uri="{FF2B5EF4-FFF2-40B4-BE49-F238E27FC236}">
                  <a16:creationId xmlns:a16="http://schemas.microsoft.com/office/drawing/2014/main" id="{5EB38F78-7F9D-636C-559C-4EAAF22E987D}"/>
                </a:ext>
              </a:extLst>
            </p:cNvPr>
            <p:cNvSpPr txBox="1"/>
            <p:nvPr/>
          </p:nvSpPr>
          <p:spPr>
            <a:xfrm>
              <a:off x="-6067" y="-23932"/>
              <a:ext cx="808416" cy="1780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INSTALAÇÃO</a:t>
              </a:r>
            </a:p>
          </p:txBody>
        </p:sp>
      </p:grpSp>
      <p:grpSp>
        <p:nvGrpSpPr>
          <p:cNvPr id="49" name="Group 7">
            <a:extLst>
              <a:ext uri="{FF2B5EF4-FFF2-40B4-BE49-F238E27FC236}">
                <a16:creationId xmlns:a16="http://schemas.microsoft.com/office/drawing/2014/main" id="{C3D88B18-24F5-BDAB-5504-5F4940C936FF}"/>
              </a:ext>
            </a:extLst>
          </p:cNvPr>
          <p:cNvGrpSpPr/>
          <p:nvPr/>
        </p:nvGrpSpPr>
        <p:grpSpPr>
          <a:xfrm>
            <a:off x="8416566" y="5404115"/>
            <a:ext cx="3099944" cy="681866"/>
            <a:chOff x="0" y="-19078"/>
            <a:chExt cx="816446" cy="179586"/>
          </a:xfrm>
        </p:grpSpPr>
        <p:sp>
          <p:nvSpPr>
            <p:cNvPr id="50" name="Freeform 8">
              <a:extLst>
                <a:ext uri="{FF2B5EF4-FFF2-40B4-BE49-F238E27FC236}">
                  <a16:creationId xmlns:a16="http://schemas.microsoft.com/office/drawing/2014/main" id="{29298D8E-8AAB-EB54-4435-EBE325524AFC}"/>
                </a:ext>
              </a:extLst>
            </p:cNvPr>
            <p:cNvSpPr/>
            <p:nvPr/>
          </p:nvSpPr>
          <p:spPr>
            <a:xfrm>
              <a:off x="0" y="0"/>
              <a:ext cx="808416" cy="141486"/>
            </a:xfrm>
            <a:custGeom>
              <a:avLst/>
              <a:gdLst/>
              <a:ahLst/>
              <a:cxnLst/>
              <a:rect l="l" t="t" r="r" b="b"/>
              <a:pathLst>
                <a:path w="808416" h="141486">
                  <a:moveTo>
                    <a:pt x="70743" y="0"/>
                  </a:moveTo>
                  <a:lnTo>
                    <a:pt x="737673" y="0"/>
                  </a:lnTo>
                  <a:cubicBezTo>
                    <a:pt x="776743" y="0"/>
                    <a:pt x="808416" y="31673"/>
                    <a:pt x="808416" y="70743"/>
                  </a:cubicBezTo>
                  <a:lnTo>
                    <a:pt x="808416" y="70743"/>
                  </a:lnTo>
                  <a:cubicBezTo>
                    <a:pt x="808416" y="109813"/>
                    <a:pt x="776743" y="141486"/>
                    <a:pt x="737673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51" name="TextBox 9">
              <a:extLst>
                <a:ext uri="{FF2B5EF4-FFF2-40B4-BE49-F238E27FC236}">
                  <a16:creationId xmlns:a16="http://schemas.microsoft.com/office/drawing/2014/main" id="{AAE098A0-6456-5B52-FCAC-D758500F269E}"/>
                </a:ext>
              </a:extLst>
            </p:cNvPr>
            <p:cNvSpPr txBox="1"/>
            <p:nvPr/>
          </p:nvSpPr>
          <p:spPr>
            <a:xfrm>
              <a:off x="8030" y="-19078"/>
              <a:ext cx="808416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MÓDULOS FOTOVOLTAICOS</a:t>
              </a:r>
            </a:p>
          </p:txBody>
        </p:sp>
      </p:grpSp>
      <p:grpSp>
        <p:nvGrpSpPr>
          <p:cNvPr id="52" name="Group 10">
            <a:extLst>
              <a:ext uri="{FF2B5EF4-FFF2-40B4-BE49-F238E27FC236}">
                <a16:creationId xmlns:a16="http://schemas.microsoft.com/office/drawing/2014/main" id="{D67819AB-8E8D-B453-CDDD-B8EB4EC48CD9}"/>
              </a:ext>
            </a:extLst>
          </p:cNvPr>
          <p:cNvGrpSpPr/>
          <p:nvPr/>
        </p:nvGrpSpPr>
        <p:grpSpPr>
          <a:xfrm>
            <a:off x="8416566" y="6061699"/>
            <a:ext cx="3069455" cy="681866"/>
            <a:chOff x="0" y="-18367"/>
            <a:chExt cx="808416" cy="179586"/>
          </a:xfrm>
        </p:grpSpPr>
        <p:sp>
          <p:nvSpPr>
            <p:cNvPr id="53" name="Freeform 11">
              <a:extLst>
                <a:ext uri="{FF2B5EF4-FFF2-40B4-BE49-F238E27FC236}">
                  <a16:creationId xmlns:a16="http://schemas.microsoft.com/office/drawing/2014/main" id="{0FEFB84F-22A9-A735-FD84-F4620175FF79}"/>
                </a:ext>
              </a:extLst>
            </p:cNvPr>
            <p:cNvSpPr/>
            <p:nvPr/>
          </p:nvSpPr>
          <p:spPr>
            <a:xfrm>
              <a:off x="0" y="0"/>
              <a:ext cx="808416" cy="141486"/>
            </a:xfrm>
            <a:custGeom>
              <a:avLst/>
              <a:gdLst/>
              <a:ahLst/>
              <a:cxnLst/>
              <a:rect l="l" t="t" r="r" b="b"/>
              <a:pathLst>
                <a:path w="808416" h="141486">
                  <a:moveTo>
                    <a:pt x="70743" y="0"/>
                  </a:moveTo>
                  <a:lnTo>
                    <a:pt x="737673" y="0"/>
                  </a:lnTo>
                  <a:cubicBezTo>
                    <a:pt x="776743" y="0"/>
                    <a:pt x="808416" y="31673"/>
                    <a:pt x="808416" y="70743"/>
                  </a:cubicBezTo>
                  <a:lnTo>
                    <a:pt x="808416" y="70743"/>
                  </a:lnTo>
                  <a:cubicBezTo>
                    <a:pt x="808416" y="109813"/>
                    <a:pt x="776743" y="141486"/>
                    <a:pt x="737673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54" name="TextBox 12">
              <a:extLst>
                <a:ext uri="{FF2B5EF4-FFF2-40B4-BE49-F238E27FC236}">
                  <a16:creationId xmlns:a16="http://schemas.microsoft.com/office/drawing/2014/main" id="{46E97BB6-0695-C8E4-3CBA-E25C6BC983D7}"/>
                </a:ext>
              </a:extLst>
            </p:cNvPr>
            <p:cNvSpPr txBox="1"/>
            <p:nvPr/>
          </p:nvSpPr>
          <p:spPr>
            <a:xfrm>
              <a:off x="0" y="-18367"/>
              <a:ext cx="808416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INVERSORES</a:t>
              </a:r>
            </a:p>
          </p:txBody>
        </p:sp>
      </p:grpSp>
      <p:sp>
        <p:nvSpPr>
          <p:cNvPr id="55" name="TextBox 25">
            <a:extLst>
              <a:ext uri="{FF2B5EF4-FFF2-40B4-BE49-F238E27FC236}">
                <a16:creationId xmlns:a16="http://schemas.microsoft.com/office/drawing/2014/main" id="{0C692E0C-B417-D061-DC01-492C7FABD6DF}"/>
              </a:ext>
            </a:extLst>
          </p:cNvPr>
          <p:cNvSpPr txBox="1"/>
          <p:nvPr/>
        </p:nvSpPr>
        <p:spPr>
          <a:xfrm>
            <a:off x="12644761" y="4932842"/>
            <a:ext cx="2583079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12 MESES DE GARANTIA</a:t>
            </a:r>
          </a:p>
        </p:txBody>
      </p:sp>
      <p:sp>
        <p:nvSpPr>
          <p:cNvPr id="56" name="TextBox 26">
            <a:extLst>
              <a:ext uri="{FF2B5EF4-FFF2-40B4-BE49-F238E27FC236}">
                <a16:creationId xmlns:a16="http://schemas.microsoft.com/office/drawing/2014/main" id="{BB72EFFA-B772-0772-5381-DDBF5A2BAEA9}"/>
              </a:ext>
            </a:extLst>
          </p:cNvPr>
          <p:cNvSpPr txBox="1"/>
          <p:nvPr/>
        </p:nvSpPr>
        <p:spPr>
          <a:xfrm>
            <a:off x="12644761" y="5569906"/>
            <a:ext cx="4610534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25 ANOS DE GARANTIA DE PERFORMANCE</a:t>
            </a:r>
          </a:p>
        </p:txBody>
      </p:sp>
      <p:sp>
        <p:nvSpPr>
          <p:cNvPr id="57" name="TextBox 27">
            <a:extLst>
              <a:ext uri="{FF2B5EF4-FFF2-40B4-BE49-F238E27FC236}">
                <a16:creationId xmlns:a16="http://schemas.microsoft.com/office/drawing/2014/main" id="{50E36D59-AB7F-D88F-8149-C886AEA2FAD9}"/>
              </a:ext>
            </a:extLst>
          </p:cNvPr>
          <p:cNvSpPr txBox="1"/>
          <p:nvPr/>
        </p:nvSpPr>
        <p:spPr>
          <a:xfrm>
            <a:off x="12644761" y="6243687"/>
            <a:ext cx="2868437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10 ANOS DE GARANTIA</a:t>
            </a:r>
          </a:p>
        </p:txBody>
      </p:sp>
      <p:sp>
        <p:nvSpPr>
          <p:cNvPr id="58" name="AutoShape 32">
            <a:extLst>
              <a:ext uri="{FF2B5EF4-FFF2-40B4-BE49-F238E27FC236}">
                <a16:creationId xmlns:a16="http://schemas.microsoft.com/office/drawing/2014/main" id="{D0249826-0ABD-5270-7D2F-6AC4C9F122AE}"/>
              </a:ext>
            </a:extLst>
          </p:cNvPr>
          <p:cNvSpPr/>
          <p:nvPr/>
        </p:nvSpPr>
        <p:spPr>
          <a:xfrm flipV="1">
            <a:off x="12504469" y="6072596"/>
            <a:ext cx="4750826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59" name="AutoShape 33">
            <a:extLst>
              <a:ext uri="{FF2B5EF4-FFF2-40B4-BE49-F238E27FC236}">
                <a16:creationId xmlns:a16="http://schemas.microsoft.com/office/drawing/2014/main" id="{8B4E8B1F-9CFD-876B-F1FF-4DF6E96A06F4}"/>
              </a:ext>
            </a:extLst>
          </p:cNvPr>
          <p:cNvSpPr/>
          <p:nvPr/>
        </p:nvSpPr>
        <p:spPr>
          <a:xfrm flipV="1">
            <a:off x="12504469" y="5379918"/>
            <a:ext cx="4750826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60" name="AutoShape 19">
            <a:extLst>
              <a:ext uri="{FF2B5EF4-FFF2-40B4-BE49-F238E27FC236}">
                <a16:creationId xmlns:a16="http://schemas.microsoft.com/office/drawing/2014/main" id="{68395DA6-BD12-2F23-1CB7-B3F1B8F12C38}"/>
              </a:ext>
            </a:extLst>
          </p:cNvPr>
          <p:cNvSpPr/>
          <p:nvPr/>
        </p:nvSpPr>
        <p:spPr>
          <a:xfrm flipH="1" flipV="1">
            <a:off x="7620000" y="3078120"/>
            <a:ext cx="0" cy="6015722"/>
          </a:xfrm>
          <a:prstGeom prst="line">
            <a:avLst/>
          </a:prstGeom>
          <a:ln w="9525" cap="flat">
            <a:solidFill>
              <a:srgbClr val="12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76" name="TextBox 26">
            <a:extLst>
              <a:ext uri="{FF2B5EF4-FFF2-40B4-BE49-F238E27FC236}">
                <a16:creationId xmlns:a16="http://schemas.microsoft.com/office/drawing/2014/main" id="{FF40EC46-928D-5C89-38DD-2731C106C75F}"/>
              </a:ext>
            </a:extLst>
          </p:cNvPr>
          <p:cNvSpPr txBox="1"/>
          <p:nvPr/>
        </p:nvSpPr>
        <p:spPr>
          <a:xfrm>
            <a:off x="1028700" y="2060776"/>
            <a:ext cx="9478995" cy="631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O QUE ESSE PROJETO INCLUI?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1840D-A28A-9E48-C7D0-B599D91FE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173544E2-110C-3D7E-B6DE-5E89188A9A45}"/>
              </a:ext>
            </a:extLst>
          </p:cNvPr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D893CBDD-0F32-BFB2-3A34-340621E079C9}"/>
              </a:ext>
            </a:extLst>
          </p:cNvPr>
          <p:cNvSpPr/>
          <p:nvPr/>
        </p:nvSpPr>
        <p:spPr>
          <a:xfrm>
            <a:off x="1028700" y="6997908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F0EDBACD-0A74-8B58-387A-C47EF782989F}"/>
              </a:ext>
            </a:extLst>
          </p:cNvPr>
          <p:cNvGrpSpPr/>
          <p:nvPr/>
        </p:nvGrpSpPr>
        <p:grpSpPr>
          <a:xfrm>
            <a:off x="6695712" y="5670916"/>
            <a:ext cx="1075627" cy="681866"/>
            <a:chOff x="0" y="-20161"/>
            <a:chExt cx="283293" cy="179586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001FCEFC-91D7-8C68-130B-244C66B4D56A}"/>
                </a:ext>
              </a:extLst>
            </p:cNvPr>
            <p:cNvSpPr/>
            <p:nvPr/>
          </p:nvSpPr>
          <p:spPr>
            <a:xfrm>
              <a:off x="0" y="0"/>
              <a:ext cx="283293" cy="141486"/>
            </a:xfrm>
            <a:custGeom>
              <a:avLst/>
              <a:gdLst/>
              <a:ahLst/>
              <a:cxnLst/>
              <a:rect l="l" t="t" r="r" b="b"/>
              <a:pathLst>
                <a:path w="283293" h="141486">
                  <a:moveTo>
                    <a:pt x="70743" y="0"/>
                  </a:moveTo>
                  <a:lnTo>
                    <a:pt x="212550" y="0"/>
                  </a:lnTo>
                  <a:cubicBezTo>
                    <a:pt x="251620" y="0"/>
                    <a:pt x="283293" y="31673"/>
                    <a:pt x="283293" y="70743"/>
                  </a:cubicBezTo>
                  <a:lnTo>
                    <a:pt x="283293" y="70743"/>
                  </a:lnTo>
                  <a:cubicBezTo>
                    <a:pt x="283293" y="109813"/>
                    <a:pt x="251620" y="141486"/>
                    <a:pt x="212550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92C44267-6206-F5BE-5C33-8AAECC5D3783}"/>
                </a:ext>
              </a:extLst>
            </p:cNvPr>
            <p:cNvSpPr txBox="1"/>
            <p:nvPr/>
          </p:nvSpPr>
          <p:spPr>
            <a:xfrm>
              <a:off x="0" y="-20161"/>
              <a:ext cx="283293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DIA 1</a:t>
              </a:r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545A5787-D41C-9CB1-2590-9E62D48EAECB}"/>
              </a:ext>
            </a:extLst>
          </p:cNvPr>
          <p:cNvGrpSpPr/>
          <p:nvPr/>
        </p:nvGrpSpPr>
        <p:grpSpPr>
          <a:xfrm>
            <a:off x="9645054" y="5670916"/>
            <a:ext cx="1090583" cy="681866"/>
            <a:chOff x="0" y="-20161"/>
            <a:chExt cx="287232" cy="179586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276CF9C9-CD9E-3619-610E-6E0C08965F99}"/>
                </a:ext>
              </a:extLst>
            </p:cNvPr>
            <p:cNvSpPr/>
            <p:nvPr/>
          </p:nvSpPr>
          <p:spPr>
            <a:xfrm>
              <a:off x="0" y="0"/>
              <a:ext cx="283293" cy="141486"/>
            </a:xfrm>
            <a:custGeom>
              <a:avLst/>
              <a:gdLst/>
              <a:ahLst/>
              <a:cxnLst/>
              <a:rect l="l" t="t" r="r" b="b"/>
              <a:pathLst>
                <a:path w="283293" h="141486">
                  <a:moveTo>
                    <a:pt x="70743" y="0"/>
                  </a:moveTo>
                  <a:lnTo>
                    <a:pt x="212550" y="0"/>
                  </a:lnTo>
                  <a:cubicBezTo>
                    <a:pt x="251620" y="0"/>
                    <a:pt x="283293" y="31673"/>
                    <a:pt x="283293" y="70743"/>
                  </a:cubicBezTo>
                  <a:lnTo>
                    <a:pt x="283293" y="70743"/>
                  </a:lnTo>
                  <a:cubicBezTo>
                    <a:pt x="283293" y="109813"/>
                    <a:pt x="251620" y="141486"/>
                    <a:pt x="212550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C03FB196-9B38-2084-F0E0-DE9B633A7C34}"/>
                </a:ext>
              </a:extLst>
            </p:cNvPr>
            <p:cNvSpPr txBox="1"/>
            <p:nvPr/>
          </p:nvSpPr>
          <p:spPr>
            <a:xfrm>
              <a:off x="3939" y="-20161"/>
              <a:ext cx="283293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DIA 45</a:t>
              </a:r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632DD876-7CEE-B075-31E7-049C9A9F7097}"/>
              </a:ext>
            </a:extLst>
          </p:cNvPr>
          <p:cNvGrpSpPr/>
          <p:nvPr/>
        </p:nvGrpSpPr>
        <p:grpSpPr>
          <a:xfrm>
            <a:off x="12512852" y="5670916"/>
            <a:ext cx="1093825" cy="681866"/>
            <a:chOff x="0" y="-20161"/>
            <a:chExt cx="288086" cy="17958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574BF687-80D4-D76F-2A87-4E78FADEDB9B}"/>
                </a:ext>
              </a:extLst>
            </p:cNvPr>
            <p:cNvSpPr/>
            <p:nvPr/>
          </p:nvSpPr>
          <p:spPr>
            <a:xfrm>
              <a:off x="0" y="0"/>
              <a:ext cx="283293" cy="141486"/>
            </a:xfrm>
            <a:custGeom>
              <a:avLst/>
              <a:gdLst/>
              <a:ahLst/>
              <a:cxnLst/>
              <a:rect l="l" t="t" r="r" b="b"/>
              <a:pathLst>
                <a:path w="283293" h="141486">
                  <a:moveTo>
                    <a:pt x="70743" y="0"/>
                  </a:moveTo>
                  <a:lnTo>
                    <a:pt x="212550" y="0"/>
                  </a:lnTo>
                  <a:cubicBezTo>
                    <a:pt x="251620" y="0"/>
                    <a:pt x="283293" y="31673"/>
                    <a:pt x="283293" y="70743"/>
                  </a:cubicBezTo>
                  <a:lnTo>
                    <a:pt x="283293" y="70743"/>
                  </a:lnTo>
                  <a:cubicBezTo>
                    <a:pt x="283293" y="109813"/>
                    <a:pt x="251620" y="141486"/>
                    <a:pt x="212550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0F8A04B9-8633-2925-B930-6F1C6FFCDC94}"/>
                </a:ext>
              </a:extLst>
            </p:cNvPr>
            <p:cNvSpPr txBox="1"/>
            <p:nvPr/>
          </p:nvSpPr>
          <p:spPr>
            <a:xfrm>
              <a:off x="4793" y="-20161"/>
              <a:ext cx="283293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DIA 60</a:t>
              </a: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6E69F4BA-AB08-A83B-60C6-B2FE8A8543A2}"/>
              </a:ext>
            </a:extLst>
          </p:cNvPr>
          <p:cNvGrpSpPr/>
          <p:nvPr/>
        </p:nvGrpSpPr>
        <p:grpSpPr>
          <a:xfrm>
            <a:off x="15383891" y="5670916"/>
            <a:ext cx="1075627" cy="681866"/>
            <a:chOff x="0" y="-20161"/>
            <a:chExt cx="283293" cy="179586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A3B558EA-507B-52DC-F98E-D8A2D644EE2E}"/>
                </a:ext>
              </a:extLst>
            </p:cNvPr>
            <p:cNvSpPr/>
            <p:nvPr/>
          </p:nvSpPr>
          <p:spPr>
            <a:xfrm>
              <a:off x="0" y="0"/>
              <a:ext cx="283293" cy="141486"/>
            </a:xfrm>
            <a:custGeom>
              <a:avLst/>
              <a:gdLst/>
              <a:ahLst/>
              <a:cxnLst/>
              <a:rect l="l" t="t" r="r" b="b"/>
              <a:pathLst>
                <a:path w="283293" h="141486">
                  <a:moveTo>
                    <a:pt x="70743" y="0"/>
                  </a:moveTo>
                  <a:lnTo>
                    <a:pt x="212550" y="0"/>
                  </a:lnTo>
                  <a:cubicBezTo>
                    <a:pt x="251620" y="0"/>
                    <a:pt x="283293" y="31673"/>
                    <a:pt x="283293" y="70743"/>
                  </a:cubicBezTo>
                  <a:lnTo>
                    <a:pt x="283293" y="70743"/>
                  </a:lnTo>
                  <a:cubicBezTo>
                    <a:pt x="283293" y="109813"/>
                    <a:pt x="251620" y="141486"/>
                    <a:pt x="212550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ADDE3791-22E7-4074-BCF0-4A9AD3815E1B}"/>
                </a:ext>
              </a:extLst>
            </p:cNvPr>
            <p:cNvSpPr txBox="1"/>
            <p:nvPr/>
          </p:nvSpPr>
          <p:spPr>
            <a:xfrm>
              <a:off x="0" y="-20161"/>
              <a:ext cx="283293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DIA 90</a:t>
              </a:r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F9441A9E-66B0-E529-5448-7A9B06CEFAD8}"/>
              </a:ext>
            </a:extLst>
          </p:cNvPr>
          <p:cNvGrpSpPr/>
          <p:nvPr/>
        </p:nvGrpSpPr>
        <p:grpSpPr>
          <a:xfrm>
            <a:off x="983198" y="6922844"/>
            <a:ext cx="150128" cy="150128"/>
            <a:chOff x="0" y="0"/>
            <a:chExt cx="812800" cy="812800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8E113359-D05C-3D1E-056D-3EDBD23D071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0317D4DC-6113-BC8A-42FB-7D6BD8E8A0D9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FFF5A3D6-A99D-0F39-5D67-163701BC2307}"/>
              </a:ext>
            </a:extLst>
          </p:cNvPr>
          <p:cNvGrpSpPr/>
          <p:nvPr/>
        </p:nvGrpSpPr>
        <p:grpSpPr>
          <a:xfrm>
            <a:off x="3824674" y="6922844"/>
            <a:ext cx="150128" cy="150128"/>
            <a:chOff x="0" y="0"/>
            <a:chExt cx="812800" cy="812800"/>
          </a:xfrm>
        </p:grpSpPr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B366320B-1765-A0AB-689C-199A1ACBE61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28A32196-B44D-7D91-D02E-FFD40FE0F86A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grpSp>
        <p:nvGrpSpPr>
          <p:cNvPr id="22" name="Group 22">
            <a:extLst>
              <a:ext uri="{FF2B5EF4-FFF2-40B4-BE49-F238E27FC236}">
                <a16:creationId xmlns:a16="http://schemas.microsoft.com/office/drawing/2014/main" id="{C5D35728-B819-99AF-A0B8-CE82D78EF41B}"/>
              </a:ext>
            </a:extLst>
          </p:cNvPr>
          <p:cNvGrpSpPr/>
          <p:nvPr/>
        </p:nvGrpSpPr>
        <p:grpSpPr>
          <a:xfrm>
            <a:off x="6695712" y="6922844"/>
            <a:ext cx="150128" cy="150128"/>
            <a:chOff x="0" y="0"/>
            <a:chExt cx="812800" cy="812800"/>
          </a:xfrm>
        </p:grpSpPr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18F92832-A81D-C329-DA17-E27B6901E34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24" name="TextBox 24">
              <a:extLst>
                <a:ext uri="{FF2B5EF4-FFF2-40B4-BE49-F238E27FC236}">
                  <a16:creationId xmlns:a16="http://schemas.microsoft.com/office/drawing/2014/main" id="{EE4553AB-D312-20B6-ECE5-7ED00005EBD5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sp>
        <p:nvSpPr>
          <p:cNvPr id="26" name="TextBox 26">
            <a:extLst>
              <a:ext uri="{FF2B5EF4-FFF2-40B4-BE49-F238E27FC236}">
                <a16:creationId xmlns:a16="http://schemas.microsoft.com/office/drawing/2014/main" id="{54C0A75D-9572-4939-E2D5-FE67462B53F5}"/>
              </a:ext>
            </a:extLst>
          </p:cNvPr>
          <p:cNvSpPr txBox="1"/>
          <p:nvPr/>
        </p:nvSpPr>
        <p:spPr>
          <a:xfrm>
            <a:off x="1028700" y="2060776"/>
            <a:ext cx="9478995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CRONOGRAMA DE 90 DIAS</a:t>
            </a: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E8E887B2-EFF6-4B36-9118-C5DE15AA9A2D}"/>
              </a:ext>
            </a:extLst>
          </p:cNvPr>
          <p:cNvSpPr txBox="1"/>
          <p:nvPr/>
        </p:nvSpPr>
        <p:spPr>
          <a:xfrm>
            <a:off x="1028700" y="3642360"/>
            <a:ext cx="3384613" cy="550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Iremos cuidar de todo o processo do início ao fim.</a:t>
            </a:r>
          </a:p>
        </p:txBody>
      </p:sp>
      <p:sp>
        <p:nvSpPr>
          <p:cNvPr id="28" name="TextBox 28">
            <a:extLst>
              <a:ext uri="{FF2B5EF4-FFF2-40B4-BE49-F238E27FC236}">
                <a16:creationId xmlns:a16="http://schemas.microsoft.com/office/drawing/2014/main" id="{C1C19DB6-35B1-5968-559F-0E05D11A5555}"/>
              </a:ext>
            </a:extLst>
          </p:cNvPr>
          <p:cNvSpPr txBox="1"/>
          <p:nvPr/>
        </p:nvSpPr>
        <p:spPr>
          <a:xfrm>
            <a:off x="1028700" y="7606293"/>
            <a:ext cx="1875409" cy="827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Aprovação da Proposta Comercial</a:t>
            </a:r>
          </a:p>
        </p:txBody>
      </p:sp>
      <p:sp>
        <p:nvSpPr>
          <p:cNvPr id="29" name="TextBox 29">
            <a:extLst>
              <a:ext uri="{FF2B5EF4-FFF2-40B4-BE49-F238E27FC236}">
                <a16:creationId xmlns:a16="http://schemas.microsoft.com/office/drawing/2014/main" id="{FE7E1E91-E48E-9E1F-1EBF-C167131CDDA4}"/>
              </a:ext>
            </a:extLst>
          </p:cNvPr>
          <p:cNvSpPr txBox="1"/>
          <p:nvPr/>
        </p:nvSpPr>
        <p:spPr>
          <a:xfrm>
            <a:off x="3899738" y="7606293"/>
            <a:ext cx="1875409" cy="827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Validação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do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projeto</a:t>
            </a: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pela </a:t>
            </a:r>
            <a:r>
              <a:rPr lang="en-US" sz="1563" dirty="0" err="1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engenharia</a:t>
            </a:r>
            <a:endParaRPr lang="en-US" sz="1563" dirty="0">
              <a:solidFill>
                <a:srgbClr val="7A7A7A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" name="TextBox 30">
            <a:extLst>
              <a:ext uri="{FF2B5EF4-FFF2-40B4-BE49-F238E27FC236}">
                <a16:creationId xmlns:a16="http://schemas.microsoft.com/office/drawing/2014/main" id="{A9D7F149-C018-624C-311A-76F8D51BDC38}"/>
              </a:ext>
            </a:extLst>
          </p:cNvPr>
          <p:cNvSpPr txBox="1"/>
          <p:nvPr/>
        </p:nvSpPr>
        <p:spPr>
          <a:xfrm>
            <a:off x="6770776" y="7606293"/>
            <a:ext cx="1875409" cy="1379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Assinatura do contrato e pagam ento da primeira parcela ou quitação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3E4E4C5A-B1C1-A5B4-F6E0-F1A858DB3C62}"/>
              </a:ext>
            </a:extLst>
          </p:cNvPr>
          <p:cNvSpPr txBox="1"/>
          <p:nvPr/>
        </p:nvSpPr>
        <p:spPr>
          <a:xfrm>
            <a:off x="12512852" y="7606293"/>
            <a:ext cx="1875409" cy="1103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Finalização da montagem do sistema fotovoltaico</a:t>
            </a:r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9F63D818-D391-6854-9518-6EE78D69C40F}"/>
              </a:ext>
            </a:extLst>
          </p:cNvPr>
          <p:cNvSpPr txBox="1"/>
          <p:nvPr/>
        </p:nvSpPr>
        <p:spPr>
          <a:xfrm>
            <a:off x="9569990" y="7606293"/>
            <a:ext cx="1875409" cy="1655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Chegada dos equipamentos, recebimento e preparação da infraestrutura do local</a:t>
            </a:r>
          </a:p>
        </p:txBody>
      </p:sp>
      <p:sp>
        <p:nvSpPr>
          <p:cNvPr id="33" name="TextBox 33">
            <a:extLst>
              <a:ext uri="{FF2B5EF4-FFF2-40B4-BE49-F238E27FC236}">
                <a16:creationId xmlns:a16="http://schemas.microsoft.com/office/drawing/2014/main" id="{F31FF35A-9695-FBB8-DCE3-466FF2025287}"/>
              </a:ext>
            </a:extLst>
          </p:cNvPr>
          <p:cNvSpPr txBox="1"/>
          <p:nvPr/>
        </p:nvSpPr>
        <p:spPr>
          <a:xfrm>
            <a:off x="15383891" y="7606293"/>
            <a:ext cx="1875409" cy="827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Parabéns! Você já está gerando energia limpa.</a:t>
            </a:r>
          </a:p>
        </p:txBody>
      </p:sp>
      <p:grpSp>
        <p:nvGrpSpPr>
          <p:cNvPr id="34" name="Group 34">
            <a:extLst>
              <a:ext uri="{FF2B5EF4-FFF2-40B4-BE49-F238E27FC236}">
                <a16:creationId xmlns:a16="http://schemas.microsoft.com/office/drawing/2014/main" id="{08DEE008-6A14-5CC1-DA2E-F9449CDA2B75}"/>
              </a:ext>
            </a:extLst>
          </p:cNvPr>
          <p:cNvGrpSpPr/>
          <p:nvPr/>
        </p:nvGrpSpPr>
        <p:grpSpPr>
          <a:xfrm>
            <a:off x="9569990" y="6922844"/>
            <a:ext cx="150128" cy="150128"/>
            <a:chOff x="0" y="0"/>
            <a:chExt cx="812800" cy="812800"/>
          </a:xfrm>
        </p:grpSpPr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50BD0CCD-45B3-455E-34CD-CFC0E55CDF9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36" name="TextBox 36">
              <a:extLst>
                <a:ext uri="{FF2B5EF4-FFF2-40B4-BE49-F238E27FC236}">
                  <a16:creationId xmlns:a16="http://schemas.microsoft.com/office/drawing/2014/main" id="{E791964D-7F51-E706-DC89-72F29AC1B287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grpSp>
        <p:nvGrpSpPr>
          <p:cNvPr id="37" name="Group 37">
            <a:extLst>
              <a:ext uri="{FF2B5EF4-FFF2-40B4-BE49-F238E27FC236}">
                <a16:creationId xmlns:a16="http://schemas.microsoft.com/office/drawing/2014/main" id="{5A586C2D-62AE-B42A-FB0C-230D387E237C}"/>
              </a:ext>
            </a:extLst>
          </p:cNvPr>
          <p:cNvGrpSpPr/>
          <p:nvPr/>
        </p:nvGrpSpPr>
        <p:grpSpPr>
          <a:xfrm>
            <a:off x="12441028" y="6922844"/>
            <a:ext cx="150128" cy="150128"/>
            <a:chOff x="0" y="0"/>
            <a:chExt cx="812800" cy="812800"/>
          </a:xfrm>
        </p:grpSpPr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472A09D0-F9F3-6144-EB48-02317201B8D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39" name="TextBox 39">
              <a:extLst>
                <a:ext uri="{FF2B5EF4-FFF2-40B4-BE49-F238E27FC236}">
                  <a16:creationId xmlns:a16="http://schemas.microsoft.com/office/drawing/2014/main" id="{83A85EE2-BFBA-F41D-9C62-017B8A2446BD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grpSp>
        <p:nvGrpSpPr>
          <p:cNvPr id="40" name="Group 40">
            <a:extLst>
              <a:ext uri="{FF2B5EF4-FFF2-40B4-BE49-F238E27FC236}">
                <a16:creationId xmlns:a16="http://schemas.microsoft.com/office/drawing/2014/main" id="{7D2BB4A2-1008-9566-8070-638CFFCC5EA0}"/>
              </a:ext>
            </a:extLst>
          </p:cNvPr>
          <p:cNvGrpSpPr/>
          <p:nvPr/>
        </p:nvGrpSpPr>
        <p:grpSpPr>
          <a:xfrm>
            <a:off x="15308827" y="6922844"/>
            <a:ext cx="150128" cy="150128"/>
            <a:chOff x="0" y="0"/>
            <a:chExt cx="812800" cy="812800"/>
          </a:xfrm>
        </p:grpSpPr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904403A4-570D-6DBB-A14C-B1874786968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42" name="TextBox 42">
              <a:extLst>
                <a:ext uri="{FF2B5EF4-FFF2-40B4-BE49-F238E27FC236}">
                  <a16:creationId xmlns:a16="http://schemas.microsoft.com/office/drawing/2014/main" id="{279BCECD-2E17-80C4-2EE7-C8ABCF6AF6F0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sp>
        <p:nvSpPr>
          <p:cNvPr id="43" name="TextBox 43">
            <a:extLst>
              <a:ext uri="{FF2B5EF4-FFF2-40B4-BE49-F238E27FC236}">
                <a16:creationId xmlns:a16="http://schemas.microsoft.com/office/drawing/2014/main" id="{2FE102C4-0B9A-FA15-D844-E4592ED0BB51}"/>
              </a:ext>
            </a:extLst>
          </p:cNvPr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44" name="TextBox 44">
            <a:extLst>
              <a:ext uri="{FF2B5EF4-FFF2-40B4-BE49-F238E27FC236}">
                <a16:creationId xmlns:a16="http://schemas.microsoft.com/office/drawing/2014/main" id="{B2D129DC-C860-B3A0-B9EE-10A51C9ED627}"/>
              </a:ext>
            </a:extLst>
          </p:cNvPr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45" name="TextBox 3">
            <a:extLst>
              <a:ext uri="{FF2B5EF4-FFF2-40B4-BE49-F238E27FC236}">
                <a16:creationId xmlns:a16="http://schemas.microsoft.com/office/drawing/2014/main" id="{6354B133-EFB7-7B49-615C-1591D97D2117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190919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3211</TotalTime>
  <Words>1269</Words>
  <Application>Microsoft Macintosh PowerPoint</Application>
  <PresentationFormat>Custom</PresentationFormat>
  <Paragraphs>365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Poppins Bold</vt:lpstr>
      <vt:lpstr>Poppins</vt:lpstr>
      <vt:lpstr>Canva Sans</vt:lpstr>
      <vt:lpstr>Aptos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Base</dc:title>
  <cp:lastModifiedBy>jose henrique nogueira</cp:lastModifiedBy>
  <cp:revision>52</cp:revision>
  <dcterms:created xsi:type="dcterms:W3CDTF">2006-08-16T00:00:00Z</dcterms:created>
  <dcterms:modified xsi:type="dcterms:W3CDTF">2025-08-30T17:08:43Z</dcterms:modified>
  <dc:identifier>DAGjVPm-C8s</dc:identifier>
</cp:coreProperties>
</file>