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</a:t>
            </a:r>
            <a:r>
              <a:rPr lang="en-US" dirty="0" smtClean="0"/>
              <a:t>2:</a:t>
            </a:r>
            <a:br>
              <a:rPr lang="en-US" dirty="0" smtClean="0"/>
            </a:br>
            <a:r>
              <a:rPr lang="en-US" dirty="0" smtClean="0"/>
              <a:t>Genomic </a:t>
            </a:r>
            <a:r>
              <a:rPr lang="en-US" dirty="0"/>
              <a:t>visualization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1: Introduction to genomic data visualization and interpretation</a:t>
            </a:r>
          </a:p>
          <a:p>
            <a:r>
              <a:rPr lang="en-US" b="1" dirty="0"/>
              <a:t>Module 2: </a:t>
            </a:r>
            <a:r>
              <a:rPr lang="en-US" b="1" dirty="0" smtClean="0"/>
              <a:t>Genomic visualization in R</a:t>
            </a:r>
          </a:p>
          <a:p>
            <a:r>
              <a:rPr lang="en-US" dirty="0" smtClean="0"/>
              <a:t>Module 3: Differential </a:t>
            </a:r>
            <a:r>
              <a:rPr lang="en-US" dirty="0"/>
              <a:t>gene </a:t>
            </a:r>
            <a:r>
              <a:rPr lang="en-US" dirty="0" smtClean="0"/>
              <a:t>expression, pathway analysis and visualization</a:t>
            </a:r>
          </a:p>
          <a:p>
            <a:r>
              <a:rPr lang="en-US" dirty="0" smtClean="0"/>
              <a:t>Module 4: Variant annotation and interpretation</a:t>
            </a:r>
          </a:p>
          <a:p>
            <a:r>
              <a:rPr lang="en-US" dirty="0" smtClean="0"/>
              <a:t>Module 5: Review, Q &amp; A, discussion, and working with your own 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genomic data visualization and </a:t>
            </a:r>
            <a:r>
              <a:rPr lang="en-US" dirty="0" smtClean="0"/>
              <a:t>interpretation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105</TotalTime>
  <Words>203</Words>
  <Application>Microsoft Macintosh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2: Genomic visualization in R</vt:lpstr>
      <vt:lpstr>PowerPoint Presentation</vt:lpstr>
      <vt:lpstr>Learning objectives of the course</vt:lpstr>
      <vt:lpstr>Learning objectives of module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13</cp:revision>
  <dcterms:created xsi:type="dcterms:W3CDTF">2015-05-07T20:45:54Z</dcterms:created>
  <dcterms:modified xsi:type="dcterms:W3CDTF">2017-07-28T16:09:44Z</dcterms:modified>
</cp:coreProperties>
</file>