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1" d="100"/>
          <a:sy n="11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1: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genomic data visualization </a:t>
            </a:r>
            <a:r>
              <a:rPr lang="en-US" dirty="0"/>
              <a:t>and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introductory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 slide for three of us</a:t>
            </a:r>
          </a:p>
          <a:p>
            <a:r>
              <a:rPr lang="en-US" dirty="0" smtClean="0"/>
              <a:t>Background on MGI</a:t>
            </a:r>
          </a:p>
          <a:p>
            <a:pPr lvl="1"/>
            <a:r>
              <a:rPr lang="en-US" dirty="0" smtClean="0"/>
              <a:t>History of genomics, cancer genomics,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Anecdotes illustrating key analyses, methods, papers</a:t>
            </a:r>
          </a:p>
          <a:p>
            <a:r>
              <a:rPr lang="en-US" dirty="0" smtClean="0"/>
              <a:t>Other workshops</a:t>
            </a:r>
          </a:p>
          <a:p>
            <a:pPr lvl="1"/>
            <a:r>
              <a:rPr lang="en-US" smtClean="0"/>
              <a:t>Plug CSHL and CBW</a:t>
            </a:r>
          </a:p>
          <a:p>
            <a:r>
              <a:rPr lang="en-US" dirty="0" smtClean="0"/>
              <a:t>Review of lab-developed tools</a:t>
            </a:r>
          </a:p>
          <a:p>
            <a:pPr lvl="1"/>
            <a:r>
              <a:rPr lang="en-US" dirty="0" err="1" smtClean="0"/>
              <a:t>DGIdb</a:t>
            </a:r>
            <a:endParaRPr lang="en-US" dirty="0" smtClean="0"/>
          </a:p>
          <a:p>
            <a:pPr lvl="1"/>
            <a:r>
              <a:rPr lang="en-US" dirty="0" err="1" smtClean="0"/>
              <a:t>DoCM</a:t>
            </a:r>
            <a:endParaRPr lang="en-US" dirty="0" smtClean="0"/>
          </a:p>
          <a:p>
            <a:pPr lvl="1"/>
            <a:r>
              <a:rPr lang="en-US" dirty="0" err="1" smtClean="0"/>
              <a:t>CIViC</a:t>
            </a:r>
            <a:endParaRPr lang="en-US" dirty="0" smtClean="0"/>
          </a:p>
          <a:p>
            <a:pPr lvl="1"/>
            <a:r>
              <a:rPr lang="en-US" dirty="0" err="1" smtClean="0"/>
              <a:t>pVAC-seq</a:t>
            </a:r>
            <a:endParaRPr lang="en-US" dirty="0" smtClean="0"/>
          </a:p>
          <a:p>
            <a:pPr lvl="1"/>
            <a:r>
              <a:rPr lang="en-US" dirty="0" err="1" smtClean="0"/>
              <a:t>GenVisR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Slide acknowledging lab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7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Module 1: </a:t>
            </a:r>
            <a:r>
              <a:rPr lang="en-US" b="1" dirty="0"/>
              <a:t>Introduction to genomic data visualization and interpretation</a:t>
            </a:r>
            <a:endParaRPr lang="en-US" b="1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177</TotalTime>
  <Words>265</Words>
  <Application>Microsoft Macintosh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MGI_PPT_template_4-3_v1b</vt:lpstr>
      <vt:lpstr>GenViz Module 1: Introduction to genomic data visualization and interpretation</vt:lpstr>
      <vt:lpstr>PowerPoint Presentation</vt:lpstr>
      <vt:lpstr>Ideas for introductory content</vt:lpstr>
      <vt:lpstr>Learning objectives of the course</vt:lpstr>
      <vt:lpstr>Learning objectives of module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19</cp:revision>
  <dcterms:created xsi:type="dcterms:W3CDTF">2015-05-07T20:45:54Z</dcterms:created>
  <dcterms:modified xsi:type="dcterms:W3CDTF">2017-09-03T23:41:32Z</dcterms:modified>
</cp:coreProperties>
</file>