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1: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genomic data visualization </a:t>
            </a:r>
            <a:r>
              <a:rPr lang="en-US" dirty="0"/>
              <a:t>and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Module 1: </a:t>
            </a:r>
            <a:r>
              <a:rPr lang="en-US" b="1" dirty="0"/>
              <a:t>Introduction to genomic data visualization and interpretation</a:t>
            </a:r>
            <a:endParaRPr lang="en-US" b="1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</a:t>
            </a:r>
            <a:r>
              <a:rPr lang="en-US" dirty="0" smtClean="0"/>
              <a:t>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genomic data visualization and </a:t>
            </a:r>
            <a:r>
              <a:rPr lang="en-US" dirty="0" smtClean="0"/>
              <a:t>interpretation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122</TotalTime>
  <Words>213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1: Introduction to genomic data visualization and interpretation</vt:lpstr>
      <vt:lpstr>PowerPoint Presentation</vt:lpstr>
      <vt:lpstr>Learning objectives of the course</vt:lpstr>
      <vt:lpstr>Learning objectives of module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16</cp:revision>
  <dcterms:created xsi:type="dcterms:W3CDTF">2015-05-07T20:45:54Z</dcterms:created>
  <dcterms:modified xsi:type="dcterms:W3CDTF">2017-08-25T16:30:45Z</dcterms:modified>
</cp:coreProperties>
</file>