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3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6" r:id="rId27"/>
    <p:sldId id="287" r:id="rId28"/>
    <p:sldId id="288" r:id="rId29"/>
    <p:sldId id="289" r:id="rId30"/>
    <p:sldId id="285" r:id="rId31"/>
    <p:sldId id="282" r:id="rId32"/>
    <p:sldId id="283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>
        <p:scale>
          <a:sx n="75" d="100"/>
          <a:sy n="75" d="100"/>
        </p:scale>
        <p:origin x="-19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s://shiny.rstudio.com/galler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vignettes(),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various variables to store various information.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other </a:t>
            </a:r>
            <a:r>
              <a:rPr lang="en-US" dirty="0" smtClean="0"/>
              <a:t>many 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/>
              <a:t>in R</a:t>
            </a:r>
            <a:r>
              <a:rPr lang="en-US" dirty="0" smtClean="0"/>
              <a:t>,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used </a:t>
            </a:r>
            <a:r>
              <a:rPr lang="en-US" dirty="0" smtClean="0"/>
              <a:t>R-Objects include: Vectors, Lists, Matrices, Arrays, Factors, Data </a:t>
            </a:r>
            <a:r>
              <a:rPr lang="en-US" dirty="0"/>
              <a:t>Frames</a:t>
            </a:r>
          </a:p>
          <a:p>
            <a:r>
              <a:rPr lang="en-US" dirty="0"/>
              <a:t>The simplest </a:t>
            </a:r>
            <a:r>
              <a:rPr lang="en-US" dirty="0" smtClean="0"/>
              <a:t>R-object </a:t>
            </a:r>
            <a:r>
              <a:rPr lang="en-US" dirty="0"/>
              <a:t>is 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The </a:t>
            </a:r>
            <a:r>
              <a:rPr lang="en-US" dirty="0"/>
              <a:t>other R-Objects are built upon </a:t>
            </a:r>
            <a:r>
              <a:rPr lang="en-US" dirty="0" smtClean="0"/>
              <a:t>atomic vectors</a:t>
            </a:r>
          </a:p>
          <a:p>
            <a:r>
              <a:rPr lang="en-US" dirty="0" smtClean="0"/>
              <a:t>Lists are also vectors but are not atomic vectors, meaning that they can include multiple data types and can be recursive (contain lists of lists)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&lt;- </a:t>
            </a:r>
            <a:r>
              <a:rPr lang="en-US" dirty="0" err="1" smtClean="0"/>
              <a:t>vs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(R objects)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1003"/>
              </p:ext>
            </p:extLst>
          </p:nvPr>
        </p:nvGraphicFramePr>
        <p:xfrm>
          <a:off x="379415" y="1269960"/>
          <a:ext cx="855286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/>
                <a:gridCol w="1757517"/>
                <a:gridCol w="117348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“a”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(“a”)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 &lt;- </a:t>
                      </a:r>
                      <a:r>
                        <a:rPr lang="it-IT" dirty="0" err="1" smtClean="0"/>
                        <a:t>matrix</a:t>
                      </a:r>
                      <a:r>
                        <a:rPr lang="it-IT" dirty="0" smtClean="0"/>
                        <a:t>(1:4, </a:t>
                      </a:r>
                      <a:r>
                        <a:rPr lang="it-IT" dirty="0" err="1" smtClean="0"/>
                        <a:t>nrow</a:t>
                      </a:r>
                      <a:r>
                        <a:rPr lang="it-IT" dirty="0" smtClean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 &lt;- </a:t>
                      </a:r>
                      <a:r>
                        <a:rPr lang="es-ES_tradnl" dirty="0" err="1" smtClean="0"/>
                        <a:t>data.frame</a:t>
                      </a:r>
                      <a:r>
                        <a:rPr lang="es-ES_tradnl" dirty="0" smtClean="0"/>
                        <a:t>(x=1:2, y=c(“a”, “b”))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is.list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options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 primary graphics options in R</a:t>
            </a:r>
          </a:p>
          <a:p>
            <a:pPr lvl="1"/>
            <a:r>
              <a:rPr lang="en-US" dirty="0" smtClean="0"/>
              <a:t>base R graphics</a:t>
            </a:r>
          </a:p>
          <a:p>
            <a:pPr lvl="2"/>
            <a:r>
              <a:rPr lang="en-US" dirty="0" smtClean="0"/>
              <a:t>plot(), par(),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ggplot2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ggplot2?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0267" y="62208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82267" y="6220861"/>
            <a:ext cx="120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ggplot2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</a:t>
            </a:r>
            <a:r>
              <a:rPr lang="en-US" dirty="0" smtClean="0"/>
              <a:t>geometric objects (</a:t>
            </a:r>
            <a:r>
              <a:rPr lang="en-US" dirty="0" err="1" smtClean="0"/>
              <a:t>geoms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with data to be plotted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geometric objects specify how data should be plotted</a:t>
            </a:r>
            <a:endParaRPr lang="en-US" dirty="0"/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shiny gallery </a:t>
            </a:r>
            <a:r>
              <a:rPr lang="en-US" smtClean="0"/>
              <a:t>genomics example</a:t>
            </a:r>
            <a:endParaRPr lang="en-US"/>
          </a:p>
        </p:txBody>
      </p:sp>
      <p:pic>
        <p:nvPicPr>
          <p:cNvPr id="5" name="Content Placeholder 4" descr="shiny_gallery_genomics_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9" b="-47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959232" y="6292334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https://shiny.rstudio.com/gallery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04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1666</TotalTime>
  <Words>1042</Words>
  <Application>Microsoft Macintosh PowerPoint</Application>
  <PresentationFormat>On-screen Show (4:3)</PresentationFormat>
  <Paragraphs>137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</vt:lpstr>
      <vt:lpstr>Version issues?</vt:lpstr>
      <vt:lpstr>CRAN and BioConductor</vt:lpstr>
      <vt:lpstr>Getting help: ?, vignettes(), and data()</vt:lpstr>
      <vt:lpstr>Variables and Data types</vt:lpstr>
      <vt:lpstr>&lt;- vs =</vt:lpstr>
      <vt:lpstr>Data structures (R objects)</vt:lpstr>
      <vt:lpstr>Understanding data and object types with class(), typeof() and is.*()</vt:lpstr>
      <vt:lpstr>Vectors</vt:lpstr>
      <vt:lpstr>Factors</vt:lpstr>
      <vt:lpstr>Lists</vt:lpstr>
      <vt:lpstr>Attributes</vt:lpstr>
      <vt:lpstr>Importing and Exporting Data</vt:lpstr>
      <vt:lpstr>Dataframes</vt:lpstr>
      <vt:lpstr>Apply functions</vt:lpstr>
      <vt:lpstr>Custom functions</vt:lpstr>
      <vt:lpstr>Introducing ggplot2</vt:lpstr>
      <vt:lpstr>Wide vs long format</vt:lpstr>
      <vt:lpstr>Graphics options in R</vt:lpstr>
      <vt:lpstr>Why use ggplot2?</vt:lpstr>
      <vt:lpstr>ggplot2 syntax</vt:lpstr>
      <vt:lpstr>Faceting</vt:lpstr>
      <vt:lpstr>Themes</vt:lpstr>
      <vt:lpstr>RMarkdown?</vt:lpstr>
      <vt:lpstr>Interactive graphics with R shiny</vt:lpstr>
      <vt:lpstr>Basic organization of a shiny application</vt:lpstr>
      <vt:lpstr>Demo of shiny gallery genomics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47</cp:revision>
  <cp:lastPrinted>2017-09-08T23:22:07Z</cp:lastPrinted>
  <dcterms:created xsi:type="dcterms:W3CDTF">2015-05-07T20:45:54Z</dcterms:created>
  <dcterms:modified xsi:type="dcterms:W3CDTF">2017-09-10T16:36:35Z</dcterms:modified>
</cp:coreProperties>
</file>