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 for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123</TotalTime>
  <Words>214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18</cp:revision>
  <dcterms:created xsi:type="dcterms:W3CDTF">2015-05-07T20:45:54Z</dcterms:created>
  <dcterms:modified xsi:type="dcterms:W3CDTF">2017-08-25T16:30:41Z</dcterms:modified>
</cp:coreProperties>
</file>