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Expression profiling, visualization,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b="1" dirty="0"/>
              <a:t>Module 4: Expression profiling, visualization, and interpretation</a:t>
            </a:r>
            <a:endParaRPr lang="en-US" b="1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Expression profiling, visualization, and interpretation</a:t>
            </a:r>
          </a:p>
          <a:p>
            <a:pPr lvl="1"/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113</TotalTime>
  <Words>213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15</cp:revision>
  <dcterms:created xsi:type="dcterms:W3CDTF">2015-05-07T20:45:54Z</dcterms:created>
  <dcterms:modified xsi:type="dcterms:W3CDTF">2017-08-25T16:29:42Z</dcterms:modified>
</cp:coreProperties>
</file>