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 varScale="1">
        <p:scale>
          <a:sx n="166" d="100"/>
          <a:sy n="166" d="100"/>
        </p:scale>
        <p:origin x="-112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8/25/17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</a:t>
            </a:r>
            <a:r>
              <a:rPr lang="en-US" dirty="0" smtClean="0"/>
              <a:t>6: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 </a:t>
            </a:r>
            <a:r>
              <a:rPr lang="en-US" dirty="0"/>
              <a:t>&amp; A, </a:t>
            </a:r>
            <a:r>
              <a:rPr lang="en-US" dirty="0" smtClean="0"/>
              <a:t>discussion</a:t>
            </a:r>
            <a:r>
              <a:rPr lang="en-US" dirty="0"/>
              <a:t>, </a:t>
            </a:r>
            <a:r>
              <a:rPr lang="en-US" dirty="0" smtClean="0"/>
              <a:t>integrated assignments, and working with </a:t>
            </a:r>
            <a:r>
              <a:rPr lang="en-US" dirty="0" smtClean="0"/>
              <a:t>y</a:t>
            </a:r>
            <a:r>
              <a:rPr lang="en-US" dirty="0" smtClean="0"/>
              <a:t>our own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dirty="0" smtClean="0"/>
              <a:t>Module 2</a:t>
            </a:r>
            <a:r>
              <a:rPr lang="en-US" dirty="0"/>
              <a:t>: Using R for genomic data visualization and </a:t>
            </a:r>
            <a:r>
              <a:rPr lang="en-US" dirty="0" smtClean="0"/>
              <a:t>interpretation</a:t>
            </a:r>
          </a:p>
          <a:p>
            <a:r>
              <a:rPr lang="en-US" dirty="0" smtClean="0"/>
              <a:t>Module </a:t>
            </a:r>
            <a:r>
              <a:rPr lang="en-US" dirty="0" smtClean="0"/>
              <a:t>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 smtClean="0"/>
              <a:t>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b="1" dirty="0" smtClean="0"/>
              <a:t>Module </a:t>
            </a:r>
            <a:r>
              <a:rPr lang="en-US" b="1" dirty="0" smtClean="0"/>
              <a:t>6</a:t>
            </a:r>
            <a:r>
              <a:rPr lang="en-US" b="1" dirty="0"/>
              <a:t>: Q &amp; A, discussion, integrated assignments, and working with your own </a:t>
            </a:r>
            <a:r>
              <a:rPr lang="en-US" b="1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&amp; A, discussion, integrated assignments, and working with your own </a:t>
            </a:r>
            <a:r>
              <a:rPr lang="en-US" dirty="0" smtClean="0"/>
              <a:t>data</a:t>
            </a:r>
          </a:p>
          <a:p>
            <a:pPr lvl="1"/>
            <a:r>
              <a:rPr lang="mr-IN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113</TotalTime>
  <Words>221</Words>
  <Application>Microsoft Macintosh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MGI_PPT_template_4-3_v1b</vt:lpstr>
      <vt:lpstr>GenViz Module 6: Q &amp; A, discussion, integrated assignments, and working with your own data</vt:lpstr>
      <vt:lpstr>PowerPoint Presentation</vt:lpstr>
      <vt:lpstr>Learning objectives of the course</vt:lpstr>
      <vt:lpstr>Learning objectives of module 6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17</cp:revision>
  <dcterms:created xsi:type="dcterms:W3CDTF">2015-05-07T20:45:54Z</dcterms:created>
  <dcterms:modified xsi:type="dcterms:W3CDTF">2017-08-25T16:30:39Z</dcterms:modified>
</cp:coreProperties>
</file>