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794500" cy="9906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0F8B-8469-4213-BE2B-659439D330D7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6A0F-64D3-4694-AFF7-02258396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0F8B-8469-4213-BE2B-659439D330D7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6A0F-64D3-4694-AFF7-02258396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3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0F8B-8469-4213-BE2B-659439D330D7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6A0F-64D3-4694-AFF7-02258396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46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0F8B-8469-4213-BE2B-659439D330D7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6A0F-64D3-4694-AFF7-02258396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66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0F8B-8469-4213-BE2B-659439D330D7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6A0F-64D3-4694-AFF7-02258396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92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0F8B-8469-4213-BE2B-659439D330D7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6A0F-64D3-4694-AFF7-02258396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5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0F8B-8469-4213-BE2B-659439D330D7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6A0F-64D3-4694-AFF7-02258396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92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0F8B-8469-4213-BE2B-659439D330D7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6A0F-64D3-4694-AFF7-02258396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80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0F8B-8469-4213-BE2B-659439D330D7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6A0F-64D3-4694-AFF7-02258396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00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0F8B-8469-4213-BE2B-659439D330D7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6A0F-64D3-4694-AFF7-02258396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16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0F8B-8469-4213-BE2B-659439D330D7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6A0F-64D3-4694-AFF7-02258396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7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F0F8B-8469-4213-BE2B-659439D330D7}" type="datetimeFigureOut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46A0F-64D3-4694-AFF7-02258396B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12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群組 345"/>
          <p:cNvGrpSpPr/>
          <p:nvPr/>
        </p:nvGrpSpPr>
        <p:grpSpPr>
          <a:xfrm>
            <a:off x="85458" y="508475"/>
            <a:ext cx="9735084" cy="5841050"/>
            <a:chOff x="401652" y="640935"/>
            <a:chExt cx="8545800" cy="5127479"/>
          </a:xfrm>
        </p:grpSpPr>
        <p:sp>
          <p:nvSpPr>
            <p:cNvPr id="127" name="矩形 126"/>
            <p:cNvSpPr/>
            <p:nvPr>
              <p:custDataLst>
                <p:tags r:id="rId2"/>
              </p:custDataLst>
            </p:nvPr>
          </p:nvSpPr>
          <p:spPr>
            <a:xfrm>
              <a:off x="401652" y="640935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/>
            <p:cNvSpPr/>
            <p:nvPr>
              <p:custDataLst>
                <p:tags r:id="rId3"/>
              </p:custDataLst>
            </p:nvPr>
          </p:nvSpPr>
          <p:spPr>
            <a:xfrm>
              <a:off x="401652" y="1495515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/>
            <p:cNvSpPr/>
            <p:nvPr>
              <p:custDataLst>
                <p:tags r:id="rId4"/>
              </p:custDataLst>
            </p:nvPr>
          </p:nvSpPr>
          <p:spPr>
            <a:xfrm>
              <a:off x="1256232" y="640935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/>
            <p:cNvSpPr/>
            <p:nvPr>
              <p:custDataLst>
                <p:tags r:id="rId5"/>
              </p:custDataLst>
            </p:nvPr>
          </p:nvSpPr>
          <p:spPr>
            <a:xfrm>
              <a:off x="1256232" y="1495515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>
              <p:custDataLst>
                <p:tags r:id="rId6"/>
              </p:custDataLst>
            </p:nvPr>
          </p:nvSpPr>
          <p:spPr>
            <a:xfrm>
              <a:off x="2110812" y="640935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 140"/>
            <p:cNvSpPr/>
            <p:nvPr>
              <p:custDataLst>
                <p:tags r:id="rId7"/>
              </p:custDataLst>
            </p:nvPr>
          </p:nvSpPr>
          <p:spPr>
            <a:xfrm>
              <a:off x="2965392" y="640935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/>
            <p:cNvSpPr/>
            <p:nvPr>
              <p:custDataLst>
                <p:tags r:id="rId8"/>
              </p:custDataLst>
            </p:nvPr>
          </p:nvSpPr>
          <p:spPr>
            <a:xfrm>
              <a:off x="3819972" y="640935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/>
            <p:cNvSpPr/>
            <p:nvPr>
              <p:custDataLst>
                <p:tags r:id="rId9"/>
              </p:custDataLst>
            </p:nvPr>
          </p:nvSpPr>
          <p:spPr>
            <a:xfrm>
              <a:off x="4674553" y="640935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>
              <p:custDataLst>
                <p:tags r:id="rId10"/>
              </p:custDataLst>
            </p:nvPr>
          </p:nvSpPr>
          <p:spPr>
            <a:xfrm>
              <a:off x="5529133" y="640935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>
              <p:custDataLst>
                <p:tags r:id="rId11"/>
              </p:custDataLst>
            </p:nvPr>
          </p:nvSpPr>
          <p:spPr>
            <a:xfrm>
              <a:off x="6383713" y="640935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/>
            <p:cNvSpPr/>
            <p:nvPr>
              <p:custDataLst>
                <p:tags r:id="rId12"/>
              </p:custDataLst>
            </p:nvPr>
          </p:nvSpPr>
          <p:spPr>
            <a:xfrm>
              <a:off x="7238292" y="640935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>
              <p:custDataLst>
                <p:tags r:id="rId13"/>
              </p:custDataLst>
            </p:nvPr>
          </p:nvSpPr>
          <p:spPr>
            <a:xfrm>
              <a:off x="8092872" y="640935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>
              <p:custDataLst>
                <p:tags r:id="rId14"/>
              </p:custDataLst>
            </p:nvPr>
          </p:nvSpPr>
          <p:spPr>
            <a:xfrm>
              <a:off x="2110812" y="1495515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矩形 148"/>
            <p:cNvSpPr/>
            <p:nvPr>
              <p:custDataLst>
                <p:tags r:id="rId15"/>
              </p:custDataLst>
            </p:nvPr>
          </p:nvSpPr>
          <p:spPr>
            <a:xfrm>
              <a:off x="2965392" y="1495515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 149"/>
            <p:cNvSpPr/>
            <p:nvPr>
              <p:custDataLst>
                <p:tags r:id="rId16"/>
              </p:custDataLst>
            </p:nvPr>
          </p:nvSpPr>
          <p:spPr>
            <a:xfrm>
              <a:off x="3819972" y="1495515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/>
            <p:cNvSpPr/>
            <p:nvPr>
              <p:custDataLst>
                <p:tags r:id="rId17"/>
              </p:custDataLst>
            </p:nvPr>
          </p:nvSpPr>
          <p:spPr>
            <a:xfrm>
              <a:off x="4674553" y="1495515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/>
            <p:cNvSpPr/>
            <p:nvPr>
              <p:custDataLst>
                <p:tags r:id="rId18"/>
              </p:custDataLst>
            </p:nvPr>
          </p:nvSpPr>
          <p:spPr>
            <a:xfrm>
              <a:off x="5529133" y="1495515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矩形 152"/>
            <p:cNvSpPr/>
            <p:nvPr>
              <p:custDataLst>
                <p:tags r:id="rId19"/>
              </p:custDataLst>
            </p:nvPr>
          </p:nvSpPr>
          <p:spPr>
            <a:xfrm>
              <a:off x="6383713" y="1495515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矩形 153"/>
            <p:cNvSpPr/>
            <p:nvPr>
              <p:custDataLst>
                <p:tags r:id="rId20"/>
              </p:custDataLst>
            </p:nvPr>
          </p:nvSpPr>
          <p:spPr>
            <a:xfrm>
              <a:off x="7238292" y="1495515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矩形 154"/>
            <p:cNvSpPr/>
            <p:nvPr>
              <p:custDataLst>
                <p:tags r:id="rId21"/>
              </p:custDataLst>
            </p:nvPr>
          </p:nvSpPr>
          <p:spPr>
            <a:xfrm>
              <a:off x="8092872" y="1495515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矩形 155"/>
            <p:cNvSpPr/>
            <p:nvPr>
              <p:custDataLst>
                <p:tags r:id="rId22"/>
              </p:custDataLst>
            </p:nvPr>
          </p:nvSpPr>
          <p:spPr>
            <a:xfrm>
              <a:off x="401652" y="235009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矩形 156"/>
            <p:cNvSpPr/>
            <p:nvPr>
              <p:custDataLst>
                <p:tags r:id="rId23"/>
              </p:custDataLst>
            </p:nvPr>
          </p:nvSpPr>
          <p:spPr>
            <a:xfrm>
              <a:off x="401652" y="320467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矩形 157"/>
            <p:cNvSpPr/>
            <p:nvPr>
              <p:custDataLst>
                <p:tags r:id="rId24"/>
              </p:custDataLst>
            </p:nvPr>
          </p:nvSpPr>
          <p:spPr>
            <a:xfrm>
              <a:off x="1256232" y="235009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矩形 158"/>
            <p:cNvSpPr/>
            <p:nvPr>
              <p:custDataLst>
                <p:tags r:id="rId25"/>
              </p:custDataLst>
            </p:nvPr>
          </p:nvSpPr>
          <p:spPr>
            <a:xfrm>
              <a:off x="1256232" y="320467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矩形 159"/>
            <p:cNvSpPr/>
            <p:nvPr>
              <p:custDataLst>
                <p:tags r:id="rId26"/>
              </p:custDataLst>
            </p:nvPr>
          </p:nvSpPr>
          <p:spPr>
            <a:xfrm>
              <a:off x="2110812" y="235009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矩形 160"/>
            <p:cNvSpPr/>
            <p:nvPr>
              <p:custDataLst>
                <p:tags r:id="rId27"/>
              </p:custDataLst>
            </p:nvPr>
          </p:nvSpPr>
          <p:spPr>
            <a:xfrm>
              <a:off x="2965392" y="235009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矩形 161"/>
            <p:cNvSpPr/>
            <p:nvPr>
              <p:custDataLst>
                <p:tags r:id="rId28"/>
              </p:custDataLst>
            </p:nvPr>
          </p:nvSpPr>
          <p:spPr>
            <a:xfrm>
              <a:off x="3819972" y="235009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/>
            <p:cNvSpPr/>
            <p:nvPr>
              <p:custDataLst>
                <p:tags r:id="rId29"/>
              </p:custDataLst>
            </p:nvPr>
          </p:nvSpPr>
          <p:spPr>
            <a:xfrm>
              <a:off x="4674553" y="235009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矩形 163"/>
            <p:cNvSpPr/>
            <p:nvPr>
              <p:custDataLst>
                <p:tags r:id="rId30"/>
              </p:custDataLst>
            </p:nvPr>
          </p:nvSpPr>
          <p:spPr>
            <a:xfrm>
              <a:off x="5529133" y="235009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矩形 164"/>
            <p:cNvSpPr/>
            <p:nvPr>
              <p:custDataLst>
                <p:tags r:id="rId31"/>
              </p:custDataLst>
            </p:nvPr>
          </p:nvSpPr>
          <p:spPr>
            <a:xfrm>
              <a:off x="6383713" y="235009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矩形 165"/>
            <p:cNvSpPr/>
            <p:nvPr>
              <p:custDataLst>
                <p:tags r:id="rId32"/>
              </p:custDataLst>
            </p:nvPr>
          </p:nvSpPr>
          <p:spPr>
            <a:xfrm>
              <a:off x="7238292" y="235009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矩形 166"/>
            <p:cNvSpPr/>
            <p:nvPr>
              <p:custDataLst>
                <p:tags r:id="rId33"/>
              </p:custDataLst>
            </p:nvPr>
          </p:nvSpPr>
          <p:spPr>
            <a:xfrm>
              <a:off x="8092872" y="235009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矩形 167"/>
            <p:cNvSpPr/>
            <p:nvPr>
              <p:custDataLst>
                <p:tags r:id="rId34"/>
              </p:custDataLst>
            </p:nvPr>
          </p:nvSpPr>
          <p:spPr>
            <a:xfrm>
              <a:off x="2110812" y="320467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矩形 168"/>
            <p:cNvSpPr/>
            <p:nvPr>
              <p:custDataLst>
                <p:tags r:id="rId35"/>
              </p:custDataLst>
            </p:nvPr>
          </p:nvSpPr>
          <p:spPr>
            <a:xfrm>
              <a:off x="2965392" y="320467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矩形 169"/>
            <p:cNvSpPr/>
            <p:nvPr>
              <p:custDataLst>
                <p:tags r:id="rId36"/>
              </p:custDataLst>
            </p:nvPr>
          </p:nvSpPr>
          <p:spPr>
            <a:xfrm>
              <a:off x="3819972" y="320467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矩形 170"/>
            <p:cNvSpPr/>
            <p:nvPr>
              <p:custDataLst>
                <p:tags r:id="rId37"/>
              </p:custDataLst>
            </p:nvPr>
          </p:nvSpPr>
          <p:spPr>
            <a:xfrm>
              <a:off x="4674553" y="320467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矩形 171"/>
            <p:cNvSpPr/>
            <p:nvPr>
              <p:custDataLst>
                <p:tags r:id="rId38"/>
              </p:custDataLst>
            </p:nvPr>
          </p:nvSpPr>
          <p:spPr>
            <a:xfrm>
              <a:off x="5529133" y="320467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矩形 172"/>
            <p:cNvSpPr/>
            <p:nvPr>
              <p:custDataLst>
                <p:tags r:id="rId39"/>
              </p:custDataLst>
            </p:nvPr>
          </p:nvSpPr>
          <p:spPr>
            <a:xfrm>
              <a:off x="6383713" y="320467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矩形 173"/>
            <p:cNvSpPr/>
            <p:nvPr>
              <p:custDataLst>
                <p:tags r:id="rId40"/>
              </p:custDataLst>
            </p:nvPr>
          </p:nvSpPr>
          <p:spPr>
            <a:xfrm>
              <a:off x="7238292" y="320467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矩形 174"/>
            <p:cNvSpPr/>
            <p:nvPr>
              <p:custDataLst>
                <p:tags r:id="rId41"/>
              </p:custDataLst>
            </p:nvPr>
          </p:nvSpPr>
          <p:spPr>
            <a:xfrm>
              <a:off x="8092872" y="320467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矩形 175"/>
            <p:cNvSpPr/>
            <p:nvPr>
              <p:custDataLst>
                <p:tags r:id="rId42"/>
              </p:custDataLst>
            </p:nvPr>
          </p:nvSpPr>
          <p:spPr>
            <a:xfrm>
              <a:off x="401652" y="405925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矩形 176"/>
            <p:cNvSpPr/>
            <p:nvPr>
              <p:custDataLst>
                <p:tags r:id="rId43"/>
              </p:custDataLst>
            </p:nvPr>
          </p:nvSpPr>
          <p:spPr>
            <a:xfrm>
              <a:off x="401652" y="491383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矩形 177"/>
            <p:cNvSpPr/>
            <p:nvPr>
              <p:custDataLst>
                <p:tags r:id="rId44"/>
              </p:custDataLst>
            </p:nvPr>
          </p:nvSpPr>
          <p:spPr>
            <a:xfrm>
              <a:off x="1256232" y="405925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矩形 178"/>
            <p:cNvSpPr/>
            <p:nvPr>
              <p:custDataLst>
                <p:tags r:id="rId45"/>
              </p:custDataLst>
            </p:nvPr>
          </p:nvSpPr>
          <p:spPr>
            <a:xfrm>
              <a:off x="1256232" y="491383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矩形 179"/>
            <p:cNvSpPr/>
            <p:nvPr>
              <p:custDataLst>
                <p:tags r:id="rId46"/>
              </p:custDataLst>
            </p:nvPr>
          </p:nvSpPr>
          <p:spPr>
            <a:xfrm>
              <a:off x="2110812" y="405925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矩形 180"/>
            <p:cNvSpPr/>
            <p:nvPr>
              <p:custDataLst>
                <p:tags r:id="rId47"/>
              </p:custDataLst>
            </p:nvPr>
          </p:nvSpPr>
          <p:spPr>
            <a:xfrm>
              <a:off x="2965392" y="405925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矩形 181"/>
            <p:cNvSpPr/>
            <p:nvPr>
              <p:custDataLst>
                <p:tags r:id="rId48"/>
              </p:custDataLst>
            </p:nvPr>
          </p:nvSpPr>
          <p:spPr>
            <a:xfrm>
              <a:off x="3819972" y="405925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矩形 182"/>
            <p:cNvSpPr/>
            <p:nvPr>
              <p:custDataLst>
                <p:tags r:id="rId49"/>
              </p:custDataLst>
            </p:nvPr>
          </p:nvSpPr>
          <p:spPr>
            <a:xfrm>
              <a:off x="4674553" y="405925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矩形 183"/>
            <p:cNvSpPr/>
            <p:nvPr>
              <p:custDataLst>
                <p:tags r:id="rId50"/>
              </p:custDataLst>
            </p:nvPr>
          </p:nvSpPr>
          <p:spPr>
            <a:xfrm>
              <a:off x="5529133" y="405925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矩形 184"/>
            <p:cNvSpPr/>
            <p:nvPr>
              <p:custDataLst>
                <p:tags r:id="rId51"/>
              </p:custDataLst>
            </p:nvPr>
          </p:nvSpPr>
          <p:spPr>
            <a:xfrm>
              <a:off x="6383713" y="405925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矩形 185"/>
            <p:cNvSpPr/>
            <p:nvPr>
              <p:custDataLst>
                <p:tags r:id="rId52"/>
              </p:custDataLst>
            </p:nvPr>
          </p:nvSpPr>
          <p:spPr>
            <a:xfrm>
              <a:off x="7238292" y="405925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矩形 186"/>
            <p:cNvSpPr/>
            <p:nvPr>
              <p:custDataLst>
                <p:tags r:id="rId53"/>
              </p:custDataLst>
            </p:nvPr>
          </p:nvSpPr>
          <p:spPr>
            <a:xfrm>
              <a:off x="8092872" y="405925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矩形 187"/>
            <p:cNvSpPr/>
            <p:nvPr>
              <p:custDataLst>
                <p:tags r:id="rId54"/>
              </p:custDataLst>
            </p:nvPr>
          </p:nvSpPr>
          <p:spPr>
            <a:xfrm>
              <a:off x="2110812" y="491383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矩形 188"/>
            <p:cNvSpPr/>
            <p:nvPr>
              <p:custDataLst>
                <p:tags r:id="rId55"/>
              </p:custDataLst>
            </p:nvPr>
          </p:nvSpPr>
          <p:spPr>
            <a:xfrm>
              <a:off x="2965392" y="491383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矩形 189"/>
            <p:cNvSpPr/>
            <p:nvPr>
              <p:custDataLst>
                <p:tags r:id="rId56"/>
              </p:custDataLst>
            </p:nvPr>
          </p:nvSpPr>
          <p:spPr>
            <a:xfrm>
              <a:off x="3819972" y="491383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矩形 190"/>
            <p:cNvSpPr/>
            <p:nvPr>
              <p:custDataLst>
                <p:tags r:id="rId57"/>
              </p:custDataLst>
            </p:nvPr>
          </p:nvSpPr>
          <p:spPr>
            <a:xfrm>
              <a:off x="4674553" y="491383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矩形 191"/>
            <p:cNvSpPr/>
            <p:nvPr>
              <p:custDataLst>
                <p:tags r:id="rId58"/>
              </p:custDataLst>
            </p:nvPr>
          </p:nvSpPr>
          <p:spPr>
            <a:xfrm>
              <a:off x="5529133" y="491383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矩形 192"/>
            <p:cNvSpPr/>
            <p:nvPr>
              <p:custDataLst>
                <p:tags r:id="rId59"/>
              </p:custDataLst>
            </p:nvPr>
          </p:nvSpPr>
          <p:spPr>
            <a:xfrm>
              <a:off x="6383713" y="491383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矩形 193"/>
            <p:cNvSpPr/>
            <p:nvPr>
              <p:custDataLst>
                <p:tags r:id="rId60"/>
              </p:custDataLst>
            </p:nvPr>
          </p:nvSpPr>
          <p:spPr>
            <a:xfrm>
              <a:off x="7238292" y="4913834"/>
              <a:ext cx="854580" cy="85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矩形 194"/>
            <p:cNvSpPr/>
            <p:nvPr>
              <p:custDataLst>
                <p:tags r:id="rId61"/>
              </p:custDataLst>
            </p:nvPr>
          </p:nvSpPr>
          <p:spPr>
            <a:xfrm>
              <a:off x="8092872" y="4913834"/>
              <a:ext cx="854580" cy="854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186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8" y="502954"/>
            <a:ext cx="9736156" cy="58465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24354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435.3648"/>
  <p:tag name="RMOST" val="502.6546"/>
  <p:tag name="TMOST" val="50.46732"/>
  <p:tag name="BMOST" val="117.757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02.6546"/>
  <p:tag name="RMOST" val="569.9443"/>
  <p:tag name="TMOST" val="50.46732"/>
  <p:tag name="BMOST" val="117.757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9.9443"/>
  <p:tag name="RMOST" val="637.234"/>
  <p:tag name="TMOST" val="50.46732"/>
  <p:tag name="BMOST" val="117.757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37.234"/>
  <p:tag name="RMOST" val="704.5238"/>
  <p:tag name="TMOST" val="50.46732"/>
  <p:tag name="BMOST" val="117.757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66.2057"/>
  <p:tag name="RMOST" val="233.4954"/>
  <p:tag name="TMOST" val="117.7571"/>
  <p:tag name="BMOST" val="185.046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33.4954"/>
  <p:tag name="RMOST" val="300.7852"/>
  <p:tag name="TMOST" val="117.7571"/>
  <p:tag name="BMOST" val="185.046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0.7852"/>
  <p:tag name="RMOST" val="368.075"/>
  <p:tag name="TMOST" val="117.7571"/>
  <p:tag name="BMOST" val="185.046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68.075"/>
  <p:tag name="RMOST" val="435.3648"/>
  <p:tag name="TMOST" val="117.7571"/>
  <p:tag name="BMOST" val="185.046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435.3648"/>
  <p:tag name="RMOST" val="502.6546"/>
  <p:tag name="TMOST" val="117.7571"/>
  <p:tag name="BMOST" val="185.046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02.6546"/>
  <p:tag name="RMOST" val="569.9443"/>
  <p:tag name="TMOST" val="117.7571"/>
  <p:tag name="BMOST" val="185.04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1.62614"/>
  <p:tag name="RMOST" val="98.91591"/>
  <p:tag name="TMOST" val="50.46732"/>
  <p:tag name="BMOST" val="117.757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9.9443"/>
  <p:tag name="RMOST" val="637.234"/>
  <p:tag name="TMOST" val="117.7571"/>
  <p:tag name="BMOST" val="185.046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37.234"/>
  <p:tag name="RMOST" val="704.5238"/>
  <p:tag name="TMOST" val="117.7571"/>
  <p:tag name="BMOST" val="185.046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1.62614"/>
  <p:tag name="RMOST" val="98.91591"/>
  <p:tag name="TMOST" val="50.46732"/>
  <p:tag name="BMOST" val="117.757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1.62614"/>
  <p:tag name="RMOST" val="98.91591"/>
  <p:tag name="TMOST" val="117.7571"/>
  <p:tag name="BMOST" val="185.046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98.91591"/>
  <p:tag name="RMOST" val="166.2057"/>
  <p:tag name="TMOST" val="50.46732"/>
  <p:tag name="BMOST" val="117.757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98.91591"/>
  <p:tag name="RMOST" val="166.2057"/>
  <p:tag name="TMOST" val="117.7571"/>
  <p:tag name="BMOST" val="185.046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66.2057"/>
  <p:tag name="RMOST" val="233.4954"/>
  <p:tag name="TMOST" val="50.46732"/>
  <p:tag name="BMOST" val="117.757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33.4954"/>
  <p:tag name="RMOST" val="300.7852"/>
  <p:tag name="TMOST" val="50.46732"/>
  <p:tag name="BMOST" val="117.757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0.7852"/>
  <p:tag name="RMOST" val="368.075"/>
  <p:tag name="TMOST" val="50.46732"/>
  <p:tag name="BMOST" val="117.757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68.075"/>
  <p:tag name="RMOST" val="435.3648"/>
  <p:tag name="TMOST" val="50.46732"/>
  <p:tag name="BMOST" val="117.757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1.62614"/>
  <p:tag name="RMOST" val="98.91591"/>
  <p:tag name="TMOST" val="117.7571"/>
  <p:tag name="BMOST" val="185.046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435.3648"/>
  <p:tag name="RMOST" val="502.6546"/>
  <p:tag name="TMOST" val="50.46732"/>
  <p:tag name="BMOST" val="117.757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02.6546"/>
  <p:tag name="RMOST" val="569.9443"/>
  <p:tag name="TMOST" val="50.46732"/>
  <p:tag name="BMOST" val="117.757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9.9443"/>
  <p:tag name="RMOST" val="637.234"/>
  <p:tag name="TMOST" val="50.46732"/>
  <p:tag name="BMOST" val="117.757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37.234"/>
  <p:tag name="RMOST" val="704.5238"/>
  <p:tag name="TMOST" val="50.46732"/>
  <p:tag name="BMOST" val="117.757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66.2057"/>
  <p:tag name="RMOST" val="233.4954"/>
  <p:tag name="TMOST" val="117.7571"/>
  <p:tag name="BMOST" val="185.046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33.4954"/>
  <p:tag name="RMOST" val="300.7852"/>
  <p:tag name="TMOST" val="117.7571"/>
  <p:tag name="BMOST" val="185.046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0.7852"/>
  <p:tag name="RMOST" val="368.075"/>
  <p:tag name="TMOST" val="117.7571"/>
  <p:tag name="BMOST" val="185.046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68.075"/>
  <p:tag name="RMOST" val="435.3648"/>
  <p:tag name="TMOST" val="117.7571"/>
  <p:tag name="BMOST" val="185.046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435.3648"/>
  <p:tag name="RMOST" val="502.6546"/>
  <p:tag name="TMOST" val="117.7571"/>
  <p:tag name="BMOST" val="185.046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02.6546"/>
  <p:tag name="RMOST" val="569.9443"/>
  <p:tag name="TMOST" val="117.7571"/>
  <p:tag name="BMOST" val="185.04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98.91591"/>
  <p:tag name="RMOST" val="166.2057"/>
  <p:tag name="TMOST" val="50.46732"/>
  <p:tag name="BMOST" val="117.757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9.9443"/>
  <p:tag name="RMOST" val="637.234"/>
  <p:tag name="TMOST" val="117.7571"/>
  <p:tag name="BMOST" val="185.046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37.234"/>
  <p:tag name="RMOST" val="704.5238"/>
  <p:tag name="TMOST" val="117.7571"/>
  <p:tag name="BMOST" val="185.046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1.62614"/>
  <p:tag name="RMOST" val="98.91591"/>
  <p:tag name="TMOST" val="50.46732"/>
  <p:tag name="BMOST" val="117.757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1.62614"/>
  <p:tag name="RMOST" val="98.91591"/>
  <p:tag name="TMOST" val="117.7571"/>
  <p:tag name="BMOST" val="185.046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98.91591"/>
  <p:tag name="RMOST" val="166.2057"/>
  <p:tag name="TMOST" val="50.46732"/>
  <p:tag name="BMOST" val="117.757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98.91591"/>
  <p:tag name="RMOST" val="166.2057"/>
  <p:tag name="TMOST" val="117.7571"/>
  <p:tag name="BMOST" val="185.046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66.2057"/>
  <p:tag name="RMOST" val="233.4954"/>
  <p:tag name="TMOST" val="50.46732"/>
  <p:tag name="BMOST" val="117.757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33.4954"/>
  <p:tag name="RMOST" val="300.7852"/>
  <p:tag name="TMOST" val="50.46732"/>
  <p:tag name="BMOST" val="117.757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0.7852"/>
  <p:tag name="RMOST" val="368.075"/>
  <p:tag name="TMOST" val="50.46732"/>
  <p:tag name="BMOST" val="117.757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68.075"/>
  <p:tag name="RMOST" val="435.3648"/>
  <p:tag name="TMOST" val="50.46732"/>
  <p:tag name="BMOST" val="117.757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98.91591"/>
  <p:tag name="RMOST" val="166.2057"/>
  <p:tag name="TMOST" val="117.7571"/>
  <p:tag name="BMOST" val="185.046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435.3648"/>
  <p:tag name="RMOST" val="502.6546"/>
  <p:tag name="TMOST" val="50.46732"/>
  <p:tag name="BMOST" val="117.757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02.6546"/>
  <p:tag name="RMOST" val="569.9443"/>
  <p:tag name="TMOST" val="50.46732"/>
  <p:tag name="BMOST" val="117.757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9.9443"/>
  <p:tag name="RMOST" val="637.234"/>
  <p:tag name="TMOST" val="50.46732"/>
  <p:tag name="BMOST" val="117.757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37.234"/>
  <p:tag name="RMOST" val="704.5238"/>
  <p:tag name="TMOST" val="50.46732"/>
  <p:tag name="BMOST" val="117.757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66.2057"/>
  <p:tag name="RMOST" val="233.4954"/>
  <p:tag name="TMOST" val="117.7571"/>
  <p:tag name="BMOST" val="185.046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33.4954"/>
  <p:tag name="RMOST" val="300.7852"/>
  <p:tag name="TMOST" val="117.7571"/>
  <p:tag name="BMOST" val="185.046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0.7852"/>
  <p:tag name="RMOST" val="368.075"/>
  <p:tag name="TMOST" val="117.7571"/>
  <p:tag name="BMOST" val="185.046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68.075"/>
  <p:tag name="RMOST" val="435.3648"/>
  <p:tag name="TMOST" val="117.7571"/>
  <p:tag name="BMOST" val="185.046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435.3648"/>
  <p:tag name="RMOST" val="502.6546"/>
  <p:tag name="TMOST" val="117.7571"/>
  <p:tag name="BMOST" val="185.046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02.6546"/>
  <p:tag name="RMOST" val="569.9443"/>
  <p:tag name="TMOST" val="117.7571"/>
  <p:tag name="BMOST" val="185.046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66.2057"/>
  <p:tag name="RMOST" val="233.4954"/>
  <p:tag name="TMOST" val="50.46732"/>
  <p:tag name="BMOST" val="117.757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69.9443"/>
  <p:tag name="RMOST" val="637.234"/>
  <p:tag name="TMOST" val="117.7571"/>
  <p:tag name="BMOST" val="185.046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37.234"/>
  <p:tag name="RMOST" val="704.5238"/>
  <p:tag name="TMOST" val="117.7571"/>
  <p:tag name="BMOST" val="185.046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33.4954"/>
  <p:tag name="RMOST" val="300.7852"/>
  <p:tag name="TMOST" val="50.46732"/>
  <p:tag name="BMOST" val="117.757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0.7852"/>
  <p:tag name="RMOST" val="368.075"/>
  <p:tag name="TMOST" val="50.46732"/>
  <p:tag name="BMOST" val="117.757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68.075"/>
  <p:tag name="RMOST" val="435.3648"/>
  <p:tag name="TMOST" val="50.46732"/>
  <p:tag name="BMOST" val="117.7571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Office PowerPoint</Application>
  <PresentationFormat>A4 紙張 (210x297 公釐)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NOL</dc:creator>
  <cp:lastModifiedBy>NOL</cp:lastModifiedBy>
  <cp:revision>5</cp:revision>
  <cp:lastPrinted>2020-10-19T09:02:19Z</cp:lastPrinted>
  <dcterms:created xsi:type="dcterms:W3CDTF">2020-10-19T08:39:34Z</dcterms:created>
  <dcterms:modified xsi:type="dcterms:W3CDTF">2020-10-19T09:12:28Z</dcterms:modified>
</cp:coreProperties>
</file>