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CB963-155B-495D-A704-CA06A970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CF8CF-33E0-4C4E-A618-F03EBC5D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CB1CD-0711-4A4D-AF4D-D08CBBFF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B0830-6A6C-4D11-A4E3-EA2A790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D9A0C-E39E-49F4-A220-59EED6A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6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04FD3-7E84-40A8-9D24-34B2647B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84FFA5-351E-468C-BAC1-53E7A044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4BEAC-8041-4169-BC62-58C34493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FEDA-3618-43B7-8B26-C2B630F7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5B449-A90F-4237-829F-9E4D721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EF1463-547E-4A63-BA99-16078E96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087E3D-49C9-471F-BBF6-3AADB756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4E486-5D27-4582-870C-37DFEA55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AB12A-17BE-4D34-B66B-F8B3B435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D1A1C-234E-4209-82FC-3B615E9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BCDA2-1C4F-4CE5-BB58-A7F6E34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5DA44-F313-409A-9325-73549F60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8C4DA-FB92-40BC-A5AC-5217E530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B385B-9EF8-4B06-B11D-F92CC5B6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23B41E-9907-4E4E-B7B7-1CDAF99C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2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D3441-0879-429D-950E-E711EF5C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5F6129-9662-40AC-B288-BFAFEAA4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6F46F-EB3A-4E7A-B6E8-E08F3AB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C022A-0B88-4770-B9E7-3544E80D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4206F6-D94C-4F1B-8F58-0D236D67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D430E-96D9-4F06-AD94-B4C3B82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4EB93-4DD7-40F9-9602-F0392A15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71D641-DF1F-4943-B55A-E831F271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249B0-9F75-41E8-AD93-5E396D2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F5EC-1EDC-48C5-9C08-8F9F3338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A516AD-B6FF-45A3-8D5E-88B6DD01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152DF-43B9-4C0C-AD8D-533E255D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CDA02C-5913-44EB-B77B-AC8B6BFC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300B53-FC86-49D8-BD81-5885F9DA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B05AA8-868F-4F2C-8E56-77275350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7F6B4B-9379-4AD1-A881-C66E3798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B27CAB-0077-4314-8778-3647A005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D76896-F80A-4D39-BEA2-21B2A2B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B81049-E067-4EB5-B0A1-6F24FA07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2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84222-B6B8-46F1-8C2D-683C7127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13A760-4C2B-43A5-B30C-BCB0A7A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567FE1-7DF6-4F65-A468-9D8118E4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172345-CF99-455E-BBC5-F7CB5037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6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A8BB3A-6228-4DD7-A0AA-6A5A5962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243384-94C0-4480-98AF-83319AD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0C9731-62C6-4365-91B5-8DFF8EC9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8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50C2D-B48E-446A-8ADC-EA0B04AD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43DDB-90D8-4251-A17C-AB83FC70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CE04B5-B7A0-4726-91A9-35DBE554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3F824C-4F00-4731-A881-2EEDE200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37F682-A6E5-47DF-A553-817746FF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D53107-825E-4B84-B436-7C896DEE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7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49DE2-4AE1-4DB7-9BF8-225D6326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EF4BD-1C41-46BC-8037-296EEEA57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CA6BCD-A659-4E00-A280-D307DBAB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88BE86-DF9A-4332-887F-13E15BC1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FFA8-1E00-413A-9623-20BA21B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1544AC-BDB9-459F-AD2C-D008C016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0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02DBC7-01C4-44F1-8DBB-F4BBF14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DD13D-07A7-4627-86A5-37D172C4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62B45-2ADF-4FEC-98CF-CD92931D1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366D-C74E-4CD8-8C43-7C76E64B43CB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64539-F590-4EFB-A2C0-1ED47A15F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166C6-4B40-4EE7-B7BA-379ED336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45DC-3F5F-42D8-A7FB-C9152871A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3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3BEE93-CBCC-4F10-9D54-FF9206DDB9A1}"/>
              </a:ext>
            </a:extLst>
          </p:cNvPr>
          <p:cNvSpPr/>
          <p:nvPr/>
        </p:nvSpPr>
        <p:spPr>
          <a:xfrm>
            <a:off x="4537494" y="3393057"/>
            <a:ext cx="1968082" cy="10351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2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Camera parameters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E7D170-A19F-4DAA-890C-DEE9EA3D368D}"/>
              </a:ext>
            </a:extLst>
          </p:cNvPr>
          <p:cNvSpPr/>
          <p:nvPr/>
        </p:nvSpPr>
        <p:spPr>
          <a:xfrm>
            <a:off x="6565962" y="3393057"/>
            <a:ext cx="2862710" cy="10351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2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Scene Information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8CA10E9-8D7C-4FC9-AAD1-25C251BFB5BE}"/>
              </a:ext>
            </a:extLst>
          </p:cNvPr>
          <p:cNvSpPr/>
          <p:nvPr/>
        </p:nvSpPr>
        <p:spPr>
          <a:xfrm>
            <a:off x="2061712" y="3393057"/>
            <a:ext cx="2415397" cy="1035170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2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Video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31809F3-3333-4209-9AF8-A84904966D07}"/>
              </a:ext>
            </a:extLst>
          </p:cNvPr>
          <p:cNvSpPr/>
          <p:nvPr/>
        </p:nvSpPr>
        <p:spPr>
          <a:xfrm>
            <a:off x="4541807" y="2300378"/>
            <a:ext cx="2862710" cy="10351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2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Camera Pose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AD79D1-A6EA-4A3C-9447-3309A7796D85}"/>
              </a:ext>
            </a:extLst>
          </p:cNvPr>
          <p:cNvSpPr/>
          <p:nvPr/>
        </p:nvSpPr>
        <p:spPr>
          <a:xfrm>
            <a:off x="7469215" y="2300378"/>
            <a:ext cx="1959457" cy="10351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2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Boundary constrain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8AB69FD-B73D-4E91-AB06-EAF528B5C775}"/>
              </a:ext>
            </a:extLst>
          </p:cNvPr>
          <p:cNvSpPr/>
          <p:nvPr/>
        </p:nvSpPr>
        <p:spPr>
          <a:xfrm>
            <a:off x="2061712" y="2300378"/>
            <a:ext cx="2415397" cy="1035170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2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2D Information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BDE212E-B1A0-4854-93D6-9DA9C490F3C5}"/>
              </a:ext>
            </a:extLst>
          </p:cNvPr>
          <p:cNvSpPr/>
          <p:nvPr/>
        </p:nvSpPr>
        <p:spPr>
          <a:xfrm>
            <a:off x="2061712" y="1207699"/>
            <a:ext cx="7358332" cy="103517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0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Pseudo3D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DC7D60A-67D6-432F-8707-2BD932BC2EA1}"/>
              </a:ext>
            </a:extLst>
          </p:cNvPr>
          <p:cNvSpPr/>
          <p:nvPr/>
        </p:nvSpPr>
        <p:spPr>
          <a:xfrm>
            <a:off x="2061712" y="4485737"/>
            <a:ext cx="7366959" cy="10351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2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Hardware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3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72CCB1-80C5-434C-BB1B-B68F34E8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04" y="1261684"/>
            <a:ext cx="7388992" cy="4334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789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268E3C-3211-4965-8077-6FC70DFD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133350"/>
            <a:ext cx="4276725" cy="6591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802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NOL</dc:creator>
  <cp:lastModifiedBy>NOL</cp:lastModifiedBy>
  <cp:revision>5</cp:revision>
  <dcterms:created xsi:type="dcterms:W3CDTF">2021-01-24T06:40:03Z</dcterms:created>
  <dcterms:modified xsi:type="dcterms:W3CDTF">2021-01-24T10:47:46Z</dcterms:modified>
</cp:coreProperties>
</file>