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E4FD-8322-47FD-8D80-C2BE874D4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B6AE51-E805-4451-81F3-ADA7DE534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A0F52-B290-4835-B97F-18035B85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1F16-270F-4F64-9A25-2EB9224FAEE0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6DF885-249E-4E1B-8DCD-35A53C9B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2C127D-66D3-4E5C-8917-C657815B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F663-04C9-4CB9-8F2B-CD4DA0DAB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7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ECB86-75E7-47AF-A575-94C4D912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81E689-09FE-4F90-864A-531FA4B5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05B809-238F-4E16-B6A4-E29BCA12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1F16-270F-4F64-9A25-2EB9224FAEE0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BBD51-256F-4A81-9F33-613DBDA3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C2EF19-A16D-42AA-861C-A20D746D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F663-04C9-4CB9-8F2B-CD4DA0DAB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9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0EB28E-2146-4AE4-B292-5BAC4DE34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43298F-9A21-4977-ADAA-B5180D55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DD07E-0DBD-40A4-B266-FE20646A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1F16-270F-4F64-9A25-2EB9224FAEE0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BBD00F-4395-4733-B200-387C251A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52746D-F47F-4070-AD39-318A5C9A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F663-04C9-4CB9-8F2B-CD4DA0DAB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12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89CE1-4428-42F5-8641-E0646609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B4AD1E-DEAF-4FA5-8E03-B3CC4381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287586-AE34-4194-97E6-D16E3EE8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1F16-270F-4F64-9A25-2EB9224FAEE0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44D4E5-5DBE-4804-937B-22FB7100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ADC456-3322-4615-81B5-8DDDABB8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F663-04C9-4CB9-8F2B-CD4DA0DAB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56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3C889-CE17-4D75-BEC0-B3EE6BDC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B3E37-1D69-4159-BCC0-A4DA41E50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2B589-3B94-4B57-AC6D-CDDBAD4A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1F16-270F-4F64-9A25-2EB9224FAEE0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3AA22E-D0C6-4875-99D3-00B3F9CB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90AE6-CC0C-4A4C-A41F-1918BC0D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F663-04C9-4CB9-8F2B-CD4DA0DAB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08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4EFEA-C0F1-4825-99CD-496E36C9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EFCC05-3B74-450F-9A5A-A87F0100A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66C4C6-03D4-4E3C-96F1-5E607D023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4C37BA-41C8-4B3D-92A4-72B3372C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1F16-270F-4F64-9A25-2EB9224FAEE0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E03CC8-FB21-45FD-B76C-8C00F179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F94234-D831-434E-B2ED-E22F51ED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F663-04C9-4CB9-8F2B-CD4DA0DAB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12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4F334-83CD-438F-9C1E-AC7C9904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22F5D2-5867-4C55-845A-F329B318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DD13A8-07DD-4971-AEB6-5B8C7EEC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30B04E-8987-4D73-A24D-05DDBDBD4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95C203-92F5-4620-80C1-8E49F224E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5AA58D-B279-45B4-B03C-412808C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1F16-270F-4F64-9A25-2EB9224FAEE0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500D2E-F4E0-41D2-AB3D-8FF03890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0065EC-5BF4-4D61-A191-1BD49BA0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F663-04C9-4CB9-8F2B-CD4DA0DAB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59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99044-6950-488E-9C47-EC39A8FC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FCD707-A25B-48F8-A198-DA555C23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1F16-270F-4F64-9A25-2EB9224FAEE0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0C5B3B-8774-405B-B4B0-18701DF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2ECE91-8906-4B5D-9985-4882A362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F663-04C9-4CB9-8F2B-CD4DA0DAB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53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71139E-96BC-4BC9-8B65-5EFF9A55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1F16-270F-4F64-9A25-2EB9224FAEE0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DE4A2C-1562-4CF5-B67F-BDDD2261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98A1B6-EBBB-494E-A0B6-06CE7113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F663-04C9-4CB9-8F2B-CD4DA0DAB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8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7A44C-A57E-4C52-8002-2015D38D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F7D038-C311-4A70-8300-CD740FE9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761A86-9DA0-43A0-958E-24DE47B9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97B810-C839-41AE-9BCD-738009BC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1F16-270F-4F64-9A25-2EB9224FAEE0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E10252-F175-4D7F-B361-40A4EFDE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BC138C-A7E9-431E-A4CD-84652596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F663-04C9-4CB9-8F2B-CD4DA0DAB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04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8A6E5-F346-4140-9BB4-24323C31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CDD0A6-6001-4A0A-995C-254802AAB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F61770-B1C2-4C12-8C8C-B9B7BC607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1AAF54-C3FC-43C2-861E-135736F8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1F16-270F-4F64-9A25-2EB9224FAEE0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AFAE1-07C8-4F97-9545-33B40BB9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8F89EB-2BC5-46B5-8145-F648426C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F663-04C9-4CB9-8F2B-CD4DA0DAB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89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E73DCA-D31E-45C4-81AB-CC787BFA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095C3B-5349-4610-88E1-C035A19D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7C83FD-84CB-4EFA-ABD4-57FCD0213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1F16-270F-4F64-9A25-2EB9224FAEE0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F75C35-CF53-4DA3-99BA-1B06E34AC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58B58A-6108-4CBF-A829-1ACA2142E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F663-04C9-4CB9-8F2B-CD4DA0DAB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0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2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E6E4A0-8C89-4712-A993-754209F0D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834114C-24FD-4AB3-975D-6D1E750FBE17}"/>
              </a:ext>
            </a:extLst>
          </p:cNvPr>
          <p:cNvCxnSpPr>
            <a:cxnSpLocks/>
          </p:cNvCxnSpPr>
          <p:nvPr/>
        </p:nvCxnSpPr>
        <p:spPr>
          <a:xfrm>
            <a:off x="3693319" y="2609850"/>
            <a:ext cx="1971318" cy="44024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C0E7D00-8FF2-4B5A-8CC8-231F12EE1859}"/>
              </a:ext>
            </a:extLst>
          </p:cNvPr>
          <p:cNvCxnSpPr>
            <a:cxnSpLocks/>
          </p:cNvCxnSpPr>
          <p:nvPr/>
        </p:nvCxnSpPr>
        <p:spPr>
          <a:xfrm flipH="1">
            <a:off x="6420703" y="2609850"/>
            <a:ext cx="1930342" cy="43110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5847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936D7F6-0262-4ACA-BB46-AD66847B2A05}"/>
              </a:ext>
            </a:extLst>
          </p:cNvPr>
          <p:cNvCxnSpPr>
            <a:cxnSpLocks/>
          </p:cNvCxnSpPr>
          <p:nvPr/>
        </p:nvCxnSpPr>
        <p:spPr>
          <a:xfrm>
            <a:off x="1524000" y="2120900"/>
            <a:ext cx="5093758" cy="152812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168FD6D-2E40-46D7-A08E-D554AA16EDB2}"/>
              </a:ext>
            </a:extLst>
          </p:cNvPr>
          <p:cNvCxnSpPr/>
          <p:nvPr/>
        </p:nvCxnSpPr>
        <p:spPr>
          <a:xfrm>
            <a:off x="2184400" y="4051300"/>
            <a:ext cx="8864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54658DD-2876-483B-AC33-6122953F8B50}"/>
              </a:ext>
            </a:extLst>
          </p:cNvPr>
          <p:cNvCxnSpPr>
            <a:cxnSpLocks/>
          </p:cNvCxnSpPr>
          <p:nvPr/>
        </p:nvCxnSpPr>
        <p:spPr>
          <a:xfrm flipV="1">
            <a:off x="945892" y="279401"/>
            <a:ext cx="2102108" cy="915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865D675C-F80B-46B4-9536-ADC12D499CB0}"/>
              </a:ext>
            </a:extLst>
          </p:cNvPr>
          <p:cNvCxnSpPr/>
          <p:nvPr/>
        </p:nvCxnSpPr>
        <p:spPr>
          <a:xfrm flipV="1">
            <a:off x="6616700" y="2120900"/>
            <a:ext cx="5092702" cy="152781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線接點 696">
            <a:extLst>
              <a:ext uri="{FF2B5EF4-FFF2-40B4-BE49-F238E27FC236}">
                <a16:creationId xmlns:a16="http://schemas.microsoft.com/office/drawing/2014/main" id="{26978574-9DCF-4848-BC76-2D0B470102B2}"/>
              </a:ext>
            </a:extLst>
          </p:cNvPr>
          <p:cNvCxnSpPr>
            <a:cxnSpLocks/>
          </p:cNvCxnSpPr>
          <p:nvPr/>
        </p:nvCxnSpPr>
        <p:spPr>
          <a:xfrm flipH="1" flipV="1">
            <a:off x="10204192" y="279401"/>
            <a:ext cx="2102108" cy="915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線接點 698">
            <a:extLst>
              <a:ext uri="{FF2B5EF4-FFF2-40B4-BE49-F238E27FC236}">
                <a16:creationId xmlns:a16="http://schemas.microsoft.com/office/drawing/2014/main" id="{0859E3B8-9AB8-47B2-A2D7-1552F8F2D201}"/>
              </a:ext>
            </a:extLst>
          </p:cNvPr>
          <p:cNvCxnSpPr/>
          <p:nvPr/>
        </p:nvCxnSpPr>
        <p:spPr>
          <a:xfrm>
            <a:off x="933450" y="9429750"/>
            <a:ext cx="114109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接點 700">
            <a:extLst>
              <a:ext uri="{FF2B5EF4-FFF2-40B4-BE49-F238E27FC236}">
                <a16:creationId xmlns:a16="http://schemas.microsoft.com/office/drawing/2014/main" id="{9DF06C55-D054-44F5-9162-2C92D0D5B784}"/>
              </a:ext>
            </a:extLst>
          </p:cNvPr>
          <p:cNvCxnSpPr/>
          <p:nvPr/>
        </p:nvCxnSpPr>
        <p:spPr>
          <a:xfrm>
            <a:off x="3028950" y="285750"/>
            <a:ext cx="71818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接點 714">
            <a:extLst>
              <a:ext uri="{FF2B5EF4-FFF2-40B4-BE49-F238E27FC236}">
                <a16:creationId xmlns:a16="http://schemas.microsoft.com/office/drawing/2014/main" id="{FE8A9EE8-6583-4B07-A19A-0A36F9495415}"/>
              </a:ext>
            </a:extLst>
          </p:cNvPr>
          <p:cNvCxnSpPr/>
          <p:nvPr/>
        </p:nvCxnSpPr>
        <p:spPr>
          <a:xfrm flipH="1">
            <a:off x="6616700" y="4635500"/>
            <a:ext cx="1911352" cy="1276350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線接點 715">
            <a:extLst>
              <a:ext uri="{FF2B5EF4-FFF2-40B4-BE49-F238E27FC236}">
                <a16:creationId xmlns:a16="http://schemas.microsoft.com/office/drawing/2014/main" id="{C191A2AA-446F-4DB4-AFC0-380805198801}"/>
              </a:ext>
            </a:extLst>
          </p:cNvPr>
          <p:cNvCxnSpPr/>
          <p:nvPr/>
        </p:nvCxnSpPr>
        <p:spPr>
          <a:xfrm>
            <a:off x="6280152" y="1092200"/>
            <a:ext cx="336548" cy="1630680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橢圓 716">
            <a:extLst>
              <a:ext uri="{FF2B5EF4-FFF2-40B4-BE49-F238E27FC236}">
                <a16:creationId xmlns:a16="http://schemas.microsoft.com/office/drawing/2014/main" id="{B96B66C6-7B4F-486D-A1A4-1A185EA2AF8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136420" y="5679282"/>
            <a:ext cx="441952" cy="207168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18" name="橢圓 717">
            <a:extLst>
              <a:ext uri="{FF2B5EF4-FFF2-40B4-BE49-F238E27FC236}">
                <a16:creationId xmlns:a16="http://schemas.microsoft.com/office/drawing/2014/main" id="{ADCE73D9-8AF1-4F31-830E-44EB1728E4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45217" y="1812900"/>
            <a:ext cx="303208" cy="142132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9" name="橢圓 458">
            <a:extLst>
              <a:ext uri="{FF2B5EF4-FFF2-40B4-BE49-F238E27FC236}">
                <a16:creationId xmlns:a16="http://schemas.microsoft.com/office/drawing/2014/main" id="{3C77BE36-7E07-40E8-BE9E-5240F2562B7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413500" y="17195802"/>
            <a:ext cx="406400" cy="4064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94AEC2F-DE92-49BE-BC82-04361C6B775C}"/>
              </a:ext>
            </a:extLst>
          </p:cNvPr>
          <p:cNvCxnSpPr/>
          <p:nvPr/>
        </p:nvCxnSpPr>
        <p:spPr>
          <a:xfrm>
            <a:off x="1917700" y="3289300"/>
            <a:ext cx="9410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6019F0F-4CBB-46FF-B7CB-179B33F291A8}"/>
              </a:ext>
            </a:extLst>
          </p:cNvPr>
          <p:cNvCxnSpPr/>
          <p:nvPr/>
        </p:nvCxnSpPr>
        <p:spPr>
          <a:xfrm>
            <a:off x="1524000" y="2120900"/>
            <a:ext cx="10198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橢圓 459">
            <a:extLst>
              <a:ext uri="{FF2B5EF4-FFF2-40B4-BE49-F238E27FC236}">
                <a16:creationId xmlns:a16="http://schemas.microsoft.com/office/drawing/2014/main" id="{59FEE068-A6F3-46D0-BFBB-83C11B208E4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320800" y="1917700"/>
            <a:ext cx="406400" cy="4064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2" name="圖片 691">
            <a:extLst>
              <a:ext uri="{FF2B5EF4-FFF2-40B4-BE49-F238E27FC236}">
                <a16:creationId xmlns:a16="http://schemas.microsoft.com/office/drawing/2014/main" id="{D18189AA-8F06-4DAA-93AD-53522DF42180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439" t="5235" r="439" b="87687"/>
          <a:stretch>
            <a:fillRect/>
          </a:stretch>
        </p:blipFill>
        <p:spPr>
          <a:xfrm>
            <a:off x="1573382" y="2142848"/>
            <a:ext cx="10108590" cy="1138756"/>
          </a:xfrm>
          <a:custGeom>
            <a:avLst/>
            <a:gdLst>
              <a:gd name="connsiteX0" fmla="*/ 0 w 10108590"/>
              <a:gd name="connsiteY0" fmla="*/ 0 h 1138756"/>
              <a:gd name="connsiteX1" fmla="*/ 10108590 w 10108590"/>
              <a:gd name="connsiteY1" fmla="*/ 0 h 1138756"/>
              <a:gd name="connsiteX2" fmla="*/ 9718346 w 10108590"/>
              <a:gd name="connsiteY2" fmla="*/ 1128939 h 1138756"/>
              <a:gd name="connsiteX3" fmla="*/ 396540 w 10108590"/>
              <a:gd name="connsiteY3" fmla="*/ 1138756 h 113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8590" h="1138756">
                <a:moveTo>
                  <a:pt x="0" y="0"/>
                </a:moveTo>
                <a:lnTo>
                  <a:pt x="10108590" y="0"/>
                </a:lnTo>
                <a:lnTo>
                  <a:pt x="9718346" y="1128939"/>
                </a:lnTo>
                <a:lnTo>
                  <a:pt x="396540" y="1138756"/>
                </a:lnTo>
                <a:close/>
              </a:path>
            </a:pathLst>
          </a:custGeom>
        </p:spPr>
      </p:pic>
      <p:sp>
        <p:nvSpPr>
          <p:cNvPr id="458" name="橢圓 457">
            <a:extLst>
              <a:ext uri="{FF2B5EF4-FFF2-40B4-BE49-F238E27FC236}">
                <a16:creationId xmlns:a16="http://schemas.microsoft.com/office/drawing/2014/main" id="{715FC85E-172F-4C45-A247-166B53EDF97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506202" y="1917700"/>
            <a:ext cx="406400" cy="4064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3" name="手繪多邊形: 圖案 712">
            <a:extLst>
              <a:ext uri="{FF2B5EF4-FFF2-40B4-BE49-F238E27FC236}">
                <a16:creationId xmlns:a16="http://schemas.microsoft.com/office/drawing/2014/main" id="{950E421D-FCC2-4713-8E33-71007BB59BF6}"/>
              </a:ext>
            </a:extLst>
          </p:cNvPr>
          <p:cNvSpPr/>
          <p:nvPr/>
        </p:nvSpPr>
        <p:spPr>
          <a:xfrm>
            <a:off x="5924550" y="259818"/>
            <a:ext cx="2705100" cy="5074182"/>
          </a:xfrm>
          <a:custGeom>
            <a:avLst/>
            <a:gdLst>
              <a:gd name="connsiteX0" fmla="*/ 0 w 2705100"/>
              <a:gd name="connsiteY0" fmla="*/ 1416582 h 5074182"/>
              <a:gd name="connsiteX1" fmla="*/ 1562100 w 2705100"/>
              <a:gd name="connsiteY1" fmla="*/ 197382 h 5074182"/>
              <a:gd name="connsiteX2" fmla="*/ 2705100 w 2705100"/>
              <a:gd name="connsiteY2" fmla="*/ 5074182 h 507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5100" h="5074182">
                <a:moveTo>
                  <a:pt x="0" y="1416582"/>
                </a:moveTo>
                <a:cubicBezTo>
                  <a:pt x="555625" y="502182"/>
                  <a:pt x="1111250" y="-412218"/>
                  <a:pt x="1562100" y="197382"/>
                </a:cubicBezTo>
                <a:cubicBezTo>
                  <a:pt x="2012950" y="806982"/>
                  <a:pt x="2359025" y="2940582"/>
                  <a:pt x="2705100" y="5074182"/>
                </a:cubicBezTo>
              </a:path>
            </a:pathLst>
          </a:custGeom>
          <a:noFill/>
          <a:ln w="76200">
            <a:solidFill>
              <a:schemeClr val="accent1">
                <a:lumMod val="40000"/>
                <a:lumOff val="60000"/>
              </a:schemeClr>
            </a:solidFill>
            <a:headEnd type="none" w="lg" len="lg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0" name="群組 719">
            <a:extLst>
              <a:ext uri="{FF2B5EF4-FFF2-40B4-BE49-F238E27FC236}">
                <a16:creationId xmlns:a16="http://schemas.microsoft.com/office/drawing/2014/main" id="{0E9DFF16-84F7-440B-A473-7825FBACCF7B}"/>
              </a:ext>
            </a:extLst>
          </p:cNvPr>
          <p:cNvGrpSpPr/>
          <p:nvPr/>
        </p:nvGrpSpPr>
        <p:grpSpPr>
          <a:xfrm>
            <a:off x="6134102" y="317500"/>
            <a:ext cx="2540000" cy="4464050"/>
            <a:chOff x="6134102" y="317500"/>
            <a:chExt cx="2540000" cy="4464050"/>
          </a:xfrm>
        </p:grpSpPr>
        <p:sp>
          <p:nvSpPr>
            <p:cNvPr id="702" name="橢圓 701">
              <a:extLst>
                <a:ext uri="{FF2B5EF4-FFF2-40B4-BE49-F238E27FC236}">
                  <a16:creationId xmlns:a16="http://schemas.microsoft.com/office/drawing/2014/main" id="{62730D13-8F38-4FB5-95BC-1F86BEBEEA5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629402" y="317500"/>
              <a:ext cx="292100" cy="2921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3" name="橢圓 702">
              <a:extLst>
                <a:ext uri="{FF2B5EF4-FFF2-40B4-BE49-F238E27FC236}">
                  <a16:creationId xmlns:a16="http://schemas.microsoft.com/office/drawing/2014/main" id="{8A4DDC41-0F5B-4C8F-AEBC-E1233C46523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410452" y="412750"/>
              <a:ext cx="292100" cy="2921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4" name="橢圓 703">
              <a:extLst>
                <a:ext uri="{FF2B5EF4-FFF2-40B4-BE49-F238E27FC236}">
                  <a16:creationId xmlns:a16="http://schemas.microsoft.com/office/drawing/2014/main" id="{1C08FAA5-E857-4AFC-BAEF-122EC352426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34302" y="1250950"/>
              <a:ext cx="292100" cy="2921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6" name="橢圓 705">
              <a:extLst>
                <a:ext uri="{FF2B5EF4-FFF2-40B4-BE49-F238E27FC236}">
                  <a16:creationId xmlns:a16="http://schemas.microsoft.com/office/drawing/2014/main" id="{7DBDFC9A-F12B-43B3-8A08-A58AEA9C70A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210552" y="3460750"/>
              <a:ext cx="292100" cy="2921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7" name="橢圓 706">
              <a:extLst>
                <a:ext uri="{FF2B5EF4-FFF2-40B4-BE49-F238E27FC236}">
                  <a16:creationId xmlns:a16="http://schemas.microsoft.com/office/drawing/2014/main" id="{19DDC43E-F295-4F6C-B0AC-991F5441221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382002" y="4489450"/>
              <a:ext cx="292100" cy="2921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4" name="橢圓 713">
              <a:extLst>
                <a:ext uri="{FF2B5EF4-FFF2-40B4-BE49-F238E27FC236}">
                  <a16:creationId xmlns:a16="http://schemas.microsoft.com/office/drawing/2014/main" id="{EADE2817-353A-4A5A-BDE7-EEE54CFB1BC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134102" y="946150"/>
              <a:ext cx="292100" cy="2921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5" name="橢圓 704">
              <a:extLst>
                <a:ext uri="{FF2B5EF4-FFF2-40B4-BE49-F238E27FC236}">
                  <a16:creationId xmlns:a16="http://schemas.microsoft.com/office/drawing/2014/main" id="{75795C56-A902-4C0B-8898-3076F22CE60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981952" y="2317750"/>
              <a:ext cx="292100" cy="2921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450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F8EDF8B-58F7-4D54-B363-A4EF33E0C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042" y="0"/>
            <a:ext cx="4527915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182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基隆高中羽球場(館) | 全國運動場館資訊網iPlay">
            <a:extLst>
              <a:ext uri="{FF2B5EF4-FFF2-40B4-BE49-F238E27FC236}">
                <a16:creationId xmlns:a16="http://schemas.microsoft.com/office/drawing/2014/main" id="{C5DFAEE6-F701-4DA5-982D-B37CD0DA9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6"/>
          <a:stretch/>
        </p:blipFill>
        <p:spPr bwMode="auto">
          <a:xfrm>
            <a:off x="3243263" y="1549400"/>
            <a:ext cx="5705475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FB49913-7072-4354-AA59-086D6EB9E590}"/>
              </a:ext>
            </a:extLst>
          </p:cNvPr>
          <p:cNvCxnSpPr>
            <a:cxnSpLocks/>
          </p:cNvCxnSpPr>
          <p:nvPr/>
        </p:nvCxnSpPr>
        <p:spPr>
          <a:xfrm>
            <a:off x="4012406" y="2490788"/>
            <a:ext cx="2203194" cy="12729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3483153-BFF6-4961-8CFE-868A4E2B1D14}"/>
              </a:ext>
            </a:extLst>
          </p:cNvPr>
          <p:cNvCxnSpPr>
            <a:cxnSpLocks/>
          </p:cNvCxnSpPr>
          <p:nvPr/>
        </p:nvCxnSpPr>
        <p:spPr>
          <a:xfrm flipH="1">
            <a:off x="5888097" y="2454275"/>
            <a:ext cx="2524862" cy="12559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56192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NOL</dc:creator>
  <cp:lastModifiedBy>NOL</cp:lastModifiedBy>
  <cp:revision>9</cp:revision>
  <dcterms:created xsi:type="dcterms:W3CDTF">2020-12-18T05:32:02Z</dcterms:created>
  <dcterms:modified xsi:type="dcterms:W3CDTF">2020-12-18T07:37:44Z</dcterms:modified>
</cp:coreProperties>
</file>