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89" r:id="rId3"/>
    <p:sldId id="290" r:id="rId4"/>
    <p:sldId id="291" r:id="rId5"/>
    <p:sldId id="292" r:id="rId6"/>
    <p:sldId id="293" r:id="rId7"/>
    <p:sldId id="259" r:id="rId8"/>
    <p:sldId id="294" r:id="rId9"/>
    <p:sldId id="258" r:id="rId10"/>
    <p:sldId id="295" r:id="rId11"/>
    <p:sldId id="29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EE2C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BCD1-1D89-4D77-85C0-17917E92D9EB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7C524-AE28-4F79-98C5-49D9E0B4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56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1b2dfd4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1b2dfd4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9f3193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9f3193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9f3193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9f3193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98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1b2dfd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1b2dfd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55">
            <a:off x="6639667" y="4841231"/>
            <a:ext cx="49548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639667" y="1447967"/>
            <a:ext cx="4954800" cy="3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0">
                <a:solidFill>
                  <a:srgbClr val="191919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636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 rot="350">
            <a:off x="2166961" y="2259304"/>
            <a:ext cx="7858000" cy="2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3277700" y="4234817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97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6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89200" y="3216567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062468" y="1405047"/>
            <a:ext cx="2066800" cy="16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62">
            <a:off x="4607301" y="4607067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7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85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09600" y="1440367"/>
            <a:ext cx="10985200" cy="4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1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721033" y="3984933"/>
            <a:ext cx="38768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6594200" y="3984933"/>
            <a:ext cx="38768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667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721017" y="48120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594184" y="48120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85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7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85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01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85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 rot="-355">
            <a:off x="1765447" y="3332543"/>
            <a:ext cx="3876800" cy="1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04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385600" y="1225600"/>
            <a:ext cx="7420800" cy="18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168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509133" y="1726333"/>
            <a:ext cx="5550400" cy="1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923467" y="3453233"/>
            <a:ext cx="4721600" cy="16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509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3396200" y="2204333"/>
            <a:ext cx="5399600" cy="1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062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609600" y="1440367"/>
            <a:ext cx="10985200" cy="48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852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465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D5CD190-994D-EFEF-D133-EED0D4AE8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784" y="808469"/>
            <a:ext cx="2730881" cy="1956073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5B1A206E-E3C8-C222-ECEE-FBC32FB1BC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9" t="10854" r="4981" b="9903"/>
          <a:stretch/>
        </p:blipFill>
        <p:spPr>
          <a:xfrm>
            <a:off x="1431908" y="652161"/>
            <a:ext cx="8935656" cy="4224761"/>
          </a:xfrm>
          <a:prstGeom prst="rect">
            <a:avLst/>
          </a:prstGeom>
        </p:spPr>
      </p:pic>
      <p:sp>
        <p:nvSpPr>
          <p:cNvPr id="48" name="Google Shape;48;p15"/>
          <p:cNvSpPr txBox="1">
            <a:spLocks noGrp="1"/>
          </p:cNvSpPr>
          <p:nvPr>
            <p:ph type="subTitle" idx="1"/>
          </p:nvPr>
        </p:nvSpPr>
        <p:spPr>
          <a:xfrm rot="-555">
            <a:off x="4966896" y="5983637"/>
            <a:ext cx="1865681" cy="5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pt-BR" sz="3200" b="1" dirty="0">
                <a:solidFill>
                  <a:srgbClr val="8CEE2C"/>
                </a:solidFill>
                <a:latin typeface="OCR A Extended" panose="02010509020102010303" pitchFamily="50" charset="0"/>
                <a:cs typeface="Aharoni" panose="02010803020104030203" pitchFamily="2" charset="-79"/>
              </a:rPr>
              <a:t>B</a:t>
            </a:r>
            <a:r>
              <a:rPr lang="en" sz="3200" b="1" dirty="0">
                <a:solidFill>
                  <a:srgbClr val="8CEE2C"/>
                </a:solidFill>
                <a:latin typeface="OCR A Extended" panose="02010509020102010303" pitchFamily="50" charset="0"/>
                <a:cs typeface="Aharoni" panose="02010803020104030203" pitchFamily="2" charset="-79"/>
              </a:rPr>
              <a:t>y Ada</a:t>
            </a:r>
            <a:endParaRPr sz="3200" b="1" dirty="0">
              <a:solidFill>
                <a:srgbClr val="8CEE2C"/>
              </a:solidFill>
              <a:latin typeface="OCR A Extended" panose="02010509020102010303" pitchFamily="50" charset="0"/>
              <a:cs typeface="Aharoni" panose="02010803020104030203" pitchFamily="2" charset="-79"/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B555FC09-72B4-119D-7FB4-0702FD2CB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56" y="5331497"/>
            <a:ext cx="1225762" cy="832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3962;p44">
            <a:extLst>
              <a:ext uri="{FF2B5EF4-FFF2-40B4-BE49-F238E27FC236}">
                <a16:creationId xmlns:a16="http://schemas.microsoft.com/office/drawing/2014/main" id="{DE5BBD23-278E-D059-13CC-35DDCA8F8BD4}"/>
              </a:ext>
            </a:extLst>
          </p:cNvPr>
          <p:cNvGrpSpPr/>
          <p:nvPr/>
        </p:nvGrpSpPr>
        <p:grpSpPr>
          <a:xfrm>
            <a:off x="6580168" y="2532185"/>
            <a:ext cx="5032712" cy="4325815"/>
            <a:chOff x="1827600" y="447625"/>
            <a:chExt cx="3593550" cy="2988225"/>
          </a:xfrm>
        </p:grpSpPr>
        <p:sp>
          <p:nvSpPr>
            <p:cNvPr id="4" name="Google Shape;3963;p44">
              <a:extLst>
                <a:ext uri="{FF2B5EF4-FFF2-40B4-BE49-F238E27FC236}">
                  <a16:creationId xmlns:a16="http://schemas.microsoft.com/office/drawing/2014/main" id="{2B83AA83-50CC-971A-81D5-EE4C8CC789F6}"/>
                </a:ext>
              </a:extLst>
            </p:cNvPr>
            <p:cNvSpPr/>
            <p:nvPr/>
          </p:nvSpPr>
          <p:spPr>
            <a:xfrm>
              <a:off x="1827600" y="897400"/>
              <a:ext cx="3589950" cy="2538425"/>
            </a:xfrm>
            <a:custGeom>
              <a:avLst/>
              <a:gdLst/>
              <a:ahLst/>
              <a:cxnLst/>
              <a:rect l="l" t="t" r="r" b="b"/>
              <a:pathLst>
                <a:path w="143598" h="101537" extrusionOk="0">
                  <a:moveTo>
                    <a:pt x="71497" y="0"/>
                  </a:moveTo>
                  <a:cubicBezTo>
                    <a:pt x="71407" y="0"/>
                    <a:pt x="71318" y="1"/>
                    <a:pt x="71229" y="1"/>
                  </a:cubicBezTo>
                  <a:cubicBezTo>
                    <a:pt x="68242" y="7"/>
                    <a:pt x="65226" y="203"/>
                    <a:pt x="62189" y="599"/>
                  </a:cubicBezTo>
                  <a:cubicBezTo>
                    <a:pt x="61430" y="698"/>
                    <a:pt x="60673" y="807"/>
                    <a:pt x="59923" y="930"/>
                  </a:cubicBezTo>
                  <a:cubicBezTo>
                    <a:pt x="59108" y="1063"/>
                    <a:pt x="58294" y="1208"/>
                    <a:pt x="57491" y="1371"/>
                  </a:cubicBezTo>
                  <a:cubicBezTo>
                    <a:pt x="56691" y="1525"/>
                    <a:pt x="55902" y="1697"/>
                    <a:pt x="55115" y="1880"/>
                  </a:cubicBezTo>
                  <a:cubicBezTo>
                    <a:pt x="54958" y="1916"/>
                    <a:pt x="54805" y="1953"/>
                    <a:pt x="54653" y="1990"/>
                  </a:cubicBezTo>
                  <a:cubicBezTo>
                    <a:pt x="54189" y="2099"/>
                    <a:pt x="53727" y="2215"/>
                    <a:pt x="53268" y="2338"/>
                  </a:cubicBezTo>
                  <a:cubicBezTo>
                    <a:pt x="49423" y="3343"/>
                    <a:pt x="45719" y="4654"/>
                    <a:pt x="42179" y="6246"/>
                  </a:cubicBezTo>
                  <a:cubicBezTo>
                    <a:pt x="32166" y="10740"/>
                    <a:pt x="23475" y="17446"/>
                    <a:pt x="16639" y="25677"/>
                  </a:cubicBezTo>
                  <a:cubicBezTo>
                    <a:pt x="7809" y="36302"/>
                    <a:pt x="2070" y="49467"/>
                    <a:pt x="576" y="63670"/>
                  </a:cubicBezTo>
                  <a:cubicBezTo>
                    <a:pt x="1" y="69105"/>
                    <a:pt x="52" y="74691"/>
                    <a:pt x="788" y="80349"/>
                  </a:cubicBezTo>
                  <a:cubicBezTo>
                    <a:pt x="1657" y="87045"/>
                    <a:pt x="3433" y="93401"/>
                    <a:pt x="5975" y="99315"/>
                  </a:cubicBezTo>
                  <a:cubicBezTo>
                    <a:pt x="5982" y="99332"/>
                    <a:pt x="5993" y="99352"/>
                    <a:pt x="6002" y="99372"/>
                  </a:cubicBezTo>
                  <a:cubicBezTo>
                    <a:pt x="6310" y="100099"/>
                    <a:pt x="6636" y="100819"/>
                    <a:pt x="6975" y="101536"/>
                  </a:cubicBezTo>
                  <a:lnTo>
                    <a:pt x="135744" y="101536"/>
                  </a:lnTo>
                  <a:cubicBezTo>
                    <a:pt x="136265" y="100434"/>
                    <a:pt x="136759" y="99319"/>
                    <a:pt x="137223" y="98188"/>
                  </a:cubicBezTo>
                  <a:cubicBezTo>
                    <a:pt x="141780" y="87110"/>
                    <a:pt x="143598" y="74731"/>
                    <a:pt x="141943" y="62003"/>
                  </a:cubicBezTo>
                  <a:cubicBezTo>
                    <a:pt x="141915" y="61807"/>
                    <a:pt x="141889" y="61611"/>
                    <a:pt x="141862" y="61416"/>
                  </a:cubicBezTo>
                  <a:cubicBezTo>
                    <a:pt x="139194" y="42114"/>
                    <a:pt x="129003" y="25674"/>
                    <a:pt x="114639" y="14674"/>
                  </a:cubicBezTo>
                  <a:cubicBezTo>
                    <a:pt x="108176" y="9723"/>
                    <a:pt x="100861" y="5870"/>
                    <a:pt x="93013" y="3360"/>
                  </a:cubicBezTo>
                  <a:cubicBezTo>
                    <a:pt x="92553" y="3215"/>
                    <a:pt x="92093" y="3072"/>
                    <a:pt x="91628" y="2932"/>
                  </a:cubicBezTo>
                  <a:cubicBezTo>
                    <a:pt x="91025" y="2753"/>
                    <a:pt x="90414" y="2581"/>
                    <a:pt x="89803" y="2418"/>
                  </a:cubicBezTo>
                  <a:cubicBezTo>
                    <a:pt x="89050" y="2215"/>
                    <a:pt x="88290" y="2022"/>
                    <a:pt x="87526" y="1847"/>
                  </a:cubicBezTo>
                  <a:cubicBezTo>
                    <a:pt x="86330" y="1565"/>
                    <a:pt x="85121" y="1318"/>
                    <a:pt x="83904" y="1100"/>
                  </a:cubicBezTo>
                  <a:cubicBezTo>
                    <a:pt x="79860" y="377"/>
                    <a:pt x="75713" y="0"/>
                    <a:pt x="71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4;p44">
              <a:extLst>
                <a:ext uri="{FF2B5EF4-FFF2-40B4-BE49-F238E27FC236}">
                  <a16:creationId xmlns:a16="http://schemas.microsoft.com/office/drawing/2014/main" id="{246BAFEF-8664-D8FF-DEAE-CF88E49174D3}"/>
                </a:ext>
              </a:extLst>
            </p:cNvPr>
            <p:cNvSpPr/>
            <p:nvPr/>
          </p:nvSpPr>
          <p:spPr>
            <a:xfrm>
              <a:off x="1842100" y="1303400"/>
              <a:ext cx="1631850" cy="2132425"/>
            </a:xfrm>
            <a:custGeom>
              <a:avLst/>
              <a:gdLst/>
              <a:ahLst/>
              <a:cxnLst/>
              <a:rect l="l" t="t" r="r" b="b"/>
              <a:pathLst>
                <a:path w="65274" h="85297" extrusionOk="0">
                  <a:moveTo>
                    <a:pt x="33342" y="0"/>
                  </a:moveTo>
                  <a:cubicBezTo>
                    <a:pt x="32317" y="0"/>
                    <a:pt x="31450" y="435"/>
                    <a:pt x="30655" y="1847"/>
                  </a:cubicBezTo>
                  <a:cubicBezTo>
                    <a:pt x="29100" y="4610"/>
                    <a:pt x="29309" y="5799"/>
                    <a:pt x="30699" y="6716"/>
                  </a:cubicBezTo>
                  <a:cubicBezTo>
                    <a:pt x="32060" y="7617"/>
                    <a:pt x="30702" y="10716"/>
                    <a:pt x="29562" y="10716"/>
                  </a:cubicBezTo>
                  <a:cubicBezTo>
                    <a:pt x="29540" y="10716"/>
                    <a:pt x="29519" y="10715"/>
                    <a:pt x="29498" y="10713"/>
                  </a:cubicBezTo>
                  <a:cubicBezTo>
                    <a:pt x="28347" y="10590"/>
                    <a:pt x="27321" y="9143"/>
                    <a:pt x="27726" y="7156"/>
                  </a:cubicBezTo>
                  <a:cubicBezTo>
                    <a:pt x="28200" y="4822"/>
                    <a:pt x="26951" y="4126"/>
                    <a:pt x="26017" y="4126"/>
                  </a:cubicBezTo>
                  <a:cubicBezTo>
                    <a:pt x="25663" y="4126"/>
                    <a:pt x="25353" y="4226"/>
                    <a:pt x="25200" y="4374"/>
                  </a:cubicBezTo>
                  <a:cubicBezTo>
                    <a:pt x="24644" y="4919"/>
                    <a:pt x="25973" y="7057"/>
                    <a:pt x="24030" y="8557"/>
                  </a:cubicBezTo>
                  <a:cubicBezTo>
                    <a:pt x="23737" y="8783"/>
                    <a:pt x="23345" y="8862"/>
                    <a:pt x="22901" y="8862"/>
                  </a:cubicBezTo>
                  <a:cubicBezTo>
                    <a:pt x="21856" y="8862"/>
                    <a:pt x="20522" y="8422"/>
                    <a:pt x="19519" y="8422"/>
                  </a:cubicBezTo>
                  <a:cubicBezTo>
                    <a:pt x="18986" y="8422"/>
                    <a:pt x="18546" y="8547"/>
                    <a:pt x="18294" y="8928"/>
                  </a:cubicBezTo>
                  <a:cubicBezTo>
                    <a:pt x="18007" y="9366"/>
                    <a:pt x="17490" y="9550"/>
                    <a:pt x="16904" y="9550"/>
                  </a:cubicBezTo>
                  <a:cubicBezTo>
                    <a:pt x="16632" y="9550"/>
                    <a:pt x="16344" y="9510"/>
                    <a:pt x="16059" y="9437"/>
                  </a:cubicBezTo>
                  <a:cubicBezTo>
                    <a:pt x="7229" y="20062"/>
                    <a:pt x="1490" y="33227"/>
                    <a:pt x="0" y="47430"/>
                  </a:cubicBezTo>
                  <a:cubicBezTo>
                    <a:pt x="272" y="48240"/>
                    <a:pt x="577" y="48949"/>
                    <a:pt x="870" y="49451"/>
                  </a:cubicBezTo>
                  <a:cubicBezTo>
                    <a:pt x="1822" y="51087"/>
                    <a:pt x="2767" y="49817"/>
                    <a:pt x="3816" y="52607"/>
                  </a:cubicBezTo>
                  <a:cubicBezTo>
                    <a:pt x="4254" y="53774"/>
                    <a:pt x="4644" y="54171"/>
                    <a:pt x="4976" y="54171"/>
                  </a:cubicBezTo>
                  <a:cubicBezTo>
                    <a:pt x="5439" y="54171"/>
                    <a:pt x="5789" y="53398"/>
                    <a:pt x="6000" y="52862"/>
                  </a:cubicBezTo>
                  <a:cubicBezTo>
                    <a:pt x="6035" y="52774"/>
                    <a:pt x="6084" y="52733"/>
                    <a:pt x="6146" y="52733"/>
                  </a:cubicBezTo>
                  <a:cubicBezTo>
                    <a:pt x="6732" y="52733"/>
                    <a:pt x="8460" y="56340"/>
                    <a:pt x="10170" y="57893"/>
                  </a:cubicBezTo>
                  <a:cubicBezTo>
                    <a:pt x="12065" y="59611"/>
                    <a:pt x="10529" y="61144"/>
                    <a:pt x="14325" y="62611"/>
                  </a:cubicBezTo>
                  <a:cubicBezTo>
                    <a:pt x="16097" y="63296"/>
                    <a:pt x="17071" y="63460"/>
                    <a:pt x="17783" y="63460"/>
                  </a:cubicBezTo>
                  <a:cubicBezTo>
                    <a:pt x="18432" y="63460"/>
                    <a:pt x="18864" y="63324"/>
                    <a:pt x="19485" y="63324"/>
                  </a:cubicBezTo>
                  <a:cubicBezTo>
                    <a:pt x="19642" y="63324"/>
                    <a:pt x="19812" y="63333"/>
                    <a:pt x="20000" y="63355"/>
                  </a:cubicBezTo>
                  <a:cubicBezTo>
                    <a:pt x="21741" y="63555"/>
                    <a:pt x="22206" y="64646"/>
                    <a:pt x="24058" y="64905"/>
                  </a:cubicBezTo>
                  <a:cubicBezTo>
                    <a:pt x="25909" y="65164"/>
                    <a:pt x="25505" y="65589"/>
                    <a:pt x="26699" y="67016"/>
                  </a:cubicBezTo>
                  <a:cubicBezTo>
                    <a:pt x="27604" y="68103"/>
                    <a:pt x="28655" y="68852"/>
                    <a:pt x="29557" y="68852"/>
                  </a:cubicBezTo>
                  <a:cubicBezTo>
                    <a:pt x="29842" y="68852"/>
                    <a:pt x="30112" y="68778"/>
                    <a:pt x="30358" y="68615"/>
                  </a:cubicBezTo>
                  <a:cubicBezTo>
                    <a:pt x="30506" y="68518"/>
                    <a:pt x="30688" y="68473"/>
                    <a:pt x="30884" y="68473"/>
                  </a:cubicBezTo>
                  <a:cubicBezTo>
                    <a:pt x="31054" y="68473"/>
                    <a:pt x="31236" y="68506"/>
                    <a:pt x="31417" y="68569"/>
                  </a:cubicBezTo>
                  <a:cubicBezTo>
                    <a:pt x="31424" y="68569"/>
                    <a:pt x="31430" y="68573"/>
                    <a:pt x="31438" y="68576"/>
                  </a:cubicBezTo>
                  <a:cubicBezTo>
                    <a:pt x="32482" y="68941"/>
                    <a:pt x="33525" y="70239"/>
                    <a:pt x="32429" y="71417"/>
                  </a:cubicBezTo>
                  <a:cubicBezTo>
                    <a:pt x="31771" y="72124"/>
                    <a:pt x="31271" y="73072"/>
                    <a:pt x="30952" y="74065"/>
                  </a:cubicBezTo>
                  <a:cubicBezTo>
                    <a:pt x="30528" y="75366"/>
                    <a:pt x="30408" y="76737"/>
                    <a:pt x="30651" y="77729"/>
                  </a:cubicBezTo>
                  <a:cubicBezTo>
                    <a:pt x="31076" y="79477"/>
                    <a:pt x="32267" y="78386"/>
                    <a:pt x="33678" y="81439"/>
                  </a:cubicBezTo>
                  <a:cubicBezTo>
                    <a:pt x="34222" y="82624"/>
                    <a:pt x="34807" y="83354"/>
                    <a:pt x="35437" y="83859"/>
                  </a:cubicBezTo>
                  <a:cubicBezTo>
                    <a:pt x="36336" y="84579"/>
                    <a:pt x="37337" y="84838"/>
                    <a:pt x="38489" y="85296"/>
                  </a:cubicBezTo>
                  <a:lnTo>
                    <a:pt x="61399" y="85296"/>
                  </a:lnTo>
                  <a:cubicBezTo>
                    <a:pt x="62204" y="82927"/>
                    <a:pt x="61239" y="80571"/>
                    <a:pt x="62296" y="78676"/>
                  </a:cubicBezTo>
                  <a:cubicBezTo>
                    <a:pt x="63495" y="76532"/>
                    <a:pt x="65273" y="73841"/>
                    <a:pt x="62166" y="72805"/>
                  </a:cubicBezTo>
                  <a:cubicBezTo>
                    <a:pt x="61964" y="72735"/>
                    <a:pt x="61748" y="72674"/>
                    <a:pt x="61526" y="72616"/>
                  </a:cubicBezTo>
                  <a:cubicBezTo>
                    <a:pt x="60378" y="72308"/>
                    <a:pt x="58974" y="72092"/>
                    <a:pt x="57577" y="71822"/>
                  </a:cubicBezTo>
                  <a:cubicBezTo>
                    <a:pt x="55067" y="71336"/>
                    <a:pt x="52588" y="70675"/>
                    <a:pt x="51702" y="68999"/>
                  </a:cubicBezTo>
                  <a:cubicBezTo>
                    <a:pt x="50812" y="67317"/>
                    <a:pt x="49614" y="67177"/>
                    <a:pt x="48559" y="67177"/>
                  </a:cubicBezTo>
                  <a:cubicBezTo>
                    <a:pt x="48348" y="67177"/>
                    <a:pt x="48143" y="67182"/>
                    <a:pt x="47947" y="67182"/>
                  </a:cubicBezTo>
                  <a:cubicBezTo>
                    <a:pt x="47498" y="67182"/>
                    <a:pt x="47098" y="67153"/>
                    <a:pt x="46791" y="66958"/>
                  </a:cubicBezTo>
                  <a:cubicBezTo>
                    <a:pt x="45678" y="66254"/>
                    <a:pt x="43007" y="65306"/>
                    <a:pt x="42812" y="64685"/>
                  </a:cubicBezTo>
                  <a:cubicBezTo>
                    <a:pt x="42785" y="64602"/>
                    <a:pt x="42731" y="64528"/>
                    <a:pt x="42662" y="64469"/>
                  </a:cubicBezTo>
                  <a:cubicBezTo>
                    <a:pt x="42429" y="64262"/>
                    <a:pt x="41989" y="64168"/>
                    <a:pt x="41558" y="64168"/>
                  </a:cubicBezTo>
                  <a:cubicBezTo>
                    <a:pt x="41091" y="64168"/>
                    <a:pt x="40634" y="64278"/>
                    <a:pt x="40465" y="64472"/>
                  </a:cubicBezTo>
                  <a:cubicBezTo>
                    <a:pt x="40357" y="64595"/>
                    <a:pt x="40207" y="64747"/>
                    <a:pt x="40021" y="64860"/>
                  </a:cubicBezTo>
                  <a:cubicBezTo>
                    <a:pt x="39932" y="64918"/>
                    <a:pt x="39832" y="64963"/>
                    <a:pt x="39728" y="64994"/>
                  </a:cubicBezTo>
                  <a:cubicBezTo>
                    <a:pt x="39654" y="65014"/>
                    <a:pt x="39575" y="65026"/>
                    <a:pt x="39494" y="65026"/>
                  </a:cubicBezTo>
                  <a:cubicBezTo>
                    <a:pt x="39247" y="65026"/>
                    <a:pt x="38971" y="64918"/>
                    <a:pt x="38684" y="64619"/>
                  </a:cubicBezTo>
                  <a:cubicBezTo>
                    <a:pt x="38581" y="64508"/>
                    <a:pt x="38475" y="64423"/>
                    <a:pt x="38369" y="64356"/>
                  </a:cubicBezTo>
                  <a:cubicBezTo>
                    <a:pt x="38367" y="64354"/>
                    <a:pt x="38362" y="64354"/>
                    <a:pt x="38359" y="64354"/>
                  </a:cubicBezTo>
                  <a:cubicBezTo>
                    <a:pt x="38307" y="64317"/>
                    <a:pt x="38249" y="64287"/>
                    <a:pt x="38196" y="64263"/>
                  </a:cubicBezTo>
                  <a:cubicBezTo>
                    <a:pt x="38019" y="64181"/>
                    <a:pt x="37848" y="64148"/>
                    <a:pt x="37689" y="64148"/>
                  </a:cubicBezTo>
                  <a:cubicBezTo>
                    <a:pt x="37684" y="64148"/>
                    <a:pt x="37679" y="64148"/>
                    <a:pt x="37674" y="64148"/>
                  </a:cubicBezTo>
                  <a:cubicBezTo>
                    <a:pt x="37287" y="64152"/>
                    <a:pt x="36988" y="64355"/>
                    <a:pt x="36922" y="64507"/>
                  </a:cubicBezTo>
                  <a:cubicBezTo>
                    <a:pt x="36806" y="64783"/>
                    <a:pt x="36743" y="65144"/>
                    <a:pt x="36743" y="65144"/>
                  </a:cubicBezTo>
                  <a:cubicBezTo>
                    <a:pt x="36743" y="65144"/>
                    <a:pt x="36769" y="65211"/>
                    <a:pt x="36796" y="65310"/>
                  </a:cubicBezTo>
                  <a:cubicBezTo>
                    <a:pt x="36796" y="65312"/>
                    <a:pt x="36798" y="65316"/>
                    <a:pt x="36798" y="65320"/>
                  </a:cubicBezTo>
                  <a:cubicBezTo>
                    <a:pt x="36868" y="65588"/>
                    <a:pt x="36921" y="66076"/>
                    <a:pt x="36410" y="66142"/>
                  </a:cubicBezTo>
                  <a:cubicBezTo>
                    <a:pt x="36358" y="66149"/>
                    <a:pt x="36314" y="66153"/>
                    <a:pt x="36275" y="66153"/>
                  </a:cubicBezTo>
                  <a:cubicBezTo>
                    <a:pt x="36019" y="66153"/>
                    <a:pt x="36055" y="66000"/>
                    <a:pt x="36115" y="65738"/>
                  </a:cubicBezTo>
                  <a:cubicBezTo>
                    <a:pt x="36115" y="65731"/>
                    <a:pt x="36119" y="65724"/>
                    <a:pt x="36122" y="65718"/>
                  </a:cubicBezTo>
                  <a:cubicBezTo>
                    <a:pt x="36172" y="65483"/>
                    <a:pt x="36242" y="65160"/>
                    <a:pt x="36151" y="64778"/>
                  </a:cubicBezTo>
                  <a:cubicBezTo>
                    <a:pt x="35986" y="64096"/>
                    <a:pt x="35899" y="63394"/>
                    <a:pt x="35468" y="63394"/>
                  </a:cubicBezTo>
                  <a:cubicBezTo>
                    <a:pt x="35335" y="63394"/>
                    <a:pt x="35170" y="63461"/>
                    <a:pt x="34960" y="63614"/>
                  </a:cubicBezTo>
                  <a:cubicBezTo>
                    <a:pt x="34068" y="64269"/>
                    <a:pt x="35162" y="64959"/>
                    <a:pt x="34120" y="65224"/>
                  </a:cubicBezTo>
                  <a:cubicBezTo>
                    <a:pt x="33082" y="65489"/>
                    <a:pt x="32405" y="65762"/>
                    <a:pt x="31293" y="65908"/>
                  </a:cubicBezTo>
                  <a:cubicBezTo>
                    <a:pt x="31261" y="65912"/>
                    <a:pt x="31229" y="65914"/>
                    <a:pt x="31196" y="65914"/>
                  </a:cubicBezTo>
                  <a:cubicBezTo>
                    <a:pt x="30083" y="65914"/>
                    <a:pt x="28464" y="63618"/>
                    <a:pt x="27749" y="62838"/>
                  </a:cubicBezTo>
                  <a:cubicBezTo>
                    <a:pt x="27611" y="62687"/>
                    <a:pt x="27397" y="62630"/>
                    <a:pt x="27140" y="62630"/>
                  </a:cubicBezTo>
                  <a:cubicBezTo>
                    <a:pt x="26364" y="62630"/>
                    <a:pt x="25199" y="63151"/>
                    <a:pt x="24569" y="63151"/>
                  </a:cubicBezTo>
                  <a:cubicBezTo>
                    <a:pt x="24303" y="63151"/>
                    <a:pt x="24132" y="63059"/>
                    <a:pt x="24125" y="62795"/>
                  </a:cubicBezTo>
                  <a:cubicBezTo>
                    <a:pt x="24096" y="61696"/>
                    <a:pt x="25528" y="59347"/>
                    <a:pt x="24988" y="58659"/>
                  </a:cubicBezTo>
                  <a:lnTo>
                    <a:pt x="24450" y="57976"/>
                  </a:lnTo>
                  <a:cubicBezTo>
                    <a:pt x="24450" y="57976"/>
                    <a:pt x="22674" y="58332"/>
                    <a:pt x="22398" y="59175"/>
                  </a:cubicBezTo>
                  <a:cubicBezTo>
                    <a:pt x="22120" y="60019"/>
                    <a:pt x="22525" y="61049"/>
                    <a:pt x="21403" y="61089"/>
                  </a:cubicBezTo>
                  <a:cubicBezTo>
                    <a:pt x="20281" y="61128"/>
                    <a:pt x="20533" y="61356"/>
                    <a:pt x="19822" y="61467"/>
                  </a:cubicBezTo>
                  <a:cubicBezTo>
                    <a:pt x="19809" y="61469"/>
                    <a:pt x="19795" y="61470"/>
                    <a:pt x="19781" y="61470"/>
                  </a:cubicBezTo>
                  <a:cubicBezTo>
                    <a:pt x="19032" y="61470"/>
                    <a:pt x="16859" y="58687"/>
                    <a:pt x="17175" y="56854"/>
                  </a:cubicBezTo>
                  <a:cubicBezTo>
                    <a:pt x="17500" y="54985"/>
                    <a:pt x="16620" y="54669"/>
                    <a:pt x="17596" y="53821"/>
                  </a:cubicBezTo>
                  <a:cubicBezTo>
                    <a:pt x="18431" y="53096"/>
                    <a:pt x="19743" y="52426"/>
                    <a:pt x="20905" y="52426"/>
                  </a:cubicBezTo>
                  <a:cubicBezTo>
                    <a:pt x="21100" y="52426"/>
                    <a:pt x="21291" y="52445"/>
                    <a:pt x="21474" y="52486"/>
                  </a:cubicBezTo>
                  <a:cubicBezTo>
                    <a:pt x="21627" y="52519"/>
                    <a:pt x="21750" y="52534"/>
                    <a:pt x="21849" y="52534"/>
                  </a:cubicBezTo>
                  <a:cubicBezTo>
                    <a:pt x="22585" y="52534"/>
                    <a:pt x="22062" y="51725"/>
                    <a:pt x="22892" y="51527"/>
                  </a:cubicBezTo>
                  <a:cubicBezTo>
                    <a:pt x="23423" y="51403"/>
                    <a:pt x="24080" y="51285"/>
                    <a:pt x="24654" y="51285"/>
                  </a:cubicBezTo>
                  <a:cubicBezTo>
                    <a:pt x="25102" y="51285"/>
                    <a:pt x="25498" y="51357"/>
                    <a:pt x="25743" y="51555"/>
                  </a:cubicBezTo>
                  <a:cubicBezTo>
                    <a:pt x="25874" y="51660"/>
                    <a:pt x="26019" y="51694"/>
                    <a:pt x="26168" y="51694"/>
                  </a:cubicBezTo>
                  <a:cubicBezTo>
                    <a:pt x="26421" y="51694"/>
                    <a:pt x="26682" y="51597"/>
                    <a:pt x="26900" y="51597"/>
                  </a:cubicBezTo>
                  <a:cubicBezTo>
                    <a:pt x="27100" y="51597"/>
                    <a:pt x="27263" y="51678"/>
                    <a:pt x="27348" y="51989"/>
                  </a:cubicBezTo>
                  <a:cubicBezTo>
                    <a:pt x="27531" y="52662"/>
                    <a:pt x="28563" y="54883"/>
                    <a:pt x="29088" y="54883"/>
                  </a:cubicBezTo>
                  <a:cubicBezTo>
                    <a:pt x="29228" y="54883"/>
                    <a:pt x="29333" y="54724"/>
                    <a:pt x="29375" y="54335"/>
                  </a:cubicBezTo>
                  <a:cubicBezTo>
                    <a:pt x="29492" y="53230"/>
                    <a:pt x="28761" y="52056"/>
                    <a:pt x="28798" y="50721"/>
                  </a:cubicBezTo>
                  <a:cubicBezTo>
                    <a:pt x="28802" y="50517"/>
                    <a:pt x="28825" y="50310"/>
                    <a:pt x="28871" y="50098"/>
                  </a:cubicBezTo>
                  <a:cubicBezTo>
                    <a:pt x="28930" y="49816"/>
                    <a:pt x="29034" y="49530"/>
                    <a:pt x="29193" y="49235"/>
                  </a:cubicBezTo>
                  <a:cubicBezTo>
                    <a:pt x="29250" y="49126"/>
                    <a:pt x="29316" y="49017"/>
                    <a:pt x="29392" y="48904"/>
                  </a:cubicBezTo>
                  <a:cubicBezTo>
                    <a:pt x="29625" y="48549"/>
                    <a:pt x="29944" y="48180"/>
                    <a:pt x="30365" y="47802"/>
                  </a:cubicBezTo>
                  <a:cubicBezTo>
                    <a:pt x="33326" y="45140"/>
                    <a:pt x="32115" y="45214"/>
                    <a:pt x="32732" y="43806"/>
                  </a:cubicBezTo>
                  <a:cubicBezTo>
                    <a:pt x="33348" y="42403"/>
                    <a:pt x="34381" y="40813"/>
                    <a:pt x="36004" y="40268"/>
                  </a:cubicBezTo>
                  <a:cubicBezTo>
                    <a:pt x="37625" y="39725"/>
                    <a:pt x="35280" y="38754"/>
                    <a:pt x="36988" y="37793"/>
                  </a:cubicBezTo>
                  <a:cubicBezTo>
                    <a:pt x="37344" y="37593"/>
                    <a:pt x="37579" y="37520"/>
                    <a:pt x="37748" y="37520"/>
                  </a:cubicBezTo>
                  <a:cubicBezTo>
                    <a:pt x="38206" y="37520"/>
                    <a:pt x="38178" y="38053"/>
                    <a:pt x="38721" y="38053"/>
                  </a:cubicBezTo>
                  <a:cubicBezTo>
                    <a:pt x="38945" y="38053"/>
                    <a:pt x="39267" y="37962"/>
                    <a:pt x="39760" y="37706"/>
                  </a:cubicBezTo>
                  <a:cubicBezTo>
                    <a:pt x="41891" y="36597"/>
                    <a:pt x="43594" y="36355"/>
                    <a:pt x="43312" y="35309"/>
                  </a:cubicBezTo>
                  <a:cubicBezTo>
                    <a:pt x="43248" y="35069"/>
                    <a:pt x="43137" y="34983"/>
                    <a:pt x="42994" y="34983"/>
                  </a:cubicBezTo>
                  <a:cubicBezTo>
                    <a:pt x="42640" y="34983"/>
                    <a:pt x="42086" y="35507"/>
                    <a:pt x="41537" y="35507"/>
                  </a:cubicBezTo>
                  <a:cubicBezTo>
                    <a:pt x="41343" y="35507"/>
                    <a:pt x="41149" y="35441"/>
                    <a:pt x="40965" y="35263"/>
                  </a:cubicBezTo>
                  <a:cubicBezTo>
                    <a:pt x="40053" y="34376"/>
                    <a:pt x="40707" y="33059"/>
                    <a:pt x="39950" y="32574"/>
                  </a:cubicBezTo>
                  <a:cubicBezTo>
                    <a:pt x="39254" y="32134"/>
                    <a:pt x="39896" y="31350"/>
                    <a:pt x="41277" y="31350"/>
                  </a:cubicBezTo>
                  <a:cubicBezTo>
                    <a:pt x="41403" y="31350"/>
                    <a:pt x="41535" y="31356"/>
                    <a:pt x="41673" y="31370"/>
                  </a:cubicBezTo>
                  <a:cubicBezTo>
                    <a:pt x="41744" y="31377"/>
                    <a:pt x="41818" y="31381"/>
                    <a:pt x="41894" y="31381"/>
                  </a:cubicBezTo>
                  <a:cubicBezTo>
                    <a:pt x="43592" y="31381"/>
                    <a:pt x="46537" y="29700"/>
                    <a:pt x="46266" y="28529"/>
                  </a:cubicBezTo>
                  <a:cubicBezTo>
                    <a:pt x="45983" y="27303"/>
                    <a:pt x="42701" y="26298"/>
                    <a:pt x="42476" y="24227"/>
                  </a:cubicBezTo>
                  <a:cubicBezTo>
                    <a:pt x="42469" y="24154"/>
                    <a:pt x="42459" y="24082"/>
                    <a:pt x="42449" y="24009"/>
                  </a:cubicBezTo>
                  <a:cubicBezTo>
                    <a:pt x="42437" y="23906"/>
                    <a:pt x="42423" y="23802"/>
                    <a:pt x="42410" y="23703"/>
                  </a:cubicBezTo>
                  <a:cubicBezTo>
                    <a:pt x="42379" y="23497"/>
                    <a:pt x="42347" y="23294"/>
                    <a:pt x="42310" y="23098"/>
                  </a:cubicBezTo>
                  <a:cubicBezTo>
                    <a:pt x="42290" y="22995"/>
                    <a:pt x="42271" y="22892"/>
                    <a:pt x="42251" y="22793"/>
                  </a:cubicBezTo>
                  <a:cubicBezTo>
                    <a:pt x="41954" y="21346"/>
                    <a:pt x="41524" y="20221"/>
                    <a:pt x="41361" y="20194"/>
                  </a:cubicBezTo>
                  <a:cubicBezTo>
                    <a:pt x="41359" y="20194"/>
                    <a:pt x="41358" y="20193"/>
                    <a:pt x="41356" y="20193"/>
                  </a:cubicBezTo>
                  <a:cubicBezTo>
                    <a:pt x="41136" y="20193"/>
                    <a:pt x="40341" y="22548"/>
                    <a:pt x="39352" y="22676"/>
                  </a:cubicBezTo>
                  <a:cubicBezTo>
                    <a:pt x="39318" y="22681"/>
                    <a:pt x="39285" y="22683"/>
                    <a:pt x="39252" y="22683"/>
                  </a:cubicBezTo>
                  <a:cubicBezTo>
                    <a:pt x="38315" y="22683"/>
                    <a:pt x="37788" y="20937"/>
                    <a:pt x="38407" y="19796"/>
                  </a:cubicBezTo>
                  <a:cubicBezTo>
                    <a:pt x="38898" y="18893"/>
                    <a:pt x="36142" y="17479"/>
                    <a:pt x="34467" y="17479"/>
                  </a:cubicBezTo>
                  <a:cubicBezTo>
                    <a:pt x="33956" y="17479"/>
                    <a:pt x="33546" y="17611"/>
                    <a:pt x="33359" y="17928"/>
                  </a:cubicBezTo>
                  <a:cubicBezTo>
                    <a:pt x="32559" y="19287"/>
                    <a:pt x="33760" y="20603"/>
                    <a:pt x="33017" y="21601"/>
                  </a:cubicBezTo>
                  <a:cubicBezTo>
                    <a:pt x="32277" y="22593"/>
                    <a:pt x="34218" y="23835"/>
                    <a:pt x="33146" y="25314"/>
                  </a:cubicBezTo>
                  <a:cubicBezTo>
                    <a:pt x="33140" y="25321"/>
                    <a:pt x="33135" y="25324"/>
                    <a:pt x="33133" y="25330"/>
                  </a:cubicBezTo>
                  <a:cubicBezTo>
                    <a:pt x="32634" y="26000"/>
                    <a:pt x="32128" y="26230"/>
                    <a:pt x="31732" y="26455"/>
                  </a:cubicBezTo>
                  <a:cubicBezTo>
                    <a:pt x="31457" y="26612"/>
                    <a:pt x="31242" y="26764"/>
                    <a:pt x="31123" y="27063"/>
                  </a:cubicBezTo>
                  <a:cubicBezTo>
                    <a:pt x="31063" y="27209"/>
                    <a:pt x="31026" y="27391"/>
                    <a:pt x="31023" y="27627"/>
                  </a:cubicBezTo>
                  <a:cubicBezTo>
                    <a:pt x="31016" y="27750"/>
                    <a:pt x="31023" y="27889"/>
                    <a:pt x="31037" y="28045"/>
                  </a:cubicBezTo>
                  <a:cubicBezTo>
                    <a:pt x="31049" y="28192"/>
                    <a:pt x="31060" y="28330"/>
                    <a:pt x="31069" y="28464"/>
                  </a:cubicBezTo>
                  <a:cubicBezTo>
                    <a:pt x="31080" y="28629"/>
                    <a:pt x="31087" y="28786"/>
                    <a:pt x="31090" y="28931"/>
                  </a:cubicBezTo>
                  <a:cubicBezTo>
                    <a:pt x="31119" y="30249"/>
                    <a:pt x="30870" y="30902"/>
                    <a:pt x="30256" y="30978"/>
                  </a:cubicBezTo>
                  <a:cubicBezTo>
                    <a:pt x="30221" y="30983"/>
                    <a:pt x="30185" y="30985"/>
                    <a:pt x="30151" y="30985"/>
                  </a:cubicBezTo>
                  <a:cubicBezTo>
                    <a:pt x="30043" y="30985"/>
                    <a:pt x="29941" y="30962"/>
                    <a:pt x="29845" y="30918"/>
                  </a:cubicBezTo>
                  <a:cubicBezTo>
                    <a:pt x="29755" y="30875"/>
                    <a:pt x="29673" y="30815"/>
                    <a:pt x="29597" y="30739"/>
                  </a:cubicBezTo>
                  <a:cubicBezTo>
                    <a:pt x="29454" y="30594"/>
                    <a:pt x="29341" y="30391"/>
                    <a:pt x="29267" y="30132"/>
                  </a:cubicBezTo>
                  <a:cubicBezTo>
                    <a:pt x="29226" y="29992"/>
                    <a:pt x="29199" y="29840"/>
                    <a:pt x="29182" y="29670"/>
                  </a:cubicBezTo>
                  <a:cubicBezTo>
                    <a:pt x="29152" y="29355"/>
                    <a:pt x="29166" y="28986"/>
                    <a:pt x="29239" y="28578"/>
                  </a:cubicBezTo>
                  <a:cubicBezTo>
                    <a:pt x="29515" y="27022"/>
                    <a:pt x="29213" y="27277"/>
                    <a:pt x="27783" y="26627"/>
                  </a:cubicBezTo>
                  <a:cubicBezTo>
                    <a:pt x="26354" y="25976"/>
                    <a:pt x="22538" y="23687"/>
                    <a:pt x="22313" y="21957"/>
                  </a:cubicBezTo>
                  <a:cubicBezTo>
                    <a:pt x="22087" y="20225"/>
                    <a:pt x="27659" y="16167"/>
                    <a:pt x="29016" y="14063"/>
                  </a:cubicBezTo>
                  <a:cubicBezTo>
                    <a:pt x="30374" y="11958"/>
                    <a:pt x="32792" y="14191"/>
                    <a:pt x="33300" y="11778"/>
                  </a:cubicBezTo>
                  <a:cubicBezTo>
                    <a:pt x="33808" y="9365"/>
                    <a:pt x="33314" y="8908"/>
                    <a:pt x="35465" y="8161"/>
                  </a:cubicBezTo>
                  <a:cubicBezTo>
                    <a:pt x="35758" y="8060"/>
                    <a:pt x="36023" y="8014"/>
                    <a:pt x="36263" y="8014"/>
                  </a:cubicBezTo>
                  <a:cubicBezTo>
                    <a:pt x="37780" y="8014"/>
                    <a:pt x="38250" y="9836"/>
                    <a:pt x="38030" y="10786"/>
                  </a:cubicBezTo>
                  <a:cubicBezTo>
                    <a:pt x="37777" y="11884"/>
                    <a:pt x="36410" y="14878"/>
                    <a:pt x="37562" y="16506"/>
                  </a:cubicBezTo>
                  <a:cubicBezTo>
                    <a:pt x="38241" y="17466"/>
                    <a:pt x="39303" y="18081"/>
                    <a:pt x="40228" y="18081"/>
                  </a:cubicBezTo>
                  <a:cubicBezTo>
                    <a:pt x="40874" y="18081"/>
                    <a:pt x="41453" y="17782"/>
                    <a:pt x="41790" y="17091"/>
                  </a:cubicBezTo>
                  <a:cubicBezTo>
                    <a:pt x="42609" y="15408"/>
                    <a:pt x="39543" y="14675"/>
                    <a:pt x="40373" y="13341"/>
                  </a:cubicBezTo>
                  <a:cubicBezTo>
                    <a:pt x="40572" y="13024"/>
                    <a:pt x="40770" y="12903"/>
                    <a:pt x="40960" y="12903"/>
                  </a:cubicBezTo>
                  <a:cubicBezTo>
                    <a:pt x="40993" y="12903"/>
                    <a:pt x="41025" y="12906"/>
                    <a:pt x="41057" y="12913"/>
                  </a:cubicBezTo>
                  <a:cubicBezTo>
                    <a:pt x="41617" y="13036"/>
                    <a:pt x="42065" y="14151"/>
                    <a:pt x="42065" y="14151"/>
                  </a:cubicBezTo>
                  <a:cubicBezTo>
                    <a:pt x="42065" y="14151"/>
                    <a:pt x="42057" y="14465"/>
                    <a:pt x="42304" y="14465"/>
                  </a:cubicBezTo>
                  <a:cubicBezTo>
                    <a:pt x="42362" y="14465"/>
                    <a:pt x="42436" y="14447"/>
                    <a:pt x="42527" y="14403"/>
                  </a:cubicBezTo>
                  <a:cubicBezTo>
                    <a:pt x="42647" y="14348"/>
                    <a:pt x="42799" y="14242"/>
                    <a:pt x="42992" y="14072"/>
                  </a:cubicBezTo>
                  <a:cubicBezTo>
                    <a:pt x="43155" y="13927"/>
                    <a:pt x="43344" y="13738"/>
                    <a:pt x="43569" y="13485"/>
                  </a:cubicBezTo>
                  <a:cubicBezTo>
                    <a:pt x="44111" y="12881"/>
                    <a:pt x="44273" y="12484"/>
                    <a:pt x="44210" y="12172"/>
                  </a:cubicBezTo>
                  <a:cubicBezTo>
                    <a:pt x="44094" y="11593"/>
                    <a:pt x="43220" y="11291"/>
                    <a:pt x="42521" y="10495"/>
                  </a:cubicBezTo>
                  <a:cubicBezTo>
                    <a:pt x="41439" y="9260"/>
                    <a:pt x="41373" y="8257"/>
                    <a:pt x="41754" y="7266"/>
                  </a:cubicBezTo>
                  <a:cubicBezTo>
                    <a:pt x="42140" y="6277"/>
                    <a:pt x="39521" y="6316"/>
                    <a:pt x="38695" y="4252"/>
                  </a:cubicBezTo>
                  <a:cubicBezTo>
                    <a:pt x="37869" y="2192"/>
                    <a:pt x="39551" y="1376"/>
                    <a:pt x="36797" y="718"/>
                  </a:cubicBezTo>
                  <a:cubicBezTo>
                    <a:pt x="35450" y="399"/>
                    <a:pt x="34324" y="0"/>
                    <a:pt x="33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65;p44">
              <a:extLst>
                <a:ext uri="{FF2B5EF4-FFF2-40B4-BE49-F238E27FC236}">
                  <a16:creationId xmlns:a16="http://schemas.microsoft.com/office/drawing/2014/main" id="{BD6ED4FB-9C0F-CBE4-3894-34C18BCEC892}"/>
                </a:ext>
              </a:extLst>
            </p:cNvPr>
            <p:cNvSpPr/>
            <p:nvPr/>
          </p:nvSpPr>
          <p:spPr>
            <a:xfrm>
              <a:off x="2556400" y="2705100"/>
              <a:ext cx="474575" cy="126500"/>
            </a:xfrm>
            <a:custGeom>
              <a:avLst/>
              <a:gdLst/>
              <a:ahLst/>
              <a:cxnLst/>
              <a:rect l="l" t="t" r="r" b="b"/>
              <a:pathLst>
                <a:path w="18983" h="5060" extrusionOk="0">
                  <a:moveTo>
                    <a:pt x="4217" y="0"/>
                  </a:moveTo>
                  <a:cubicBezTo>
                    <a:pt x="3167" y="0"/>
                    <a:pt x="2145" y="225"/>
                    <a:pt x="1231" y="808"/>
                  </a:cubicBezTo>
                  <a:cubicBezTo>
                    <a:pt x="1160" y="852"/>
                    <a:pt x="1" y="1907"/>
                    <a:pt x="575" y="2258"/>
                  </a:cubicBezTo>
                  <a:cubicBezTo>
                    <a:pt x="695" y="2331"/>
                    <a:pt x="829" y="2359"/>
                    <a:pt x="977" y="2359"/>
                  </a:cubicBezTo>
                  <a:cubicBezTo>
                    <a:pt x="1424" y="2359"/>
                    <a:pt x="1997" y="2107"/>
                    <a:pt x="2705" y="2107"/>
                  </a:cubicBezTo>
                  <a:cubicBezTo>
                    <a:pt x="2882" y="2107"/>
                    <a:pt x="3067" y="2123"/>
                    <a:pt x="3260" y="2162"/>
                  </a:cubicBezTo>
                  <a:cubicBezTo>
                    <a:pt x="4487" y="2411"/>
                    <a:pt x="6938" y="2541"/>
                    <a:pt x="7622" y="3512"/>
                  </a:cubicBezTo>
                  <a:cubicBezTo>
                    <a:pt x="8127" y="4227"/>
                    <a:pt x="9761" y="5060"/>
                    <a:pt x="11416" y="5060"/>
                  </a:cubicBezTo>
                  <a:cubicBezTo>
                    <a:pt x="12006" y="5060"/>
                    <a:pt x="12598" y="4954"/>
                    <a:pt x="13143" y="4699"/>
                  </a:cubicBezTo>
                  <a:cubicBezTo>
                    <a:pt x="13713" y="4432"/>
                    <a:pt x="14152" y="4345"/>
                    <a:pt x="14518" y="4345"/>
                  </a:cubicBezTo>
                  <a:cubicBezTo>
                    <a:pt x="15204" y="4345"/>
                    <a:pt x="15639" y="4649"/>
                    <a:pt x="16213" y="4649"/>
                  </a:cubicBezTo>
                  <a:cubicBezTo>
                    <a:pt x="16449" y="4649"/>
                    <a:pt x="16709" y="4597"/>
                    <a:pt x="17019" y="4453"/>
                  </a:cubicBezTo>
                  <a:cubicBezTo>
                    <a:pt x="18489" y="3770"/>
                    <a:pt x="18983" y="2875"/>
                    <a:pt x="17565" y="2601"/>
                  </a:cubicBezTo>
                  <a:cubicBezTo>
                    <a:pt x="17273" y="2545"/>
                    <a:pt x="16956" y="2524"/>
                    <a:pt x="16622" y="2524"/>
                  </a:cubicBezTo>
                  <a:cubicBezTo>
                    <a:pt x="15732" y="2524"/>
                    <a:pt x="14720" y="2669"/>
                    <a:pt x="13745" y="2669"/>
                  </a:cubicBezTo>
                  <a:cubicBezTo>
                    <a:pt x="13302" y="2669"/>
                    <a:pt x="12866" y="2639"/>
                    <a:pt x="12453" y="2552"/>
                  </a:cubicBezTo>
                  <a:cubicBezTo>
                    <a:pt x="11186" y="2287"/>
                    <a:pt x="7563" y="0"/>
                    <a:pt x="4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966;p44">
              <a:extLst>
                <a:ext uri="{FF2B5EF4-FFF2-40B4-BE49-F238E27FC236}">
                  <a16:creationId xmlns:a16="http://schemas.microsoft.com/office/drawing/2014/main" id="{DE0F3B88-50CD-AF35-3514-2752FACE2C9A}"/>
                </a:ext>
              </a:extLst>
            </p:cNvPr>
            <p:cNvSpPr/>
            <p:nvPr/>
          </p:nvSpPr>
          <p:spPr>
            <a:xfrm>
              <a:off x="2856175" y="897425"/>
              <a:ext cx="752150" cy="829850"/>
            </a:xfrm>
            <a:custGeom>
              <a:avLst/>
              <a:gdLst/>
              <a:ahLst/>
              <a:cxnLst/>
              <a:rect l="l" t="t" r="r" b="b"/>
              <a:pathLst>
                <a:path w="30086" h="33194" extrusionOk="0">
                  <a:moveTo>
                    <a:pt x="30086" y="1"/>
                  </a:moveTo>
                  <a:lnTo>
                    <a:pt x="30086" y="1"/>
                  </a:lnTo>
                  <a:cubicBezTo>
                    <a:pt x="27099" y="7"/>
                    <a:pt x="24083" y="203"/>
                    <a:pt x="21046" y="599"/>
                  </a:cubicBezTo>
                  <a:cubicBezTo>
                    <a:pt x="13954" y="1521"/>
                    <a:pt x="7242" y="3456"/>
                    <a:pt x="1036" y="6246"/>
                  </a:cubicBezTo>
                  <a:cubicBezTo>
                    <a:pt x="1072" y="6462"/>
                    <a:pt x="1208" y="6684"/>
                    <a:pt x="1479" y="6913"/>
                  </a:cubicBezTo>
                  <a:cubicBezTo>
                    <a:pt x="3145" y="8327"/>
                    <a:pt x="0" y="9108"/>
                    <a:pt x="2389" y="10149"/>
                  </a:cubicBezTo>
                  <a:cubicBezTo>
                    <a:pt x="2758" y="10310"/>
                    <a:pt x="3105" y="10368"/>
                    <a:pt x="3433" y="10368"/>
                  </a:cubicBezTo>
                  <a:cubicBezTo>
                    <a:pt x="4281" y="10368"/>
                    <a:pt x="4996" y="9980"/>
                    <a:pt x="5609" y="9980"/>
                  </a:cubicBezTo>
                  <a:cubicBezTo>
                    <a:pt x="6293" y="9980"/>
                    <a:pt x="6848" y="10464"/>
                    <a:pt x="7316" y="12512"/>
                  </a:cubicBezTo>
                  <a:cubicBezTo>
                    <a:pt x="8362" y="17103"/>
                    <a:pt x="6613" y="20365"/>
                    <a:pt x="7794" y="21386"/>
                  </a:cubicBezTo>
                  <a:cubicBezTo>
                    <a:pt x="8977" y="22408"/>
                    <a:pt x="6617" y="23070"/>
                    <a:pt x="7532" y="25591"/>
                  </a:cubicBezTo>
                  <a:cubicBezTo>
                    <a:pt x="8452" y="28110"/>
                    <a:pt x="9043" y="28441"/>
                    <a:pt x="9434" y="30682"/>
                  </a:cubicBezTo>
                  <a:cubicBezTo>
                    <a:pt x="9434" y="30682"/>
                    <a:pt x="9361" y="32335"/>
                    <a:pt x="10605" y="32335"/>
                  </a:cubicBezTo>
                  <a:cubicBezTo>
                    <a:pt x="10615" y="32335"/>
                    <a:pt x="10625" y="32335"/>
                    <a:pt x="10635" y="32334"/>
                  </a:cubicBezTo>
                  <a:cubicBezTo>
                    <a:pt x="10658" y="32334"/>
                    <a:pt x="10681" y="32334"/>
                    <a:pt x="10703" y="32334"/>
                  </a:cubicBezTo>
                  <a:cubicBezTo>
                    <a:pt x="11898" y="32334"/>
                    <a:pt x="11585" y="33043"/>
                    <a:pt x="12368" y="33160"/>
                  </a:cubicBezTo>
                  <a:cubicBezTo>
                    <a:pt x="12510" y="33182"/>
                    <a:pt x="12629" y="33194"/>
                    <a:pt x="12729" y="33194"/>
                  </a:cubicBezTo>
                  <a:cubicBezTo>
                    <a:pt x="13190" y="33194"/>
                    <a:pt x="13265" y="32944"/>
                    <a:pt x="13429" y="32217"/>
                  </a:cubicBezTo>
                  <a:cubicBezTo>
                    <a:pt x="13629" y="31328"/>
                    <a:pt x="13827" y="29901"/>
                    <a:pt x="14704" y="29085"/>
                  </a:cubicBezTo>
                  <a:cubicBezTo>
                    <a:pt x="15580" y="28264"/>
                    <a:pt x="13917" y="26824"/>
                    <a:pt x="16314" y="26193"/>
                  </a:cubicBezTo>
                  <a:cubicBezTo>
                    <a:pt x="18714" y="25559"/>
                    <a:pt x="18875" y="23259"/>
                    <a:pt x="20725" y="22664"/>
                  </a:cubicBezTo>
                  <a:cubicBezTo>
                    <a:pt x="22575" y="22071"/>
                    <a:pt x="25530" y="21680"/>
                    <a:pt x="26014" y="18527"/>
                  </a:cubicBezTo>
                  <a:cubicBezTo>
                    <a:pt x="26499" y="15370"/>
                    <a:pt x="25418" y="15019"/>
                    <a:pt x="26552" y="12351"/>
                  </a:cubicBezTo>
                  <a:cubicBezTo>
                    <a:pt x="27687" y="9683"/>
                    <a:pt x="26449" y="7788"/>
                    <a:pt x="26992" y="5393"/>
                  </a:cubicBezTo>
                  <a:cubicBezTo>
                    <a:pt x="27873" y="2207"/>
                    <a:pt x="29512" y="891"/>
                    <a:pt x="30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67;p44">
              <a:extLst>
                <a:ext uri="{FF2B5EF4-FFF2-40B4-BE49-F238E27FC236}">
                  <a16:creationId xmlns:a16="http://schemas.microsoft.com/office/drawing/2014/main" id="{D662C2AB-B270-6F61-94D7-0B41FF81906B}"/>
                </a:ext>
              </a:extLst>
            </p:cNvPr>
            <p:cNvSpPr/>
            <p:nvPr/>
          </p:nvSpPr>
          <p:spPr>
            <a:xfrm>
              <a:off x="3483025" y="1572225"/>
              <a:ext cx="160475" cy="103500"/>
            </a:xfrm>
            <a:custGeom>
              <a:avLst/>
              <a:gdLst/>
              <a:ahLst/>
              <a:cxnLst/>
              <a:rect l="l" t="t" r="r" b="b"/>
              <a:pathLst>
                <a:path w="6419" h="4140" extrusionOk="0">
                  <a:moveTo>
                    <a:pt x="5771" y="1"/>
                  </a:moveTo>
                  <a:cubicBezTo>
                    <a:pt x="5553" y="1"/>
                    <a:pt x="5204" y="111"/>
                    <a:pt x="4636" y="326"/>
                  </a:cubicBezTo>
                  <a:cubicBezTo>
                    <a:pt x="4274" y="463"/>
                    <a:pt x="3945" y="512"/>
                    <a:pt x="3645" y="512"/>
                  </a:cubicBezTo>
                  <a:cubicBezTo>
                    <a:pt x="2890" y="512"/>
                    <a:pt x="2308" y="204"/>
                    <a:pt x="1796" y="204"/>
                  </a:cubicBezTo>
                  <a:cubicBezTo>
                    <a:pt x="1510" y="204"/>
                    <a:pt x="1245" y="300"/>
                    <a:pt x="984" y="602"/>
                  </a:cubicBezTo>
                  <a:cubicBezTo>
                    <a:pt x="0" y="1738"/>
                    <a:pt x="908" y="1762"/>
                    <a:pt x="901" y="2387"/>
                  </a:cubicBezTo>
                  <a:cubicBezTo>
                    <a:pt x="891" y="3089"/>
                    <a:pt x="609" y="3750"/>
                    <a:pt x="1284" y="3824"/>
                  </a:cubicBezTo>
                  <a:cubicBezTo>
                    <a:pt x="1284" y="3824"/>
                    <a:pt x="1409" y="3817"/>
                    <a:pt x="1600" y="3817"/>
                  </a:cubicBezTo>
                  <a:cubicBezTo>
                    <a:pt x="2026" y="3817"/>
                    <a:pt x="2782" y="3853"/>
                    <a:pt x="3218" y="4087"/>
                  </a:cubicBezTo>
                  <a:cubicBezTo>
                    <a:pt x="3286" y="4123"/>
                    <a:pt x="3375" y="4140"/>
                    <a:pt x="3481" y="4140"/>
                  </a:cubicBezTo>
                  <a:cubicBezTo>
                    <a:pt x="4370" y="4140"/>
                    <a:pt x="6419" y="2934"/>
                    <a:pt x="6240" y="1551"/>
                  </a:cubicBezTo>
                  <a:cubicBezTo>
                    <a:pt x="6105" y="501"/>
                    <a:pt x="6234" y="1"/>
                    <a:pt x="5771" y="1"/>
                  </a:cubicBezTo>
                  <a:close/>
                </a:path>
              </a:pathLst>
            </a:custGeom>
            <a:solidFill>
              <a:srgbClr val="86B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68;p44">
              <a:extLst>
                <a:ext uri="{FF2B5EF4-FFF2-40B4-BE49-F238E27FC236}">
                  <a16:creationId xmlns:a16="http://schemas.microsoft.com/office/drawing/2014/main" id="{8F1A2079-F24A-4F8A-5CF5-CFF09254C5A4}"/>
                </a:ext>
              </a:extLst>
            </p:cNvPr>
            <p:cNvSpPr/>
            <p:nvPr/>
          </p:nvSpPr>
          <p:spPr>
            <a:xfrm>
              <a:off x="3621000" y="1762900"/>
              <a:ext cx="221925" cy="213250"/>
            </a:xfrm>
            <a:custGeom>
              <a:avLst/>
              <a:gdLst/>
              <a:ahLst/>
              <a:cxnLst/>
              <a:rect l="l" t="t" r="r" b="b"/>
              <a:pathLst>
                <a:path w="8877" h="8530" extrusionOk="0">
                  <a:moveTo>
                    <a:pt x="2126" y="0"/>
                  </a:moveTo>
                  <a:cubicBezTo>
                    <a:pt x="1623" y="0"/>
                    <a:pt x="1292" y="277"/>
                    <a:pt x="1520" y="923"/>
                  </a:cubicBezTo>
                  <a:cubicBezTo>
                    <a:pt x="2150" y="2711"/>
                    <a:pt x="0" y="3674"/>
                    <a:pt x="79" y="5204"/>
                  </a:cubicBezTo>
                  <a:cubicBezTo>
                    <a:pt x="142" y="6425"/>
                    <a:pt x="69" y="7729"/>
                    <a:pt x="755" y="7729"/>
                  </a:cubicBezTo>
                  <a:cubicBezTo>
                    <a:pt x="928" y="7729"/>
                    <a:pt x="1149" y="7646"/>
                    <a:pt x="1433" y="7458"/>
                  </a:cubicBezTo>
                  <a:cubicBezTo>
                    <a:pt x="1676" y="7297"/>
                    <a:pt x="1861" y="7231"/>
                    <a:pt x="2011" y="7231"/>
                  </a:cubicBezTo>
                  <a:cubicBezTo>
                    <a:pt x="2672" y="7231"/>
                    <a:pt x="2613" y="8529"/>
                    <a:pt x="3672" y="8529"/>
                  </a:cubicBezTo>
                  <a:cubicBezTo>
                    <a:pt x="3757" y="8529"/>
                    <a:pt x="3850" y="8521"/>
                    <a:pt x="3951" y="8503"/>
                  </a:cubicBezTo>
                  <a:cubicBezTo>
                    <a:pt x="3951" y="8503"/>
                    <a:pt x="6637" y="7541"/>
                    <a:pt x="7299" y="7384"/>
                  </a:cubicBezTo>
                  <a:cubicBezTo>
                    <a:pt x="7959" y="7227"/>
                    <a:pt x="8877" y="6661"/>
                    <a:pt x="7582" y="5682"/>
                  </a:cubicBezTo>
                  <a:cubicBezTo>
                    <a:pt x="6286" y="4702"/>
                    <a:pt x="4024" y="4002"/>
                    <a:pt x="4283" y="2089"/>
                  </a:cubicBezTo>
                  <a:cubicBezTo>
                    <a:pt x="4446" y="867"/>
                    <a:pt x="3016" y="0"/>
                    <a:pt x="2126" y="0"/>
                  </a:cubicBezTo>
                  <a:close/>
                </a:path>
              </a:pathLst>
            </a:custGeom>
            <a:solidFill>
              <a:srgbClr val="86B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9;p44">
              <a:extLst>
                <a:ext uri="{FF2B5EF4-FFF2-40B4-BE49-F238E27FC236}">
                  <a16:creationId xmlns:a16="http://schemas.microsoft.com/office/drawing/2014/main" id="{41126780-A910-D5C5-CE40-1546FA186DFF}"/>
                </a:ext>
              </a:extLst>
            </p:cNvPr>
            <p:cNvSpPr/>
            <p:nvPr/>
          </p:nvSpPr>
          <p:spPr>
            <a:xfrm>
              <a:off x="4831725" y="3058475"/>
              <a:ext cx="170225" cy="325175"/>
            </a:xfrm>
            <a:custGeom>
              <a:avLst/>
              <a:gdLst/>
              <a:ahLst/>
              <a:cxnLst/>
              <a:rect l="l" t="t" r="r" b="b"/>
              <a:pathLst>
                <a:path w="6809" h="13007" extrusionOk="0">
                  <a:moveTo>
                    <a:pt x="5667" y="1"/>
                  </a:moveTo>
                  <a:cubicBezTo>
                    <a:pt x="5525" y="1"/>
                    <a:pt x="5373" y="140"/>
                    <a:pt x="5220" y="453"/>
                  </a:cubicBezTo>
                  <a:cubicBezTo>
                    <a:pt x="4318" y="2300"/>
                    <a:pt x="3492" y="3881"/>
                    <a:pt x="1747" y="4450"/>
                  </a:cubicBezTo>
                  <a:cubicBezTo>
                    <a:pt x="0" y="5019"/>
                    <a:pt x="1886" y="7145"/>
                    <a:pt x="1315" y="8420"/>
                  </a:cubicBezTo>
                  <a:cubicBezTo>
                    <a:pt x="742" y="9693"/>
                    <a:pt x="1081" y="11387"/>
                    <a:pt x="1081" y="11387"/>
                  </a:cubicBezTo>
                  <a:cubicBezTo>
                    <a:pt x="1101" y="11540"/>
                    <a:pt x="1315" y="13007"/>
                    <a:pt x="2360" y="13007"/>
                  </a:cubicBezTo>
                  <a:cubicBezTo>
                    <a:pt x="2597" y="13007"/>
                    <a:pt x="2878" y="12931"/>
                    <a:pt x="3210" y="12746"/>
                  </a:cubicBezTo>
                  <a:cubicBezTo>
                    <a:pt x="4994" y="11750"/>
                    <a:pt x="4721" y="9453"/>
                    <a:pt x="5861" y="6123"/>
                  </a:cubicBezTo>
                  <a:cubicBezTo>
                    <a:pt x="6808" y="3359"/>
                    <a:pt x="6362" y="1"/>
                    <a:pt x="5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0;p44">
              <a:extLst>
                <a:ext uri="{FF2B5EF4-FFF2-40B4-BE49-F238E27FC236}">
                  <a16:creationId xmlns:a16="http://schemas.microsoft.com/office/drawing/2014/main" id="{2F822A4E-4F79-766A-C4D0-489D806712CE}"/>
                </a:ext>
              </a:extLst>
            </p:cNvPr>
            <p:cNvSpPr/>
            <p:nvPr/>
          </p:nvSpPr>
          <p:spPr>
            <a:xfrm>
              <a:off x="3674475" y="1264250"/>
              <a:ext cx="1699700" cy="2171550"/>
            </a:xfrm>
            <a:custGeom>
              <a:avLst/>
              <a:gdLst/>
              <a:ahLst/>
              <a:cxnLst/>
              <a:rect l="l" t="t" r="r" b="b"/>
              <a:pathLst>
                <a:path w="67988" h="86862" extrusionOk="0">
                  <a:moveTo>
                    <a:pt x="40758" y="1"/>
                  </a:moveTo>
                  <a:cubicBezTo>
                    <a:pt x="40008" y="634"/>
                    <a:pt x="39049" y="1053"/>
                    <a:pt x="38854" y="2273"/>
                  </a:cubicBezTo>
                  <a:cubicBezTo>
                    <a:pt x="38508" y="4404"/>
                    <a:pt x="34628" y="3695"/>
                    <a:pt x="34184" y="4086"/>
                  </a:cubicBezTo>
                  <a:cubicBezTo>
                    <a:pt x="33842" y="4390"/>
                    <a:pt x="31793" y="6881"/>
                    <a:pt x="30479" y="6881"/>
                  </a:cubicBezTo>
                  <a:cubicBezTo>
                    <a:pt x="30098" y="6881"/>
                    <a:pt x="29779" y="6671"/>
                    <a:pt x="29582" y="6137"/>
                  </a:cubicBezTo>
                  <a:cubicBezTo>
                    <a:pt x="28699" y="3766"/>
                    <a:pt x="22278" y="3496"/>
                    <a:pt x="22278" y="3496"/>
                  </a:cubicBezTo>
                  <a:cubicBezTo>
                    <a:pt x="21970" y="3408"/>
                    <a:pt x="21643" y="3368"/>
                    <a:pt x="21306" y="3368"/>
                  </a:cubicBezTo>
                  <a:cubicBezTo>
                    <a:pt x="20218" y="3368"/>
                    <a:pt x="19017" y="3793"/>
                    <a:pt x="17953" y="4429"/>
                  </a:cubicBezTo>
                  <a:cubicBezTo>
                    <a:pt x="17378" y="4770"/>
                    <a:pt x="16845" y="5174"/>
                    <a:pt x="16387" y="5607"/>
                  </a:cubicBezTo>
                  <a:cubicBezTo>
                    <a:pt x="15577" y="6365"/>
                    <a:pt x="15013" y="7212"/>
                    <a:pt x="14900" y="7956"/>
                  </a:cubicBezTo>
                  <a:cubicBezTo>
                    <a:pt x="14774" y="8804"/>
                    <a:pt x="14325" y="9950"/>
                    <a:pt x="13715" y="11128"/>
                  </a:cubicBezTo>
                  <a:lnTo>
                    <a:pt x="13715" y="11130"/>
                  </a:lnTo>
                  <a:cubicBezTo>
                    <a:pt x="12759" y="12982"/>
                    <a:pt x="11406" y="14910"/>
                    <a:pt x="10268" y="15876"/>
                  </a:cubicBezTo>
                  <a:cubicBezTo>
                    <a:pt x="9428" y="16590"/>
                    <a:pt x="9329" y="17479"/>
                    <a:pt x="9601" y="18321"/>
                  </a:cubicBezTo>
                  <a:cubicBezTo>
                    <a:pt x="9790" y="18901"/>
                    <a:pt x="10155" y="19460"/>
                    <a:pt x="10575" y="19927"/>
                  </a:cubicBezTo>
                  <a:cubicBezTo>
                    <a:pt x="10771" y="20146"/>
                    <a:pt x="10981" y="20345"/>
                    <a:pt x="11193" y="20514"/>
                  </a:cubicBezTo>
                  <a:cubicBezTo>
                    <a:pt x="11329" y="20627"/>
                    <a:pt x="11465" y="20726"/>
                    <a:pt x="11597" y="20813"/>
                  </a:cubicBezTo>
                  <a:cubicBezTo>
                    <a:pt x="11876" y="20991"/>
                    <a:pt x="12153" y="21055"/>
                    <a:pt x="12424" y="21055"/>
                  </a:cubicBezTo>
                  <a:cubicBezTo>
                    <a:pt x="13105" y="21055"/>
                    <a:pt x="13753" y="20656"/>
                    <a:pt x="14316" y="20656"/>
                  </a:cubicBezTo>
                  <a:cubicBezTo>
                    <a:pt x="14660" y="20656"/>
                    <a:pt x="14972" y="20805"/>
                    <a:pt x="15241" y="21285"/>
                  </a:cubicBezTo>
                  <a:cubicBezTo>
                    <a:pt x="15647" y="22010"/>
                    <a:pt x="15856" y="22255"/>
                    <a:pt x="16137" y="22255"/>
                  </a:cubicBezTo>
                  <a:cubicBezTo>
                    <a:pt x="16469" y="22255"/>
                    <a:pt x="16902" y="21911"/>
                    <a:pt x="17883" y="21613"/>
                  </a:cubicBezTo>
                  <a:cubicBezTo>
                    <a:pt x="18705" y="21361"/>
                    <a:pt x="19107" y="20220"/>
                    <a:pt x="19416" y="19104"/>
                  </a:cubicBezTo>
                  <a:cubicBezTo>
                    <a:pt x="19539" y="18662"/>
                    <a:pt x="19649" y="18225"/>
                    <a:pt x="19762" y="17850"/>
                  </a:cubicBezTo>
                  <a:cubicBezTo>
                    <a:pt x="19959" y="17208"/>
                    <a:pt x="20176" y="16744"/>
                    <a:pt x="20517" y="16744"/>
                  </a:cubicBezTo>
                  <a:cubicBezTo>
                    <a:pt x="20577" y="16744"/>
                    <a:pt x="20640" y="16758"/>
                    <a:pt x="20707" y="16787"/>
                  </a:cubicBezTo>
                  <a:cubicBezTo>
                    <a:pt x="21181" y="16995"/>
                    <a:pt x="21393" y="17090"/>
                    <a:pt x="21466" y="17285"/>
                  </a:cubicBezTo>
                  <a:lnTo>
                    <a:pt x="21469" y="17285"/>
                  </a:lnTo>
                  <a:cubicBezTo>
                    <a:pt x="21526" y="17441"/>
                    <a:pt x="21496" y="17660"/>
                    <a:pt x="21437" y="18058"/>
                  </a:cubicBezTo>
                  <a:lnTo>
                    <a:pt x="21437" y="18060"/>
                  </a:lnTo>
                  <a:cubicBezTo>
                    <a:pt x="21427" y="18134"/>
                    <a:pt x="21417" y="18215"/>
                    <a:pt x="21404" y="18299"/>
                  </a:cubicBezTo>
                  <a:cubicBezTo>
                    <a:pt x="21344" y="18707"/>
                    <a:pt x="21275" y="19266"/>
                    <a:pt x="21231" y="20048"/>
                  </a:cubicBezTo>
                  <a:cubicBezTo>
                    <a:pt x="21142" y="21685"/>
                    <a:pt x="20919" y="22369"/>
                    <a:pt x="20093" y="22820"/>
                  </a:cubicBezTo>
                  <a:cubicBezTo>
                    <a:pt x="19415" y="23192"/>
                    <a:pt x="18338" y="23411"/>
                    <a:pt x="16601" y="23862"/>
                  </a:cubicBezTo>
                  <a:cubicBezTo>
                    <a:pt x="12727" y="24874"/>
                    <a:pt x="11313" y="24540"/>
                    <a:pt x="11048" y="26348"/>
                  </a:cubicBezTo>
                  <a:cubicBezTo>
                    <a:pt x="10953" y="27002"/>
                    <a:pt x="10654" y="27521"/>
                    <a:pt x="10239" y="27983"/>
                  </a:cubicBezTo>
                  <a:cubicBezTo>
                    <a:pt x="10177" y="28057"/>
                    <a:pt x="10110" y="28130"/>
                    <a:pt x="10036" y="28200"/>
                  </a:cubicBezTo>
                  <a:lnTo>
                    <a:pt x="10014" y="28222"/>
                  </a:lnTo>
                  <a:cubicBezTo>
                    <a:pt x="9851" y="28385"/>
                    <a:pt x="9676" y="28538"/>
                    <a:pt x="9489" y="28688"/>
                  </a:cubicBezTo>
                  <a:cubicBezTo>
                    <a:pt x="9482" y="28694"/>
                    <a:pt x="9472" y="28701"/>
                    <a:pt x="9466" y="28710"/>
                  </a:cubicBezTo>
                  <a:cubicBezTo>
                    <a:pt x="9385" y="28773"/>
                    <a:pt x="9303" y="28837"/>
                    <a:pt x="9220" y="28900"/>
                  </a:cubicBezTo>
                  <a:cubicBezTo>
                    <a:pt x="8660" y="29336"/>
                    <a:pt x="8042" y="29758"/>
                    <a:pt x="7478" y="30249"/>
                  </a:cubicBezTo>
                  <a:cubicBezTo>
                    <a:pt x="6107" y="31437"/>
                    <a:pt x="8401" y="32363"/>
                    <a:pt x="8646" y="33671"/>
                  </a:cubicBezTo>
                  <a:cubicBezTo>
                    <a:pt x="8667" y="33768"/>
                    <a:pt x="8673" y="33869"/>
                    <a:pt x="8667" y="33972"/>
                  </a:cubicBezTo>
                  <a:cubicBezTo>
                    <a:pt x="8648" y="34262"/>
                    <a:pt x="8542" y="34492"/>
                    <a:pt x="8372" y="34667"/>
                  </a:cubicBezTo>
                  <a:cubicBezTo>
                    <a:pt x="8303" y="34749"/>
                    <a:pt x="8214" y="34819"/>
                    <a:pt x="8117" y="34878"/>
                  </a:cubicBezTo>
                  <a:cubicBezTo>
                    <a:pt x="7994" y="34958"/>
                    <a:pt x="7857" y="35018"/>
                    <a:pt x="7712" y="35068"/>
                  </a:cubicBezTo>
                  <a:cubicBezTo>
                    <a:pt x="7606" y="35105"/>
                    <a:pt x="7493" y="35134"/>
                    <a:pt x="7380" y="35155"/>
                  </a:cubicBezTo>
                  <a:cubicBezTo>
                    <a:pt x="7129" y="35206"/>
                    <a:pt x="6868" y="35226"/>
                    <a:pt x="6624" y="35226"/>
                  </a:cubicBezTo>
                  <a:cubicBezTo>
                    <a:pt x="6201" y="35226"/>
                    <a:pt x="5828" y="35164"/>
                    <a:pt x="5649" y="35095"/>
                  </a:cubicBezTo>
                  <a:cubicBezTo>
                    <a:pt x="5571" y="35063"/>
                    <a:pt x="5475" y="35046"/>
                    <a:pt x="5369" y="35046"/>
                  </a:cubicBezTo>
                  <a:cubicBezTo>
                    <a:pt x="5166" y="35046"/>
                    <a:pt x="4926" y="35109"/>
                    <a:pt x="4710" y="35247"/>
                  </a:cubicBezTo>
                  <a:cubicBezTo>
                    <a:pt x="4254" y="35526"/>
                    <a:pt x="3902" y="36127"/>
                    <a:pt x="4209" y="37149"/>
                  </a:cubicBezTo>
                  <a:cubicBezTo>
                    <a:pt x="4291" y="37423"/>
                    <a:pt x="4324" y="37649"/>
                    <a:pt x="4330" y="37849"/>
                  </a:cubicBezTo>
                  <a:cubicBezTo>
                    <a:pt x="4363" y="38649"/>
                    <a:pt x="3926" y="38948"/>
                    <a:pt x="4217" y="39840"/>
                  </a:cubicBezTo>
                  <a:cubicBezTo>
                    <a:pt x="4277" y="40029"/>
                    <a:pt x="4374" y="40241"/>
                    <a:pt x="4510" y="40493"/>
                  </a:cubicBezTo>
                  <a:cubicBezTo>
                    <a:pt x="4594" y="40640"/>
                    <a:pt x="4687" y="40800"/>
                    <a:pt x="4799" y="40971"/>
                  </a:cubicBezTo>
                  <a:cubicBezTo>
                    <a:pt x="6243" y="43205"/>
                    <a:pt x="4541" y="44074"/>
                    <a:pt x="4467" y="45382"/>
                  </a:cubicBezTo>
                  <a:cubicBezTo>
                    <a:pt x="4401" y="46550"/>
                    <a:pt x="4408" y="47579"/>
                    <a:pt x="3292" y="48267"/>
                  </a:cubicBezTo>
                  <a:cubicBezTo>
                    <a:pt x="3292" y="48267"/>
                    <a:pt x="3291" y="48267"/>
                    <a:pt x="3291" y="48267"/>
                  </a:cubicBezTo>
                  <a:cubicBezTo>
                    <a:pt x="3290" y="48267"/>
                    <a:pt x="3290" y="48267"/>
                    <a:pt x="3290" y="48267"/>
                  </a:cubicBezTo>
                  <a:cubicBezTo>
                    <a:pt x="3217" y="48317"/>
                    <a:pt x="3138" y="48360"/>
                    <a:pt x="3054" y="48399"/>
                  </a:cubicBezTo>
                  <a:cubicBezTo>
                    <a:pt x="2984" y="48436"/>
                    <a:pt x="2915" y="48470"/>
                    <a:pt x="2839" y="48502"/>
                  </a:cubicBezTo>
                  <a:cubicBezTo>
                    <a:pt x="2733" y="48549"/>
                    <a:pt x="2624" y="48605"/>
                    <a:pt x="2514" y="48677"/>
                  </a:cubicBezTo>
                  <a:cubicBezTo>
                    <a:pt x="2432" y="48728"/>
                    <a:pt x="2346" y="48790"/>
                    <a:pt x="2259" y="48857"/>
                  </a:cubicBezTo>
                  <a:cubicBezTo>
                    <a:pt x="1927" y="49112"/>
                    <a:pt x="1598" y="49462"/>
                    <a:pt x="1299" y="49860"/>
                  </a:cubicBezTo>
                  <a:cubicBezTo>
                    <a:pt x="575" y="50826"/>
                    <a:pt x="19" y="52093"/>
                    <a:pt x="5" y="53122"/>
                  </a:cubicBezTo>
                  <a:cubicBezTo>
                    <a:pt x="0" y="53384"/>
                    <a:pt x="31" y="53626"/>
                    <a:pt x="103" y="53849"/>
                  </a:cubicBezTo>
                  <a:cubicBezTo>
                    <a:pt x="128" y="53925"/>
                    <a:pt x="158" y="53995"/>
                    <a:pt x="190" y="54065"/>
                  </a:cubicBezTo>
                  <a:cubicBezTo>
                    <a:pt x="256" y="54201"/>
                    <a:pt x="320" y="54333"/>
                    <a:pt x="373" y="54463"/>
                  </a:cubicBezTo>
                  <a:cubicBezTo>
                    <a:pt x="412" y="54552"/>
                    <a:pt x="449" y="54641"/>
                    <a:pt x="486" y="54728"/>
                  </a:cubicBezTo>
                  <a:cubicBezTo>
                    <a:pt x="493" y="54745"/>
                    <a:pt x="499" y="54762"/>
                    <a:pt x="506" y="54778"/>
                  </a:cubicBezTo>
                  <a:cubicBezTo>
                    <a:pt x="722" y="55338"/>
                    <a:pt x="835" y="55839"/>
                    <a:pt x="851" y="56370"/>
                  </a:cubicBezTo>
                  <a:cubicBezTo>
                    <a:pt x="881" y="57005"/>
                    <a:pt x="775" y="57681"/>
                    <a:pt x="559" y="58551"/>
                  </a:cubicBezTo>
                  <a:cubicBezTo>
                    <a:pt x="87" y="60443"/>
                    <a:pt x="3765" y="62809"/>
                    <a:pt x="5912" y="64269"/>
                  </a:cubicBezTo>
                  <a:cubicBezTo>
                    <a:pt x="5988" y="64322"/>
                    <a:pt x="6064" y="64371"/>
                    <a:pt x="6144" y="64421"/>
                  </a:cubicBezTo>
                  <a:cubicBezTo>
                    <a:pt x="6277" y="64501"/>
                    <a:pt x="6411" y="64580"/>
                    <a:pt x="6546" y="64653"/>
                  </a:cubicBezTo>
                  <a:cubicBezTo>
                    <a:pt x="7094" y="64950"/>
                    <a:pt x="7665" y="65162"/>
                    <a:pt x="8255" y="65282"/>
                  </a:cubicBezTo>
                  <a:lnTo>
                    <a:pt x="8258" y="65282"/>
                  </a:lnTo>
                  <a:cubicBezTo>
                    <a:pt x="8632" y="65358"/>
                    <a:pt x="9014" y="65397"/>
                    <a:pt x="9402" y="65397"/>
                  </a:cubicBezTo>
                  <a:cubicBezTo>
                    <a:pt x="10663" y="65397"/>
                    <a:pt x="11988" y="64981"/>
                    <a:pt x="13329" y="64060"/>
                  </a:cubicBezTo>
                  <a:cubicBezTo>
                    <a:pt x="14322" y="63375"/>
                    <a:pt x="15345" y="63125"/>
                    <a:pt x="16309" y="63125"/>
                  </a:cubicBezTo>
                  <a:cubicBezTo>
                    <a:pt x="16360" y="63125"/>
                    <a:pt x="16410" y="63126"/>
                    <a:pt x="16461" y="63127"/>
                  </a:cubicBezTo>
                  <a:cubicBezTo>
                    <a:pt x="16525" y="63127"/>
                    <a:pt x="16585" y="63131"/>
                    <a:pt x="16648" y="63131"/>
                  </a:cubicBezTo>
                  <a:cubicBezTo>
                    <a:pt x="17693" y="63190"/>
                    <a:pt x="18653" y="63519"/>
                    <a:pt x="19412" y="63871"/>
                  </a:cubicBezTo>
                  <a:cubicBezTo>
                    <a:pt x="19568" y="63945"/>
                    <a:pt x="19718" y="64016"/>
                    <a:pt x="19854" y="64089"/>
                  </a:cubicBezTo>
                  <a:cubicBezTo>
                    <a:pt x="20007" y="64170"/>
                    <a:pt x="20145" y="64249"/>
                    <a:pt x="20273" y="64322"/>
                  </a:cubicBezTo>
                  <a:cubicBezTo>
                    <a:pt x="20638" y="64535"/>
                    <a:pt x="20707" y="64863"/>
                    <a:pt x="20654" y="65258"/>
                  </a:cubicBezTo>
                  <a:cubicBezTo>
                    <a:pt x="20512" y="66360"/>
                    <a:pt x="19423" y="67989"/>
                    <a:pt x="21247" y="69134"/>
                  </a:cubicBezTo>
                  <a:cubicBezTo>
                    <a:pt x="21357" y="69178"/>
                    <a:pt x="21460" y="69224"/>
                    <a:pt x="21560" y="69277"/>
                  </a:cubicBezTo>
                  <a:cubicBezTo>
                    <a:pt x="22898" y="70013"/>
                    <a:pt x="23127" y="71776"/>
                    <a:pt x="23914" y="73438"/>
                  </a:cubicBezTo>
                  <a:cubicBezTo>
                    <a:pt x="23946" y="73507"/>
                    <a:pt x="23980" y="73581"/>
                    <a:pt x="24019" y="73650"/>
                  </a:cubicBezTo>
                  <a:cubicBezTo>
                    <a:pt x="24035" y="73686"/>
                    <a:pt x="24052" y="73723"/>
                    <a:pt x="24072" y="73760"/>
                  </a:cubicBezTo>
                  <a:cubicBezTo>
                    <a:pt x="24102" y="73820"/>
                    <a:pt x="24132" y="73879"/>
                    <a:pt x="24159" y="73935"/>
                  </a:cubicBezTo>
                  <a:cubicBezTo>
                    <a:pt x="24194" y="74007"/>
                    <a:pt x="24224" y="74081"/>
                    <a:pt x="24252" y="74147"/>
                  </a:cubicBezTo>
                  <a:cubicBezTo>
                    <a:pt x="24316" y="74304"/>
                    <a:pt x="24357" y="74446"/>
                    <a:pt x="24384" y="74582"/>
                  </a:cubicBezTo>
                  <a:cubicBezTo>
                    <a:pt x="24400" y="74656"/>
                    <a:pt x="24410" y="74724"/>
                    <a:pt x="24417" y="74792"/>
                  </a:cubicBezTo>
                  <a:cubicBezTo>
                    <a:pt x="24513" y="75863"/>
                    <a:pt x="23617" y="76440"/>
                    <a:pt x="23442" y="78166"/>
                  </a:cubicBezTo>
                  <a:cubicBezTo>
                    <a:pt x="23071" y="79799"/>
                    <a:pt x="23469" y="79889"/>
                    <a:pt x="24511" y="81119"/>
                  </a:cubicBezTo>
                  <a:cubicBezTo>
                    <a:pt x="24740" y="81389"/>
                    <a:pt x="24995" y="81711"/>
                    <a:pt x="25284" y="82115"/>
                  </a:cubicBezTo>
                  <a:cubicBezTo>
                    <a:pt x="26625" y="83997"/>
                    <a:pt x="26213" y="85006"/>
                    <a:pt x="27455" y="86861"/>
                  </a:cubicBezTo>
                  <a:lnTo>
                    <a:pt x="38115" y="86861"/>
                  </a:lnTo>
                  <a:cubicBezTo>
                    <a:pt x="38766" y="84678"/>
                    <a:pt x="38124" y="83981"/>
                    <a:pt x="39644" y="82982"/>
                  </a:cubicBezTo>
                  <a:cubicBezTo>
                    <a:pt x="41383" y="81841"/>
                    <a:pt x="39104" y="80135"/>
                    <a:pt x="40434" y="78688"/>
                  </a:cubicBezTo>
                  <a:cubicBezTo>
                    <a:pt x="41018" y="78053"/>
                    <a:pt x="41790" y="77528"/>
                    <a:pt x="42435" y="76822"/>
                  </a:cubicBezTo>
                  <a:cubicBezTo>
                    <a:pt x="43105" y="76090"/>
                    <a:pt x="43633" y="75161"/>
                    <a:pt x="43663" y="73717"/>
                  </a:cubicBezTo>
                  <a:cubicBezTo>
                    <a:pt x="43674" y="73374"/>
                    <a:pt x="43653" y="73010"/>
                    <a:pt x="43600" y="72608"/>
                  </a:cubicBezTo>
                  <a:cubicBezTo>
                    <a:pt x="43105" y="68865"/>
                    <a:pt x="41268" y="68918"/>
                    <a:pt x="42722" y="66353"/>
                  </a:cubicBezTo>
                  <a:cubicBezTo>
                    <a:pt x="44175" y="63784"/>
                    <a:pt x="47496" y="64480"/>
                    <a:pt x="47630" y="60244"/>
                  </a:cubicBezTo>
                  <a:cubicBezTo>
                    <a:pt x="47763" y="56002"/>
                    <a:pt x="49741" y="55847"/>
                    <a:pt x="47620" y="55219"/>
                  </a:cubicBezTo>
                  <a:cubicBezTo>
                    <a:pt x="45502" y="54593"/>
                    <a:pt x="46588" y="54016"/>
                    <a:pt x="49316" y="51649"/>
                  </a:cubicBezTo>
                  <a:cubicBezTo>
                    <a:pt x="52040" y="49283"/>
                    <a:pt x="49475" y="46280"/>
                    <a:pt x="53560" y="44723"/>
                  </a:cubicBezTo>
                  <a:cubicBezTo>
                    <a:pt x="54525" y="44355"/>
                    <a:pt x="55230" y="44179"/>
                    <a:pt x="55787" y="44179"/>
                  </a:cubicBezTo>
                  <a:cubicBezTo>
                    <a:pt x="57587" y="44179"/>
                    <a:pt x="57833" y="46015"/>
                    <a:pt x="60283" y="49100"/>
                  </a:cubicBezTo>
                  <a:cubicBezTo>
                    <a:pt x="62941" y="52442"/>
                    <a:pt x="62475" y="55757"/>
                    <a:pt x="63870" y="55757"/>
                  </a:cubicBezTo>
                  <a:cubicBezTo>
                    <a:pt x="64161" y="55757"/>
                    <a:pt x="64532" y="55613"/>
                    <a:pt x="65030" y="55295"/>
                  </a:cubicBezTo>
                  <a:cubicBezTo>
                    <a:pt x="67911" y="53454"/>
                    <a:pt x="63533" y="52687"/>
                    <a:pt x="66872" y="47955"/>
                  </a:cubicBezTo>
                  <a:cubicBezTo>
                    <a:pt x="67200" y="47491"/>
                    <a:pt x="67575" y="47088"/>
                    <a:pt x="67987" y="46741"/>
                  </a:cubicBezTo>
                  <a:cubicBezTo>
                    <a:pt x="65320" y="27439"/>
                    <a:pt x="55128" y="10999"/>
                    <a:pt x="40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71;p44">
              <a:extLst>
                <a:ext uri="{FF2B5EF4-FFF2-40B4-BE49-F238E27FC236}">
                  <a16:creationId xmlns:a16="http://schemas.microsoft.com/office/drawing/2014/main" id="{B75DBA5A-4747-89FE-13FE-C92DFB75EA59}"/>
                </a:ext>
              </a:extLst>
            </p:cNvPr>
            <p:cNvSpPr/>
            <p:nvPr/>
          </p:nvSpPr>
          <p:spPr>
            <a:xfrm>
              <a:off x="2502600" y="1865475"/>
              <a:ext cx="971350" cy="1261650"/>
            </a:xfrm>
            <a:custGeom>
              <a:avLst/>
              <a:gdLst/>
              <a:ahLst/>
              <a:cxnLst/>
              <a:rect l="l" t="t" r="r" b="b"/>
              <a:pathLst>
                <a:path w="38854" h="50466" extrusionOk="0">
                  <a:moveTo>
                    <a:pt x="29705" y="13656"/>
                  </a:moveTo>
                  <a:cubicBezTo>
                    <a:pt x="29569" y="15381"/>
                    <a:pt x="28968" y="16694"/>
                    <a:pt x="28288" y="17232"/>
                  </a:cubicBezTo>
                  <a:cubicBezTo>
                    <a:pt x="28087" y="17391"/>
                    <a:pt x="27893" y="17471"/>
                    <a:pt x="27705" y="17471"/>
                  </a:cubicBezTo>
                  <a:cubicBezTo>
                    <a:pt x="27486" y="17471"/>
                    <a:pt x="27277" y="17362"/>
                    <a:pt x="27080" y="17145"/>
                  </a:cubicBezTo>
                  <a:cubicBezTo>
                    <a:pt x="26988" y="17042"/>
                    <a:pt x="26946" y="16937"/>
                    <a:pt x="26953" y="16803"/>
                  </a:cubicBezTo>
                  <a:cubicBezTo>
                    <a:pt x="26993" y="16113"/>
                    <a:pt x="28205" y="14985"/>
                    <a:pt x="29705" y="13656"/>
                  </a:cubicBezTo>
                  <a:close/>
                  <a:moveTo>
                    <a:pt x="38250" y="1"/>
                  </a:moveTo>
                  <a:cubicBezTo>
                    <a:pt x="38243" y="369"/>
                    <a:pt x="38213" y="731"/>
                    <a:pt x="38160" y="1090"/>
                  </a:cubicBezTo>
                  <a:cubicBezTo>
                    <a:pt x="38093" y="1604"/>
                    <a:pt x="37981" y="2108"/>
                    <a:pt x="37831" y="2600"/>
                  </a:cubicBezTo>
                  <a:cubicBezTo>
                    <a:pt x="37804" y="2695"/>
                    <a:pt x="37775" y="2792"/>
                    <a:pt x="37741" y="2889"/>
                  </a:cubicBezTo>
                  <a:cubicBezTo>
                    <a:pt x="36484" y="6725"/>
                    <a:pt x="33111" y="9847"/>
                    <a:pt x="30332" y="12300"/>
                  </a:cubicBezTo>
                  <a:cubicBezTo>
                    <a:pt x="30229" y="10415"/>
                    <a:pt x="29598" y="8247"/>
                    <a:pt x="28115" y="6086"/>
                  </a:cubicBezTo>
                  <a:cubicBezTo>
                    <a:pt x="26153" y="3237"/>
                    <a:pt x="21157" y="785"/>
                    <a:pt x="15896" y="612"/>
                  </a:cubicBezTo>
                  <a:cubicBezTo>
                    <a:pt x="15698" y="605"/>
                    <a:pt x="15499" y="602"/>
                    <a:pt x="15299" y="602"/>
                  </a:cubicBezTo>
                  <a:cubicBezTo>
                    <a:pt x="14085" y="602"/>
                    <a:pt x="12861" y="726"/>
                    <a:pt x="11665" y="1000"/>
                  </a:cubicBezTo>
                  <a:cubicBezTo>
                    <a:pt x="8808" y="1651"/>
                    <a:pt x="6432" y="3064"/>
                    <a:pt x="4610" y="5141"/>
                  </a:cubicBezTo>
                  <a:cubicBezTo>
                    <a:pt x="3946" y="5891"/>
                    <a:pt x="3362" y="6728"/>
                    <a:pt x="2855" y="7646"/>
                  </a:cubicBezTo>
                  <a:cubicBezTo>
                    <a:pt x="1840" y="9475"/>
                    <a:pt x="1129" y="11633"/>
                    <a:pt x="747" y="14074"/>
                  </a:cubicBezTo>
                  <a:cubicBezTo>
                    <a:pt x="1" y="18886"/>
                    <a:pt x="838" y="23473"/>
                    <a:pt x="2459" y="27606"/>
                  </a:cubicBezTo>
                  <a:cubicBezTo>
                    <a:pt x="3299" y="29751"/>
                    <a:pt x="4350" y="31772"/>
                    <a:pt x="5502" y="33641"/>
                  </a:cubicBezTo>
                  <a:cubicBezTo>
                    <a:pt x="6013" y="34463"/>
                    <a:pt x="6538" y="35257"/>
                    <a:pt x="7076" y="36017"/>
                  </a:cubicBezTo>
                  <a:cubicBezTo>
                    <a:pt x="8049" y="37397"/>
                    <a:pt x="9057" y="38671"/>
                    <a:pt x="10039" y="39823"/>
                  </a:cubicBezTo>
                  <a:cubicBezTo>
                    <a:pt x="10616" y="40500"/>
                    <a:pt x="11201" y="41151"/>
                    <a:pt x="11780" y="41774"/>
                  </a:cubicBezTo>
                  <a:cubicBezTo>
                    <a:pt x="11820" y="41814"/>
                    <a:pt x="11856" y="41854"/>
                    <a:pt x="11893" y="41893"/>
                  </a:cubicBezTo>
                  <a:cubicBezTo>
                    <a:pt x="11893" y="41897"/>
                    <a:pt x="11893" y="41897"/>
                    <a:pt x="11900" y="41901"/>
                  </a:cubicBezTo>
                  <a:cubicBezTo>
                    <a:pt x="12567" y="42618"/>
                    <a:pt x="13237" y="43298"/>
                    <a:pt x="13888" y="43934"/>
                  </a:cubicBezTo>
                  <a:cubicBezTo>
                    <a:pt x="18046" y="48004"/>
                    <a:pt x="21597" y="50433"/>
                    <a:pt x="21647" y="50465"/>
                  </a:cubicBezTo>
                  <a:lnTo>
                    <a:pt x="21985" y="49963"/>
                  </a:lnTo>
                  <a:cubicBezTo>
                    <a:pt x="21939" y="49934"/>
                    <a:pt x="18451" y="47548"/>
                    <a:pt x="14355" y="43542"/>
                  </a:cubicBezTo>
                  <a:cubicBezTo>
                    <a:pt x="14013" y="43206"/>
                    <a:pt x="13665" y="42861"/>
                    <a:pt x="13313" y="42502"/>
                  </a:cubicBezTo>
                  <a:cubicBezTo>
                    <a:pt x="13018" y="42203"/>
                    <a:pt x="12723" y="41892"/>
                    <a:pt x="12424" y="41576"/>
                  </a:cubicBezTo>
                  <a:cubicBezTo>
                    <a:pt x="12424" y="41573"/>
                    <a:pt x="12420" y="41573"/>
                    <a:pt x="12420" y="41569"/>
                  </a:cubicBezTo>
                  <a:cubicBezTo>
                    <a:pt x="11780" y="40888"/>
                    <a:pt x="11137" y="40175"/>
                    <a:pt x="10500" y="39428"/>
                  </a:cubicBezTo>
                  <a:cubicBezTo>
                    <a:pt x="9650" y="38436"/>
                    <a:pt x="8784" y="37350"/>
                    <a:pt x="7937" y="36182"/>
                  </a:cubicBezTo>
                  <a:cubicBezTo>
                    <a:pt x="7339" y="35356"/>
                    <a:pt x="6750" y="34490"/>
                    <a:pt x="6185" y="33583"/>
                  </a:cubicBezTo>
                  <a:cubicBezTo>
                    <a:pt x="4867" y="31485"/>
                    <a:pt x="3675" y="29190"/>
                    <a:pt x="2780" y="26740"/>
                  </a:cubicBezTo>
                  <a:cubicBezTo>
                    <a:pt x="1350" y="22864"/>
                    <a:pt x="653" y="18606"/>
                    <a:pt x="1343" y="14162"/>
                  </a:cubicBezTo>
                  <a:cubicBezTo>
                    <a:pt x="1710" y="11786"/>
                    <a:pt x="2357" y="9841"/>
                    <a:pt x="3181" y="8248"/>
                  </a:cubicBezTo>
                  <a:cubicBezTo>
                    <a:pt x="3622" y="7388"/>
                    <a:pt x="4120" y="6635"/>
                    <a:pt x="4655" y="5971"/>
                  </a:cubicBezTo>
                  <a:cubicBezTo>
                    <a:pt x="6762" y="3330"/>
                    <a:pt x="9460" y="2118"/>
                    <a:pt x="11797" y="1585"/>
                  </a:cubicBezTo>
                  <a:cubicBezTo>
                    <a:pt x="12963" y="1319"/>
                    <a:pt x="14155" y="1197"/>
                    <a:pt x="15335" y="1197"/>
                  </a:cubicBezTo>
                  <a:cubicBezTo>
                    <a:pt x="15555" y="1197"/>
                    <a:pt x="15776" y="1201"/>
                    <a:pt x="15995" y="1210"/>
                  </a:cubicBezTo>
                  <a:cubicBezTo>
                    <a:pt x="21019" y="1399"/>
                    <a:pt x="25755" y="3721"/>
                    <a:pt x="27614" y="6422"/>
                  </a:cubicBezTo>
                  <a:cubicBezTo>
                    <a:pt x="29153" y="8659"/>
                    <a:pt x="29721" y="10926"/>
                    <a:pt x="29734" y="12820"/>
                  </a:cubicBezTo>
                  <a:cubicBezTo>
                    <a:pt x="27800" y="14523"/>
                    <a:pt x="26406" y="15757"/>
                    <a:pt x="26349" y="16763"/>
                  </a:cubicBezTo>
                  <a:cubicBezTo>
                    <a:pt x="26332" y="17057"/>
                    <a:pt x="26429" y="17319"/>
                    <a:pt x="26631" y="17545"/>
                  </a:cubicBezTo>
                  <a:cubicBezTo>
                    <a:pt x="26949" y="17893"/>
                    <a:pt x="27319" y="18069"/>
                    <a:pt x="27701" y="18069"/>
                  </a:cubicBezTo>
                  <a:cubicBezTo>
                    <a:pt x="28020" y="18069"/>
                    <a:pt x="28349" y="17946"/>
                    <a:pt x="28663" y="17697"/>
                  </a:cubicBezTo>
                  <a:cubicBezTo>
                    <a:pt x="29532" y="17007"/>
                    <a:pt x="30298" y="15291"/>
                    <a:pt x="30348" y="13085"/>
                  </a:cubicBezTo>
                  <a:cubicBezTo>
                    <a:pt x="33275" y="10509"/>
                    <a:pt x="37022" y="7175"/>
                    <a:pt x="38356" y="2953"/>
                  </a:cubicBezTo>
                  <a:cubicBezTo>
                    <a:pt x="38356" y="2953"/>
                    <a:pt x="38359" y="2950"/>
                    <a:pt x="38359" y="2945"/>
                  </a:cubicBezTo>
                  <a:cubicBezTo>
                    <a:pt x="38552" y="2339"/>
                    <a:pt x="38690" y="1715"/>
                    <a:pt x="38773" y="1067"/>
                  </a:cubicBezTo>
                  <a:cubicBezTo>
                    <a:pt x="38816" y="719"/>
                    <a:pt x="38847" y="363"/>
                    <a:pt x="38853" y="4"/>
                  </a:cubicBezTo>
                  <a:lnTo>
                    <a:pt x="38250" y="1"/>
                  </a:lnTo>
                  <a:close/>
                </a:path>
              </a:pathLst>
            </a:custGeom>
            <a:solidFill>
              <a:srgbClr val="C8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72;p44">
              <a:extLst>
                <a:ext uri="{FF2B5EF4-FFF2-40B4-BE49-F238E27FC236}">
                  <a16:creationId xmlns:a16="http://schemas.microsoft.com/office/drawing/2014/main" id="{A913D280-C083-7A09-28AD-50A48AF2AA88}"/>
                </a:ext>
              </a:extLst>
            </p:cNvPr>
            <p:cNvSpPr/>
            <p:nvPr/>
          </p:nvSpPr>
          <p:spPr>
            <a:xfrm>
              <a:off x="2494075" y="1857800"/>
              <a:ext cx="987625" cy="1279850"/>
            </a:xfrm>
            <a:custGeom>
              <a:avLst/>
              <a:gdLst/>
              <a:ahLst/>
              <a:cxnLst/>
              <a:rect l="l" t="t" r="r" b="b"/>
              <a:pathLst>
                <a:path w="39505" h="51194" extrusionOk="0">
                  <a:moveTo>
                    <a:pt x="29647" y="14729"/>
                  </a:moveTo>
                  <a:lnTo>
                    <a:pt x="29647" y="14729"/>
                  </a:lnTo>
                  <a:cubicBezTo>
                    <a:pt x="29405" y="16102"/>
                    <a:pt x="28874" y="16962"/>
                    <a:pt x="28443" y="17303"/>
                  </a:cubicBezTo>
                  <a:cubicBezTo>
                    <a:pt x="28297" y="17416"/>
                    <a:pt x="28163" y="17476"/>
                    <a:pt x="28044" y="17476"/>
                  </a:cubicBezTo>
                  <a:cubicBezTo>
                    <a:pt x="27916" y="17476"/>
                    <a:pt x="27782" y="17402"/>
                    <a:pt x="27646" y="17250"/>
                  </a:cubicBezTo>
                  <a:cubicBezTo>
                    <a:pt x="27600" y="17200"/>
                    <a:pt x="27596" y="17174"/>
                    <a:pt x="27596" y="17128"/>
                  </a:cubicBezTo>
                  <a:cubicBezTo>
                    <a:pt x="27625" y="16620"/>
                    <a:pt x="28714" y="15569"/>
                    <a:pt x="29647" y="14729"/>
                  </a:cubicBezTo>
                  <a:close/>
                  <a:moveTo>
                    <a:pt x="38295" y="0"/>
                  </a:moveTo>
                  <a:lnTo>
                    <a:pt x="38288" y="301"/>
                  </a:lnTo>
                  <a:cubicBezTo>
                    <a:pt x="38288" y="334"/>
                    <a:pt x="38285" y="368"/>
                    <a:pt x="38281" y="401"/>
                  </a:cubicBezTo>
                  <a:lnTo>
                    <a:pt x="38281" y="421"/>
                  </a:lnTo>
                  <a:cubicBezTo>
                    <a:pt x="38258" y="1192"/>
                    <a:pt x="38132" y="1935"/>
                    <a:pt x="37929" y="2658"/>
                  </a:cubicBezTo>
                  <a:cubicBezTo>
                    <a:pt x="37885" y="2814"/>
                    <a:pt x="37840" y="2966"/>
                    <a:pt x="37787" y="3120"/>
                  </a:cubicBezTo>
                  <a:cubicBezTo>
                    <a:pt x="36655" y="6540"/>
                    <a:pt x="33761" y="9445"/>
                    <a:pt x="30924" y="11980"/>
                  </a:cubicBezTo>
                  <a:cubicBezTo>
                    <a:pt x="30701" y="10002"/>
                    <a:pt x="29943" y="8024"/>
                    <a:pt x="28705" y="6223"/>
                  </a:cubicBezTo>
                  <a:cubicBezTo>
                    <a:pt x="26574" y="3126"/>
                    <a:pt x="21261" y="770"/>
                    <a:pt x="16177" y="614"/>
                  </a:cubicBezTo>
                  <a:cubicBezTo>
                    <a:pt x="16001" y="611"/>
                    <a:pt x="15825" y="607"/>
                    <a:pt x="15650" y="607"/>
                  </a:cubicBezTo>
                  <a:cubicBezTo>
                    <a:pt x="14369" y="607"/>
                    <a:pt x="13121" y="743"/>
                    <a:pt x="11940" y="1012"/>
                  </a:cubicBezTo>
                  <a:cubicBezTo>
                    <a:pt x="10120" y="1426"/>
                    <a:pt x="8495" y="2141"/>
                    <a:pt x="7074" y="3136"/>
                  </a:cubicBezTo>
                  <a:cubicBezTo>
                    <a:pt x="6577" y="3481"/>
                    <a:pt x="6105" y="3863"/>
                    <a:pt x="5660" y="4277"/>
                  </a:cubicBezTo>
                  <a:cubicBezTo>
                    <a:pt x="5448" y="4470"/>
                    <a:pt x="5246" y="4673"/>
                    <a:pt x="5050" y="4885"/>
                  </a:cubicBezTo>
                  <a:cubicBezTo>
                    <a:pt x="4316" y="5658"/>
                    <a:pt x="3670" y="6531"/>
                    <a:pt x="3109" y="7493"/>
                  </a:cubicBezTo>
                  <a:cubicBezTo>
                    <a:pt x="1980" y="9418"/>
                    <a:pt x="1197" y="11714"/>
                    <a:pt x="790" y="14336"/>
                  </a:cubicBezTo>
                  <a:cubicBezTo>
                    <a:pt x="0" y="19406"/>
                    <a:pt x="953" y="24229"/>
                    <a:pt x="2729" y="28541"/>
                  </a:cubicBezTo>
                  <a:cubicBezTo>
                    <a:pt x="3522" y="30468"/>
                    <a:pt x="4481" y="32297"/>
                    <a:pt x="5525" y="33999"/>
                  </a:cubicBezTo>
                  <a:cubicBezTo>
                    <a:pt x="6000" y="34779"/>
                    <a:pt x="6495" y="35532"/>
                    <a:pt x="7000" y="36255"/>
                  </a:cubicBezTo>
                  <a:cubicBezTo>
                    <a:pt x="8032" y="37739"/>
                    <a:pt x="9107" y="39103"/>
                    <a:pt x="10153" y="40331"/>
                  </a:cubicBezTo>
                  <a:cubicBezTo>
                    <a:pt x="10633" y="40895"/>
                    <a:pt x="11119" y="41443"/>
                    <a:pt x="11603" y="41967"/>
                  </a:cubicBezTo>
                  <a:cubicBezTo>
                    <a:pt x="11725" y="42103"/>
                    <a:pt x="11848" y="42232"/>
                    <a:pt x="11971" y="42366"/>
                  </a:cubicBezTo>
                  <a:lnTo>
                    <a:pt x="11978" y="42372"/>
                  </a:lnTo>
                  <a:cubicBezTo>
                    <a:pt x="12658" y="43101"/>
                    <a:pt x="13337" y="43792"/>
                    <a:pt x="13999" y="44439"/>
                  </a:cubicBezTo>
                  <a:cubicBezTo>
                    <a:pt x="18184" y="48535"/>
                    <a:pt x="21772" y="50993"/>
                    <a:pt x="21818" y="51024"/>
                  </a:cubicBezTo>
                  <a:lnTo>
                    <a:pt x="22070" y="51193"/>
                  </a:lnTo>
                  <a:lnTo>
                    <a:pt x="22748" y="50194"/>
                  </a:lnTo>
                  <a:lnTo>
                    <a:pt x="22499" y="50025"/>
                  </a:lnTo>
                  <a:cubicBezTo>
                    <a:pt x="22313" y="49899"/>
                    <a:pt x="18924" y="47563"/>
                    <a:pt x="14933" y="43660"/>
                  </a:cubicBezTo>
                  <a:cubicBezTo>
                    <a:pt x="14608" y="43345"/>
                    <a:pt x="14279" y="43015"/>
                    <a:pt x="13950" y="42680"/>
                  </a:cubicBezTo>
                  <a:cubicBezTo>
                    <a:pt x="13645" y="42368"/>
                    <a:pt x="13341" y="42049"/>
                    <a:pt x="13031" y="41725"/>
                  </a:cubicBezTo>
                  <a:cubicBezTo>
                    <a:pt x="13028" y="41725"/>
                    <a:pt x="13028" y="41722"/>
                    <a:pt x="13028" y="41722"/>
                  </a:cubicBezTo>
                  <a:cubicBezTo>
                    <a:pt x="12377" y="41032"/>
                    <a:pt x="11723" y="40305"/>
                    <a:pt x="11072" y="39546"/>
                  </a:cubicBezTo>
                  <a:cubicBezTo>
                    <a:pt x="10303" y="38644"/>
                    <a:pt x="9516" y="37664"/>
                    <a:pt x="8743" y="36615"/>
                  </a:cubicBezTo>
                  <a:cubicBezTo>
                    <a:pt x="8109" y="35753"/>
                    <a:pt x="7485" y="34847"/>
                    <a:pt x="6881" y="33897"/>
                  </a:cubicBezTo>
                  <a:cubicBezTo>
                    <a:pt x="5497" y="31707"/>
                    <a:pt x="4247" y="29297"/>
                    <a:pt x="3323" y="26722"/>
                  </a:cubicBezTo>
                  <a:cubicBezTo>
                    <a:pt x="1967" y="22950"/>
                    <a:pt x="1320" y="18823"/>
                    <a:pt x="1986" y="14523"/>
                  </a:cubicBezTo>
                  <a:cubicBezTo>
                    <a:pt x="2348" y="12204"/>
                    <a:pt x="2975" y="10302"/>
                    <a:pt x="3776" y="8742"/>
                  </a:cubicBezTo>
                  <a:cubicBezTo>
                    <a:pt x="4153" y="8006"/>
                    <a:pt x="4572" y="7345"/>
                    <a:pt x="5021" y="6755"/>
                  </a:cubicBezTo>
                  <a:cubicBezTo>
                    <a:pt x="7118" y="3980"/>
                    <a:pt x="9849" y="2729"/>
                    <a:pt x="12211" y="2191"/>
                  </a:cubicBezTo>
                  <a:cubicBezTo>
                    <a:pt x="13316" y="1943"/>
                    <a:pt x="14484" y="1813"/>
                    <a:pt x="15683" y="1813"/>
                  </a:cubicBezTo>
                  <a:cubicBezTo>
                    <a:pt x="15914" y="1813"/>
                    <a:pt x="16147" y="1821"/>
                    <a:pt x="16380" y="1830"/>
                  </a:cubicBezTo>
                  <a:cubicBezTo>
                    <a:pt x="21028" y="2025"/>
                    <a:pt x="25808" y="4144"/>
                    <a:pt x="27709" y="6911"/>
                  </a:cubicBezTo>
                  <a:cubicBezTo>
                    <a:pt x="29345" y="9290"/>
                    <a:pt x="29743" y="11511"/>
                    <a:pt x="29776" y="13000"/>
                  </a:cubicBezTo>
                  <a:cubicBezTo>
                    <a:pt x="27842" y="14700"/>
                    <a:pt x="26455" y="15937"/>
                    <a:pt x="26391" y="17062"/>
                  </a:cubicBezTo>
                  <a:cubicBezTo>
                    <a:pt x="26370" y="17435"/>
                    <a:pt x="26497" y="17783"/>
                    <a:pt x="26753" y="18065"/>
                  </a:cubicBezTo>
                  <a:cubicBezTo>
                    <a:pt x="27124" y="18473"/>
                    <a:pt x="27571" y="18689"/>
                    <a:pt x="28047" y="18689"/>
                  </a:cubicBezTo>
                  <a:cubicBezTo>
                    <a:pt x="28435" y="18689"/>
                    <a:pt x="28834" y="18539"/>
                    <a:pt x="29195" y="18254"/>
                  </a:cubicBezTo>
                  <a:cubicBezTo>
                    <a:pt x="30221" y="17441"/>
                    <a:pt x="30918" y="15602"/>
                    <a:pt x="30989" y="13545"/>
                  </a:cubicBezTo>
                  <a:cubicBezTo>
                    <a:pt x="33743" y="11122"/>
                    <a:pt x="37580" y="7712"/>
                    <a:pt x="38971" y="3394"/>
                  </a:cubicBezTo>
                  <a:cubicBezTo>
                    <a:pt x="38988" y="3348"/>
                    <a:pt x="39002" y="3304"/>
                    <a:pt x="39015" y="3258"/>
                  </a:cubicBezTo>
                  <a:cubicBezTo>
                    <a:pt x="39210" y="2631"/>
                    <a:pt x="39351" y="1984"/>
                    <a:pt x="39429" y="1317"/>
                  </a:cubicBezTo>
                  <a:cubicBezTo>
                    <a:pt x="39469" y="992"/>
                    <a:pt x="39492" y="663"/>
                    <a:pt x="39498" y="332"/>
                  </a:cubicBezTo>
                  <a:lnTo>
                    <a:pt x="39505" y="30"/>
                  </a:lnTo>
                  <a:lnTo>
                    <a:pt x="38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73;p44">
              <a:extLst>
                <a:ext uri="{FF2B5EF4-FFF2-40B4-BE49-F238E27FC236}">
                  <a16:creationId xmlns:a16="http://schemas.microsoft.com/office/drawing/2014/main" id="{DE670860-3B06-BE74-6F22-476D1070DE19}"/>
                </a:ext>
              </a:extLst>
            </p:cNvPr>
            <p:cNvSpPr/>
            <p:nvPr/>
          </p:nvSpPr>
          <p:spPr>
            <a:xfrm>
              <a:off x="3799700" y="1831475"/>
              <a:ext cx="262625" cy="189950"/>
            </a:xfrm>
            <a:custGeom>
              <a:avLst/>
              <a:gdLst/>
              <a:ahLst/>
              <a:cxnLst/>
              <a:rect l="l" t="t" r="r" b="b"/>
              <a:pathLst>
                <a:path w="10505" h="7598" extrusionOk="0">
                  <a:moveTo>
                    <a:pt x="221" y="0"/>
                  </a:moveTo>
                  <a:cubicBezTo>
                    <a:pt x="1" y="5068"/>
                    <a:pt x="3358" y="6042"/>
                    <a:pt x="10362" y="7597"/>
                  </a:cubicBezTo>
                  <a:lnTo>
                    <a:pt x="10504" y="6950"/>
                  </a:lnTo>
                  <a:cubicBezTo>
                    <a:pt x="3224" y="5331"/>
                    <a:pt x="695" y="4378"/>
                    <a:pt x="884" y="28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rgbClr val="C8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4;p44">
              <a:extLst>
                <a:ext uri="{FF2B5EF4-FFF2-40B4-BE49-F238E27FC236}">
                  <a16:creationId xmlns:a16="http://schemas.microsoft.com/office/drawing/2014/main" id="{3BA52D41-13EE-C9A9-8510-200B728014E6}"/>
                </a:ext>
              </a:extLst>
            </p:cNvPr>
            <p:cNvSpPr/>
            <p:nvPr/>
          </p:nvSpPr>
          <p:spPr>
            <a:xfrm>
              <a:off x="3800475" y="1831475"/>
              <a:ext cx="261675" cy="189225"/>
            </a:xfrm>
            <a:custGeom>
              <a:avLst/>
              <a:gdLst/>
              <a:ahLst/>
              <a:cxnLst/>
              <a:rect l="l" t="t" r="r" b="b"/>
              <a:pathLst>
                <a:path w="10467" h="7569" extrusionOk="0">
                  <a:moveTo>
                    <a:pt x="219" y="0"/>
                  </a:moveTo>
                  <a:cubicBezTo>
                    <a:pt x="0" y="5044"/>
                    <a:pt x="3349" y="6015"/>
                    <a:pt x="10336" y="7568"/>
                  </a:cubicBezTo>
                  <a:lnTo>
                    <a:pt x="10467" y="6978"/>
                  </a:lnTo>
                  <a:cubicBezTo>
                    <a:pt x="3169" y="5355"/>
                    <a:pt x="633" y="4400"/>
                    <a:pt x="823" y="27"/>
                  </a:cubicBezTo>
                  <a:lnTo>
                    <a:pt x="219" y="0"/>
                  </a:lnTo>
                  <a:close/>
                </a:path>
              </a:pathLst>
            </a:custGeom>
            <a:solidFill>
              <a:srgbClr val="C8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75;p44">
              <a:extLst>
                <a:ext uri="{FF2B5EF4-FFF2-40B4-BE49-F238E27FC236}">
                  <a16:creationId xmlns:a16="http://schemas.microsoft.com/office/drawing/2014/main" id="{E75DF3C7-82A0-8EA7-7EF6-2566BBDFC5E8}"/>
                </a:ext>
              </a:extLst>
            </p:cNvPr>
            <p:cNvSpPr/>
            <p:nvPr/>
          </p:nvSpPr>
          <p:spPr>
            <a:xfrm>
              <a:off x="3486000" y="2771725"/>
              <a:ext cx="1935150" cy="664100"/>
            </a:xfrm>
            <a:custGeom>
              <a:avLst/>
              <a:gdLst/>
              <a:ahLst/>
              <a:cxnLst/>
              <a:rect l="l" t="t" r="r" b="b"/>
              <a:pathLst>
                <a:path w="77406" h="26564" extrusionOk="0">
                  <a:moveTo>
                    <a:pt x="24064" y="0"/>
                  </a:moveTo>
                  <a:lnTo>
                    <a:pt x="21286" y="1212"/>
                  </a:lnTo>
                  <a:lnTo>
                    <a:pt x="14088" y="4354"/>
                  </a:lnTo>
                  <a:lnTo>
                    <a:pt x="6824" y="7524"/>
                  </a:lnTo>
                  <a:lnTo>
                    <a:pt x="944" y="10093"/>
                  </a:lnTo>
                  <a:lnTo>
                    <a:pt x="1" y="10505"/>
                  </a:lnTo>
                  <a:cubicBezTo>
                    <a:pt x="1" y="10505"/>
                    <a:pt x="343" y="10694"/>
                    <a:pt x="1066" y="10972"/>
                  </a:cubicBezTo>
                  <a:cubicBezTo>
                    <a:pt x="2616" y="11566"/>
                    <a:pt x="5918" y="12561"/>
                    <a:pt x="11314" y="12930"/>
                  </a:cubicBezTo>
                  <a:cubicBezTo>
                    <a:pt x="11314" y="12930"/>
                    <a:pt x="26666" y="21459"/>
                    <a:pt x="31605" y="25049"/>
                  </a:cubicBezTo>
                  <a:cubicBezTo>
                    <a:pt x="32331" y="25581"/>
                    <a:pt x="33069" y="26085"/>
                    <a:pt x="33798" y="26563"/>
                  </a:cubicBezTo>
                  <a:lnTo>
                    <a:pt x="77405" y="26563"/>
                  </a:lnTo>
                  <a:cubicBezTo>
                    <a:pt x="75938" y="25804"/>
                    <a:pt x="73648" y="24624"/>
                    <a:pt x="70886" y="23213"/>
                  </a:cubicBezTo>
                  <a:cubicBezTo>
                    <a:pt x="67620" y="21546"/>
                    <a:pt x="63695" y="19559"/>
                    <a:pt x="59696" y="17571"/>
                  </a:cubicBezTo>
                  <a:cubicBezTo>
                    <a:pt x="58463" y="16961"/>
                    <a:pt x="57230" y="16347"/>
                    <a:pt x="56002" y="15746"/>
                  </a:cubicBezTo>
                  <a:cubicBezTo>
                    <a:pt x="54372" y="14946"/>
                    <a:pt x="52761" y="14163"/>
                    <a:pt x="51203" y="13417"/>
                  </a:cubicBezTo>
                  <a:cubicBezTo>
                    <a:pt x="48735" y="12230"/>
                    <a:pt x="46405" y="11140"/>
                    <a:pt x="44381" y="10233"/>
                  </a:cubicBezTo>
                  <a:cubicBezTo>
                    <a:pt x="43240" y="9722"/>
                    <a:pt x="42134" y="9214"/>
                    <a:pt x="41066" y="8719"/>
                  </a:cubicBezTo>
                  <a:cubicBezTo>
                    <a:pt x="41003" y="8690"/>
                    <a:pt x="40943" y="8663"/>
                    <a:pt x="40883" y="8632"/>
                  </a:cubicBezTo>
                  <a:cubicBezTo>
                    <a:pt x="40661" y="8529"/>
                    <a:pt x="40442" y="8428"/>
                    <a:pt x="40224" y="8325"/>
                  </a:cubicBezTo>
                  <a:lnTo>
                    <a:pt x="39884" y="8165"/>
                  </a:lnTo>
                  <a:cubicBezTo>
                    <a:pt x="34704" y="5725"/>
                    <a:pt x="30487" y="3528"/>
                    <a:pt x="27716" y="2028"/>
                  </a:cubicBezTo>
                  <a:cubicBezTo>
                    <a:pt x="27697" y="2019"/>
                    <a:pt x="27674" y="2006"/>
                    <a:pt x="27653" y="1996"/>
                  </a:cubicBezTo>
                  <a:lnTo>
                    <a:pt x="27653" y="1994"/>
                  </a:lnTo>
                  <a:cubicBezTo>
                    <a:pt x="27630" y="1984"/>
                    <a:pt x="27612" y="1974"/>
                    <a:pt x="27591" y="1961"/>
                  </a:cubicBezTo>
                  <a:cubicBezTo>
                    <a:pt x="27139" y="1719"/>
                    <a:pt x="26728" y="1491"/>
                    <a:pt x="26356" y="1287"/>
                  </a:cubicBezTo>
                  <a:cubicBezTo>
                    <a:pt x="26290" y="1250"/>
                    <a:pt x="26223" y="1213"/>
                    <a:pt x="26161" y="1181"/>
                  </a:cubicBezTo>
                  <a:cubicBezTo>
                    <a:pt x="26103" y="1148"/>
                    <a:pt x="26048" y="1119"/>
                    <a:pt x="25991" y="1088"/>
                  </a:cubicBezTo>
                  <a:cubicBezTo>
                    <a:pt x="25788" y="975"/>
                    <a:pt x="25602" y="872"/>
                    <a:pt x="25429" y="776"/>
                  </a:cubicBezTo>
                  <a:cubicBezTo>
                    <a:pt x="25264" y="684"/>
                    <a:pt x="25111" y="597"/>
                    <a:pt x="24975" y="521"/>
                  </a:cubicBezTo>
                  <a:cubicBezTo>
                    <a:pt x="24931" y="495"/>
                    <a:pt x="24885" y="468"/>
                    <a:pt x="24845" y="445"/>
                  </a:cubicBezTo>
                  <a:cubicBezTo>
                    <a:pt x="24827" y="437"/>
                    <a:pt x="24812" y="429"/>
                    <a:pt x="24795" y="421"/>
                  </a:cubicBezTo>
                  <a:cubicBezTo>
                    <a:pt x="24788" y="414"/>
                    <a:pt x="24781" y="410"/>
                    <a:pt x="24775" y="408"/>
                  </a:cubicBezTo>
                  <a:cubicBezTo>
                    <a:pt x="24759" y="398"/>
                    <a:pt x="24738" y="385"/>
                    <a:pt x="24722" y="375"/>
                  </a:cubicBezTo>
                  <a:cubicBezTo>
                    <a:pt x="24657" y="343"/>
                    <a:pt x="24602" y="310"/>
                    <a:pt x="24552" y="283"/>
                  </a:cubicBezTo>
                  <a:cubicBezTo>
                    <a:pt x="24230" y="97"/>
                    <a:pt x="24064" y="0"/>
                    <a:pt x="24064" y="0"/>
                  </a:cubicBezTo>
                  <a:close/>
                </a:path>
              </a:pathLst>
            </a:custGeom>
            <a:solidFill>
              <a:srgbClr val="935C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76;p44">
              <a:extLst>
                <a:ext uri="{FF2B5EF4-FFF2-40B4-BE49-F238E27FC236}">
                  <a16:creationId xmlns:a16="http://schemas.microsoft.com/office/drawing/2014/main" id="{10ED8380-4CA6-C35A-C3E1-AEFB60FFE137}"/>
                </a:ext>
              </a:extLst>
            </p:cNvPr>
            <p:cNvSpPr/>
            <p:nvPr/>
          </p:nvSpPr>
          <p:spPr>
            <a:xfrm>
              <a:off x="4018250" y="2771750"/>
              <a:ext cx="1402900" cy="664075"/>
            </a:xfrm>
            <a:custGeom>
              <a:avLst/>
              <a:gdLst/>
              <a:ahLst/>
              <a:cxnLst/>
              <a:rect l="l" t="t" r="r" b="b"/>
              <a:pathLst>
                <a:path w="56116" h="26563" extrusionOk="0">
                  <a:moveTo>
                    <a:pt x="2778" y="0"/>
                  </a:moveTo>
                  <a:lnTo>
                    <a:pt x="0" y="1212"/>
                  </a:lnTo>
                  <a:cubicBezTo>
                    <a:pt x="225" y="1343"/>
                    <a:pt x="689" y="1612"/>
                    <a:pt x="1371" y="1989"/>
                  </a:cubicBezTo>
                  <a:cubicBezTo>
                    <a:pt x="1769" y="2211"/>
                    <a:pt x="2246" y="2473"/>
                    <a:pt x="2790" y="2772"/>
                  </a:cubicBezTo>
                  <a:cubicBezTo>
                    <a:pt x="2827" y="2793"/>
                    <a:pt x="2863" y="2811"/>
                    <a:pt x="2903" y="2832"/>
                  </a:cubicBezTo>
                  <a:cubicBezTo>
                    <a:pt x="3596" y="3210"/>
                    <a:pt x="4400" y="3645"/>
                    <a:pt x="5302" y="4123"/>
                  </a:cubicBezTo>
                  <a:cubicBezTo>
                    <a:pt x="5491" y="4223"/>
                    <a:pt x="5687" y="4325"/>
                    <a:pt x="5887" y="4428"/>
                  </a:cubicBezTo>
                  <a:cubicBezTo>
                    <a:pt x="6214" y="4601"/>
                    <a:pt x="6556" y="4780"/>
                    <a:pt x="6908" y="4960"/>
                  </a:cubicBezTo>
                  <a:cubicBezTo>
                    <a:pt x="9573" y="6342"/>
                    <a:pt x="12888" y="7999"/>
                    <a:pt x="16688" y="9767"/>
                  </a:cubicBezTo>
                  <a:cubicBezTo>
                    <a:pt x="16804" y="9824"/>
                    <a:pt x="16921" y="9876"/>
                    <a:pt x="17037" y="9933"/>
                  </a:cubicBezTo>
                  <a:cubicBezTo>
                    <a:pt x="17266" y="10039"/>
                    <a:pt x="17499" y="10145"/>
                    <a:pt x="17734" y="10255"/>
                  </a:cubicBezTo>
                  <a:cubicBezTo>
                    <a:pt x="17796" y="10285"/>
                    <a:pt x="17860" y="10313"/>
                    <a:pt x="17922" y="10342"/>
                  </a:cubicBezTo>
                  <a:cubicBezTo>
                    <a:pt x="18652" y="10677"/>
                    <a:pt x="19399" y="11015"/>
                    <a:pt x="20158" y="11357"/>
                  </a:cubicBezTo>
                  <a:cubicBezTo>
                    <a:pt x="23146" y="12698"/>
                    <a:pt x="26035" y="14526"/>
                    <a:pt x="28687" y="16524"/>
                  </a:cubicBezTo>
                  <a:cubicBezTo>
                    <a:pt x="30450" y="17851"/>
                    <a:pt x="32105" y="19249"/>
                    <a:pt x="33623" y="20629"/>
                  </a:cubicBezTo>
                  <a:cubicBezTo>
                    <a:pt x="34690" y="21594"/>
                    <a:pt x="35685" y="22553"/>
                    <a:pt x="36598" y="23466"/>
                  </a:cubicBezTo>
                  <a:cubicBezTo>
                    <a:pt x="37717" y="24589"/>
                    <a:pt x="38706" y="25640"/>
                    <a:pt x="39546" y="26562"/>
                  </a:cubicBezTo>
                  <a:lnTo>
                    <a:pt x="56115" y="26562"/>
                  </a:lnTo>
                  <a:cubicBezTo>
                    <a:pt x="54648" y="25803"/>
                    <a:pt x="52358" y="24623"/>
                    <a:pt x="49601" y="23213"/>
                  </a:cubicBezTo>
                  <a:cubicBezTo>
                    <a:pt x="46335" y="21547"/>
                    <a:pt x="42408" y="19559"/>
                    <a:pt x="38410" y="17571"/>
                  </a:cubicBezTo>
                  <a:cubicBezTo>
                    <a:pt x="37178" y="16961"/>
                    <a:pt x="35944" y="16347"/>
                    <a:pt x="34716" y="15747"/>
                  </a:cubicBezTo>
                  <a:cubicBezTo>
                    <a:pt x="33087" y="14946"/>
                    <a:pt x="31474" y="14163"/>
                    <a:pt x="29917" y="13417"/>
                  </a:cubicBezTo>
                  <a:cubicBezTo>
                    <a:pt x="27448" y="12231"/>
                    <a:pt x="25119" y="11140"/>
                    <a:pt x="23094" y="10233"/>
                  </a:cubicBezTo>
                  <a:cubicBezTo>
                    <a:pt x="21953" y="9722"/>
                    <a:pt x="20849" y="9215"/>
                    <a:pt x="19779" y="8720"/>
                  </a:cubicBezTo>
                  <a:cubicBezTo>
                    <a:pt x="19717" y="8690"/>
                    <a:pt x="19657" y="8663"/>
                    <a:pt x="19598" y="8633"/>
                  </a:cubicBezTo>
                  <a:cubicBezTo>
                    <a:pt x="19375" y="8530"/>
                    <a:pt x="19156" y="8428"/>
                    <a:pt x="18937" y="8325"/>
                  </a:cubicBezTo>
                  <a:lnTo>
                    <a:pt x="18599" y="8166"/>
                  </a:lnTo>
                  <a:cubicBezTo>
                    <a:pt x="13419" y="5726"/>
                    <a:pt x="9202" y="3528"/>
                    <a:pt x="6430" y="2028"/>
                  </a:cubicBezTo>
                  <a:cubicBezTo>
                    <a:pt x="6411" y="2020"/>
                    <a:pt x="6388" y="2006"/>
                    <a:pt x="6367" y="1996"/>
                  </a:cubicBezTo>
                  <a:lnTo>
                    <a:pt x="6367" y="1994"/>
                  </a:lnTo>
                  <a:cubicBezTo>
                    <a:pt x="6344" y="1984"/>
                    <a:pt x="6325" y="1974"/>
                    <a:pt x="6305" y="1961"/>
                  </a:cubicBezTo>
                  <a:cubicBezTo>
                    <a:pt x="5852" y="1719"/>
                    <a:pt x="5442" y="1493"/>
                    <a:pt x="5069" y="1287"/>
                  </a:cubicBezTo>
                  <a:cubicBezTo>
                    <a:pt x="5003" y="1250"/>
                    <a:pt x="4937" y="1213"/>
                    <a:pt x="4874" y="1181"/>
                  </a:cubicBezTo>
                  <a:cubicBezTo>
                    <a:pt x="4817" y="1148"/>
                    <a:pt x="4762" y="1119"/>
                    <a:pt x="4704" y="1088"/>
                  </a:cubicBezTo>
                  <a:cubicBezTo>
                    <a:pt x="4502" y="976"/>
                    <a:pt x="4316" y="873"/>
                    <a:pt x="4143" y="776"/>
                  </a:cubicBezTo>
                  <a:cubicBezTo>
                    <a:pt x="3977" y="684"/>
                    <a:pt x="3824" y="597"/>
                    <a:pt x="3688" y="521"/>
                  </a:cubicBezTo>
                  <a:cubicBezTo>
                    <a:pt x="3645" y="495"/>
                    <a:pt x="3599" y="468"/>
                    <a:pt x="3560" y="445"/>
                  </a:cubicBezTo>
                  <a:cubicBezTo>
                    <a:pt x="3541" y="438"/>
                    <a:pt x="3525" y="429"/>
                    <a:pt x="3509" y="422"/>
                  </a:cubicBezTo>
                  <a:cubicBezTo>
                    <a:pt x="3502" y="414"/>
                    <a:pt x="3496" y="411"/>
                    <a:pt x="3488" y="408"/>
                  </a:cubicBezTo>
                  <a:cubicBezTo>
                    <a:pt x="3473" y="398"/>
                    <a:pt x="3452" y="385"/>
                    <a:pt x="3436" y="375"/>
                  </a:cubicBezTo>
                  <a:cubicBezTo>
                    <a:pt x="3372" y="343"/>
                    <a:pt x="3316" y="310"/>
                    <a:pt x="3265" y="283"/>
                  </a:cubicBezTo>
                  <a:cubicBezTo>
                    <a:pt x="2944" y="97"/>
                    <a:pt x="2778" y="0"/>
                    <a:pt x="2778" y="0"/>
                  </a:cubicBezTo>
                  <a:close/>
                </a:path>
              </a:pathLst>
            </a:custGeom>
            <a:solidFill>
              <a:srgbClr val="935C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77;p44">
              <a:extLst>
                <a:ext uri="{FF2B5EF4-FFF2-40B4-BE49-F238E27FC236}">
                  <a16:creationId xmlns:a16="http://schemas.microsoft.com/office/drawing/2014/main" id="{4FF023CC-C058-A535-4E9B-7A67EED5E651}"/>
                </a:ext>
              </a:extLst>
            </p:cNvPr>
            <p:cNvSpPr/>
            <p:nvPr/>
          </p:nvSpPr>
          <p:spPr>
            <a:xfrm>
              <a:off x="3486025" y="2771725"/>
              <a:ext cx="1024000" cy="664100"/>
            </a:xfrm>
            <a:custGeom>
              <a:avLst/>
              <a:gdLst/>
              <a:ahLst/>
              <a:cxnLst/>
              <a:rect l="l" t="t" r="r" b="b"/>
              <a:pathLst>
                <a:path w="40960" h="26564" extrusionOk="0">
                  <a:moveTo>
                    <a:pt x="24064" y="0"/>
                  </a:moveTo>
                  <a:lnTo>
                    <a:pt x="21286" y="1212"/>
                  </a:lnTo>
                  <a:lnTo>
                    <a:pt x="14088" y="4354"/>
                  </a:lnTo>
                  <a:lnTo>
                    <a:pt x="6824" y="7524"/>
                  </a:lnTo>
                  <a:lnTo>
                    <a:pt x="944" y="10093"/>
                  </a:lnTo>
                  <a:lnTo>
                    <a:pt x="1" y="10505"/>
                  </a:lnTo>
                  <a:cubicBezTo>
                    <a:pt x="1" y="10505"/>
                    <a:pt x="343" y="10694"/>
                    <a:pt x="1066" y="10972"/>
                  </a:cubicBezTo>
                  <a:cubicBezTo>
                    <a:pt x="2616" y="11566"/>
                    <a:pt x="5918" y="12561"/>
                    <a:pt x="11314" y="12930"/>
                  </a:cubicBezTo>
                  <a:cubicBezTo>
                    <a:pt x="11314" y="12930"/>
                    <a:pt x="26666" y="21459"/>
                    <a:pt x="31605" y="25049"/>
                  </a:cubicBezTo>
                  <a:cubicBezTo>
                    <a:pt x="32331" y="25581"/>
                    <a:pt x="33069" y="26085"/>
                    <a:pt x="33798" y="26563"/>
                  </a:cubicBezTo>
                  <a:lnTo>
                    <a:pt x="40959" y="26563"/>
                  </a:lnTo>
                  <a:cubicBezTo>
                    <a:pt x="39720" y="25804"/>
                    <a:pt x="38411" y="24946"/>
                    <a:pt x="37130" y="24015"/>
                  </a:cubicBezTo>
                  <a:cubicBezTo>
                    <a:pt x="35949" y="23155"/>
                    <a:pt x="34130" y="22033"/>
                    <a:pt x="32053" y="20822"/>
                  </a:cubicBezTo>
                  <a:cubicBezTo>
                    <a:pt x="25449" y="16982"/>
                    <a:pt x="16197" y="12256"/>
                    <a:pt x="16197" y="12256"/>
                  </a:cubicBezTo>
                  <a:cubicBezTo>
                    <a:pt x="15149" y="12183"/>
                    <a:pt x="14189" y="12083"/>
                    <a:pt x="13319" y="11957"/>
                  </a:cubicBezTo>
                  <a:cubicBezTo>
                    <a:pt x="13317" y="11959"/>
                    <a:pt x="13316" y="11959"/>
                    <a:pt x="13315" y="11959"/>
                  </a:cubicBezTo>
                  <a:cubicBezTo>
                    <a:pt x="13314" y="11959"/>
                    <a:pt x="13314" y="11959"/>
                    <a:pt x="13313" y="11957"/>
                  </a:cubicBezTo>
                  <a:cubicBezTo>
                    <a:pt x="11298" y="11679"/>
                    <a:pt x="9738" y="11283"/>
                    <a:pt x="8560" y="10892"/>
                  </a:cubicBezTo>
                  <a:cubicBezTo>
                    <a:pt x="6398" y="10175"/>
                    <a:pt x="5526" y="9468"/>
                    <a:pt x="5526" y="9468"/>
                  </a:cubicBezTo>
                  <a:lnTo>
                    <a:pt x="9441" y="7759"/>
                  </a:lnTo>
                  <a:lnTo>
                    <a:pt x="15797" y="4980"/>
                  </a:lnTo>
                  <a:lnTo>
                    <a:pt x="15800" y="4980"/>
                  </a:lnTo>
                  <a:lnTo>
                    <a:pt x="22657" y="1988"/>
                  </a:lnTo>
                  <a:lnTo>
                    <a:pt x="25428" y="776"/>
                  </a:lnTo>
                  <a:cubicBezTo>
                    <a:pt x="25263" y="684"/>
                    <a:pt x="25109" y="597"/>
                    <a:pt x="24973" y="521"/>
                  </a:cubicBezTo>
                  <a:cubicBezTo>
                    <a:pt x="24929" y="495"/>
                    <a:pt x="24884" y="468"/>
                    <a:pt x="24844" y="445"/>
                  </a:cubicBezTo>
                  <a:cubicBezTo>
                    <a:pt x="24802" y="421"/>
                    <a:pt x="24761" y="398"/>
                    <a:pt x="24722" y="375"/>
                  </a:cubicBezTo>
                  <a:cubicBezTo>
                    <a:pt x="24658" y="343"/>
                    <a:pt x="24602" y="310"/>
                    <a:pt x="24552" y="283"/>
                  </a:cubicBezTo>
                  <a:cubicBezTo>
                    <a:pt x="24230" y="97"/>
                    <a:pt x="24064" y="0"/>
                    <a:pt x="24064" y="0"/>
                  </a:cubicBezTo>
                  <a:close/>
                </a:path>
              </a:pathLst>
            </a:custGeom>
            <a:solidFill>
              <a:srgbClr val="935C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78;p44">
              <a:extLst>
                <a:ext uri="{FF2B5EF4-FFF2-40B4-BE49-F238E27FC236}">
                  <a16:creationId xmlns:a16="http://schemas.microsoft.com/office/drawing/2014/main" id="{4A8232F4-FD4D-4339-CE6B-FC22E6848711}"/>
                </a:ext>
              </a:extLst>
            </p:cNvPr>
            <p:cNvSpPr/>
            <p:nvPr/>
          </p:nvSpPr>
          <p:spPr>
            <a:xfrm>
              <a:off x="3486550" y="2771725"/>
              <a:ext cx="692375" cy="303700"/>
            </a:xfrm>
            <a:custGeom>
              <a:avLst/>
              <a:gdLst/>
              <a:ahLst/>
              <a:cxnLst/>
              <a:rect l="l" t="t" r="r" b="b"/>
              <a:pathLst>
                <a:path w="27695" h="12148" extrusionOk="0">
                  <a:moveTo>
                    <a:pt x="24042" y="0"/>
                  </a:moveTo>
                  <a:lnTo>
                    <a:pt x="0" y="9550"/>
                  </a:lnTo>
                  <a:cubicBezTo>
                    <a:pt x="0" y="9550"/>
                    <a:pt x="2447" y="11510"/>
                    <a:pt x="9555" y="12140"/>
                  </a:cubicBezTo>
                  <a:cubicBezTo>
                    <a:pt x="9766" y="12145"/>
                    <a:pt x="9976" y="12147"/>
                    <a:pt x="10185" y="12147"/>
                  </a:cubicBezTo>
                  <a:cubicBezTo>
                    <a:pt x="16284" y="12147"/>
                    <a:pt x="21552" y="10024"/>
                    <a:pt x="25041" y="7244"/>
                  </a:cubicBezTo>
                  <a:cubicBezTo>
                    <a:pt x="26958" y="5717"/>
                    <a:pt x="27572" y="3707"/>
                    <a:pt x="27695" y="2033"/>
                  </a:cubicBezTo>
                  <a:cubicBezTo>
                    <a:pt x="25357" y="769"/>
                    <a:pt x="24042" y="0"/>
                    <a:pt x="24042" y="0"/>
                  </a:cubicBezTo>
                  <a:close/>
                </a:path>
              </a:pathLst>
            </a:custGeom>
            <a:solidFill>
              <a:srgbClr val="935C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79;p44">
              <a:extLst>
                <a:ext uri="{FF2B5EF4-FFF2-40B4-BE49-F238E27FC236}">
                  <a16:creationId xmlns:a16="http://schemas.microsoft.com/office/drawing/2014/main" id="{B40DA5A7-8E57-50B2-BFF0-50DAD8141AB8}"/>
                </a:ext>
              </a:extLst>
            </p:cNvPr>
            <p:cNvSpPr/>
            <p:nvPr/>
          </p:nvSpPr>
          <p:spPr>
            <a:xfrm>
              <a:off x="1865250" y="2252825"/>
              <a:ext cx="2386750" cy="1182975"/>
            </a:xfrm>
            <a:custGeom>
              <a:avLst/>
              <a:gdLst/>
              <a:ahLst/>
              <a:cxnLst/>
              <a:rect l="l" t="t" r="r" b="b"/>
              <a:pathLst>
                <a:path w="95470" h="47319" extrusionOk="0">
                  <a:moveTo>
                    <a:pt x="73435" y="1"/>
                  </a:moveTo>
                  <a:cubicBezTo>
                    <a:pt x="73068" y="1"/>
                    <a:pt x="72716" y="12"/>
                    <a:pt x="72382" y="32"/>
                  </a:cubicBezTo>
                  <a:cubicBezTo>
                    <a:pt x="72265" y="39"/>
                    <a:pt x="72152" y="46"/>
                    <a:pt x="72040" y="56"/>
                  </a:cubicBezTo>
                  <a:cubicBezTo>
                    <a:pt x="71950" y="62"/>
                    <a:pt x="71862" y="69"/>
                    <a:pt x="71775" y="75"/>
                  </a:cubicBezTo>
                  <a:lnTo>
                    <a:pt x="71771" y="75"/>
                  </a:lnTo>
                  <a:cubicBezTo>
                    <a:pt x="71749" y="79"/>
                    <a:pt x="71730" y="83"/>
                    <a:pt x="71703" y="85"/>
                  </a:cubicBezTo>
                  <a:cubicBezTo>
                    <a:pt x="70113" y="231"/>
                    <a:pt x="69074" y="530"/>
                    <a:pt x="69074" y="530"/>
                  </a:cubicBezTo>
                  <a:cubicBezTo>
                    <a:pt x="69074" y="530"/>
                    <a:pt x="68600" y="1111"/>
                    <a:pt x="67760" y="2079"/>
                  </a:cubicBezTo>
                  <a:cubicBezTo>
                    <a:pt x="67576" y="2291"/>
                    <a:pt x="67372" y="2528"/>
                    <a:pt x="67156" y="2776"/>
                  </a:cubicBezTo>
                  <a:cubicBezTo>
                    <a:pt x="67102" y="2833"/>
                    <a:pt x="67049" y="2892"/>
                    <a:pt x="66999" y="2952"/>
                  </a:cubicBezTo>
                  <a:cubicBezTo>
                    <a:pt x="66710" y="3276"/>
                    <a:pt x="66399" y="3624"/>
                    <a:pt x="66063" y="3997"/>
                  </a:cubicBezTo>
                  <a:cubicBezTo>
                    <a:pt x="66040" y="4026"/>
                    <a:pt x="66013" y="4053"/>
                    <a:pt x="65989" y="4084"/>
                  </a:cubicBezTo>
                  <a:cubicBezTo>
                    <a:pt x="65021" y="5153"/>
                    <a:pt x="63867" y="6398"/>
                    <a:pt x="62571" y="7725"/>
                  </a:cubicBezTo>
                  <a:cubicBezTo>
                    <a:pt x="62511" y="7789"/>
                    <a:pt x="62452" y="7849"/>
                    <a:pt x="62390" y="7911"/>
                  </a:cubicBezTo>
                  <a:cubicBezTo>
                    <a:pt x="62272" y="8033"/>
                    <a:pt x="62151" y="8156"/>
                    <a:pt x="62031" y="8279"/>
                  </a:cubicBezTo>
                  <a:lnTo>
                    <a:pt x="61971" y="8339"/>
                  </a:lnTo>
                  <a:cubicBezTo>
                    <a:pt x="60800" y="9525"/>
                    <a:pt x="59532" y="10758"/>
                    <a:pt x="58199" y="11986"/>
                  </a:cubicBezTo>
                  <a:cubicBezTo>
                    <a:pt x="57874" y="12285"/>
                    <a:pt x="57541" y="12584"/>
                    <a:pt x="57210" y="12883"/>
                  </a:cubicBezTo>
                  <a:cubicBezTo>
                    <a:pt x="57166" y="12919"/>
                    <a:pt x="57123" y="12959"/>
                    <a:pt x="57082" y="12998"/>
                  </a:cubicBezTo>
                  <a:cubicBezTo>
                    <a:pt x="55579" y="14333"/>
                    <a:pt x="54010" y="15639"/>
                    <a:pt x="52423" y="16824"/>
                  </a:cubicBezTo>
                  <a:lnTo>
                    <a:pt x="52174" y="17013"/>
                  </a:lnTo>
                  <a:cubicBezTo>
                    <a:pt x="51696" y="17365"/>
                    <a:pt x="51216" y="17707"/>
                    <a:pt x="50737" y="18035"/>
                  </a:cubicBezTo>
                  <a:cubicBezTo>
                    <a:pt x="50362" y="18295"/>
                    <a:pt x="49987" y="18543"/>
                    <a:pt x="49612" y="18783"/>
                  </a:cubicBezTo>
                  <a:cubicBezTo>
                    <a:pt x="48457" y="19518"/>
                    <a:pt x="47243" y="20289"/>
                    <a:pt x="45989" y="21076"/>
                  </a:cubicBezTo>
                  <a:cubicBezTo>
                    <a:pt x="45145" y="21606"/>
                    <a:pt x="44285" y="22144"/>
                    <a:pt x="43413" y="22685"/>
                  </a:cubicBezTo>
                  <a:cubicBezTo>
                    <a:pt x="43035" y="22925"/>
                    <a:pt x="42649" y="23159"/>
                    <a:pt x="42265" y="23398"/>
                  </a:cubicBezTo>
                  <a:cubicBezTo>
                    <a:pt x="41841" y="23664"/>
                    <a:pt x="41413" y="23930"/>
                    <a:pt x="40980" y="24195"/>
                  </a:cubicBezTo>
                  <a:cubicBezTo>
                    <a:pt x="40516" y="24483"/>
                    <a:pt x="40051" y="24772"/>
                    <a:pt x="39584" y="25057"/>
                  </a:cubicBezTo>
                  <a:cubicBezTo>
                    <a:pt x="39115" y="25343"/>
                    <a:pt x="38644" y="25631"/>
                    <a:pt x="38176" y="25920"/>
                  </a:cubicBezTo>
                  <a:cubicBezTo>
                    <a:pt x="38089" y="25969"/>
                    <a:pt x="38005" y="26027"/>
                    <a:pt x="37914" y="26079"/>
                  </a:cubicBezTo>
                  <a:cubicBezTo>
                    <a:pt x="37756" y="26175"/>
                    <a:pt x="37595" y="26274"/>
                    <a:pt x="37436" y="26371"/>
                  </a:cubicBezTo>
                  <a:cubicBezTo>
                    <a:pt x="37419" y="26381"/>
                    <a:pt x="37402" y="26392"/>
                    <a:pt x="37386" y="26402"/>
                  </a:cubicBezTo>
                  <a:cubicBezTo>
                    <a:pt x="37296" y="26458"/>
                    <a:pt x="37211" y="26511"/>
                    <a:pt x="37121" y="26565"/>
                  </a:cubicBezTo>
                  <a:cubicBezTo>
                    <a:pt x="36704" y="26820"/>
                    <a:pt x="36288" y="27072"/>
                    <a:pt x="35874" y="27328"/>
                  </a:cubicBezTo>
                  <a:cubicBezTo>
                    <a:pt x="35648" y="27463"/>
                    <a:pt x="35425" y="27599"/>
                    <a:pt x="35200" y="27735"/>
                  </a:cubicBezTo>
                  <a:cubicBezTo>
                    <a:pt x="33597" y="28711"/>
                    <a:pt x="32014" y="29670"/>
                    <a:pt x="30491" y="30592"/>
                  </a:cubicBezTo>
                  <a:cubicBezTo>
                    <a:pt x="25192" y="33788"/>
                    <a:pt x="20585" y="36526"/>
                    <a:pt x="18173" y="37950"/>
                  </a:cubicBezTo>
                  <a:cubicBezTo>
                    <a:pt x="15454" y="39549"/>
                    <a:pt x="9545" y="42563"/>
                    <a:pt x="4470" y="45098"/>
                  </a:cubicBezTo>
                  <a:cubicBezTo>
                    <a:pt x="2851" y="45908"/>
                    <a:pt x="1318" y="46667"/>
                    <a:pt x="0" y="47318"/>
                  </a:cubicBezTo>
                  <a:lnTo>
                    <a:pt x="41261" y="47318"/>
                  </a:lnTo>
                  <a:cubicBezTo>
                    <a:pt x="45187" y="44583"/>
                    <a:pt x="55030" y="37794"/>
                    <a:pt x="60180" y="34874"/>
                  </a:cubicBezTo>
                  <a:cubicBezTo>
                    <a:pt x="60323" y="34790"/>
                    <a:pt x="60466" y="34711"/>
                    <a:pt x="60602" y="34635"/>
                  </a:cubicBezTo>
                  <a:cubicBezTo>
                    <a:pt x="63204" y="33143"/>
                    <a:pt x="64593" y="32224"/>
                    <a:pt x="65895" y="31727"/>
                  </a:cubicBezTo>
                  <a:cubicBezTo>
                    <a:pt x="66276" y="31580"/>
                    <a:pt x="66645" y="31467"/>
                    <a:pt x="67040" y="31391"/>
                  </a:cubicBezTo>
                  <a:lnTo>
                    <a:pt x="67043" y="31391"/>
                  </a:lnTo>
                  <a:cubicBezTo>
                    <a:pt x="67543" y="31294"/>
                    <a:pt x="68077" y="31249"/>
                    <a:pt x="68703" y="31249"/>
                  </a:cubicBezTo>
                  <a:cubicBezTo>
                    <a:pt x="69830" y="31249"/>
                    <a:pt x="71253" y="31394"/>
                    <a:pt x="73312" y="31640"/>
                  </a:cubicBezTo>
                  <a:cubicBezTo>
                    <a:pt x="73337" y="31643"/>
                    <a:pt x="73360" y="31647"/>
                    <a:pt x="73388" y="31647"/>
                  </a:cubicBezTo>
                  <a:cubicBezTo>
                    <a:pt x="74207" y="31742"/>
                    <a:pt x="75003" y="31786"/>
                    <a:pt x="75778" y="31786"/>
                  </a:cubicBezTo>
                  <a:cubicBezTo>
                    <a:pt x="81906" y="31786"/>
                    <a:pt x="86632" y="28988"/>
                    <a:pt x="90147" y="26187"/>
                  </a:cubicBezTo>
                  <a:cubicBezTo>
                    <a:pt x="90659" y="25779"/>
                    <a:pt x="91076" y="25339"/>
                    <a:pt x="91419" y="24877"/>
                  </a:cubicBezTo>
                  <a:cubicBezTo>
                    <a:pt x="91551" y="24698"/>
                    <a:pt x="91674" y="24513"/>
                    <a:pt x="91784" y="24327"/>
                  </a:cubicBezTo>
                  <a:cubicBezTo>
                    <a:pt x="92096" y="23811"/>
                    <a:pt x="92322" y="23280"/>
                    <a:pt x="92481" y="22753"/>
                  </a:cubicBezTo>
                  <a:lnTo>
                    <a:pt x="92481" y="22751"/>
                  </a:lnTo>
                  <a:cubicBezTo>
                    <a:pt x="93256" y="20199"/>
                    <a:pt x="92508" y="17770"/>
                    <a:pt x="92508" y="17770"/>
                  </a:cubicBezTo>
                  <a:cubicBezTo>
                    <a:pt x="92508" y="17770"/>
                    <a:pt x="92519" y="17752"/>
                    <a:pt x="92535" y="17720"/>
                  </a:cubicBezTo>
                  <a:cubicBezTo>
                    <a:pt x="92551" y="17690"/>
                    <a:pt x="92578" y="17643"/>
                    <a:pt x="92611" y="17584"/>
                  </a:cubicBezTo>
                  <a:cubicBezTo>
                    <a:pt x="92627" y="17551"/>
                    <a:pt x="92650" y="17514"/>
                    <a:pt x="92677" y="17471"/>
                  </a:cubicBezTo>
                  <a:cubicBezTo>
                    <a:pt x="92921" y="17073"/>
                    <a:pt x="93434" y="16327"/>
                    <a:pt x="94258" y="15550"/>
                  </a:cubicBezTo>
                  <a:cubicBezTo>
                    <a:pt x="95470" y="14405"/>
                    <a:pt x="94729" y="9827"/>
                    <a:pt x="92706" y="8411"/>
                  </a:cubicBezTo>
                  <a:cubicBezTo>
                    <a:pt x="92706" y="8411"/>
                    <a:pt x="95402" y="5246"/>
                    <a:pt x="94930" y="3830"/>
                  </a:cubicBezTo>
                  <a:cubicBezTo>
                    <a:pt x="94544" y="2669"/>
                    <a:pt x="93383" y="1097"/>
                    <a:pt x="90590" y="1097"/>
                  </a:cubicBezTo>
                  <a:cubicBezTo>
                    <a:pt x="89984" y="1097"/>
                    <a:pt x="89301" y="1171"/>
                    <a:pt x="88533" y="1339"/>
                  </a:cubicBezTo>
                  <a:cubicBezTo>
                    <a:pt x="87882" y="1482"/>
                    <a:pt x="87268" y="1585"/>
                    <a:pt x="86683" y="1655"/>
                  </a:cubicBezTo>
                  <a:lnTo>
                    <a:pt x="86677" y="1655"/>
                  </a:lnTo>
                  <a:cubicBezTo>
                    <a:pt x="86023" y="1733"/>
                    <a:pt x="85404" y="1769"/>
                    <a:pt x="84802" y="1769"/>
                  </a:cubicBezTo>
                  <a:cubicBezTo>
                    <a:pt x="82694" y="1769"/>
                    <a:pt x="80804" y="1326"/>
                    <a:pt x="78400" y="725"/>
                  </a:cubicBezTo>
                  <a:lnTo>
                    <a:pt x="78398" y="725"/>
                  </a:lnTo>
                  <a:cubicBezTo>
                    <a:pt x="78351" y="715"/>
                    <a:pt x="78306" y="702"/>
                    <a:pt x="78255" y="688"/>
                  </a:cubicBezTo>
                  <a:cubicBezTo>
                    <a:pt x="77963" y="615"/>
                    <a:pt x="77664" y="539"/>
                    <a:pt x="77356" y="463"/>
                  </a:cubicBezTo>
                  <a:cubicBezTo>
                    <a:pt x="77100" y="400"/>
                    <a:pt x="76845" y="344"/>
                    <a:pt x="76592" y="297"/>
                  </a:cubicBezTo>
                  <a:cubicBezTo>
                    <a:pt x="76132" y="205"/>
                    <a:pt x="75677" y="143"/>
                    <a:pt x="75235" y="92"/>
                  </a:cubicBezTo>
                  <a:lnTo>
                    <a:pt x="75226" y="92"/>
                  </a:lnTo>
                  <a:cubicBezTo>
                    <a:pt x="74602" y="28"/>
                    <a:pt x="74001" y="1"/>
                    <a:pt x="73435" y="1"/>
                  </a:cubicBezTo>
                  <a:close/>
                </a:path>
              </a:pathLst>
            </a:custGeom>
            <a:solidFill>
              <a:srgbClr val="FFB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80;p44">
              <a:extLst>
                <a:ext uri="{FF2B5EF4-FFF2-40B4-BE49-F238E27FC236}">
                  <a16:creationId xmlns:a16="http://schemas.microsoft.com/office/drawing/2014/main" id="{60A5D4E2-5A88-A21D-EEA3-14DE3C1496E2}"/>
                </a:ext>
              </a:extLst>
            </p:cNvPr>
            <p:cNvSpPr/>
            <p:nvPr/>
          </p:nvSpPr>
          <p:spPr>
            <a:xfrm>
              <a:off x="2660875" y="2683950"/>
              <a:ext cx="1535800" cy="751875"/>
            </a:xfrm>
            <a:custGeom>
              <a:avLst/>
              <a:gdLst/>
              <a:ahLst/>
              <a:cxnLst/>
              <a:rect l="l" t="t" r="r" b="b"/>
              <a:pathLst>
                <a:path w="61432" h="30075" extrusionOk="0">
                  <a:moveTo>
                    <a:pt x="60695" y="1"/>
                  </a:moveTo>
                  <a:cubicBezTo>
                    <a:pt x="60688" y="177"/>
                    <a:pt x="60679" y="356"/>
                    <a:pt x="60659" y="539"/>
                  </a:cubicBezTo>
                  <a:cubicBezTo>
                    <a:pt x="60656" y="573"/>
                    <a:pt x="60651" y="615"/>
                    <a:pt x="60649" y="654"/>
                  </a:cubicBezTo>
                  <a:cubicBezTo>
                    <a:pt x="60651" y="658"/>
                    <a:pt x="60651" y="658"/>
                    <a:pt x="60649" y="660"/>
                  </a:cubicBezTo>
                  <a:cubicBezTo>
                    <a:pt x="60507" y="1935"/>
                    <a:pt x="60064" y="3355"/>
                    <a:pt x="58993" y="4599"/>
                  </a:cubicBezTo>
                  <a:cubicBezTo>
                    <a:pt x="58737" y="4898"/>
                    <a:pt x="58445" y="5186"/>
                    <a:pt x="58110" y="5462"/>
                  </a:cubicBezTo>
                  <a:cubicBezTo>
                    <a:pt x="57778" y="5734"/>
                    <a:pt x="57436" y="6010"/>
                    <a:pt x="57081" y="6282"/>
                  </a:cubicBezTo>
                  <a:cubicBezTo>
                    <a:pt x="57058" y="6301"/>
                    <a:pt x="57031" y="6318"/>
                    <a:pt x="57008" y="6338"/>
                  </a:cubicBezTo>
                  <a:cubicBezTo>
                    <a:pt x="53602" y="8929"/>
                    <a:pt x="49158" y="11297"/>
                    <a:pt x="43496" y="11297"/>
                  </a:cubicBezTo>
                  <a:cubicBezTo>
                    <a:pt x="43151" y="11297"/>
                    <a:pt x="42801" y="11289"/>
                    <a:pt x="42446" y="11270"/>
                  </a:cubicBezTo>
                  <a:cubicBezTo>
                    <a:pt x="42092" y="11254"/>
                    <a:pt x="41731" y="11224"/>
                    <a:pt x="41365" y="11187"/>
                  </a:cubicBezTo>
                  <a:cubicBezTo>
                    <a:pt x="40808" y="11131"/>
                    <a:pt x="40300" y="11078"/>
                    <a:pt x="39829" y="11035"/>
                  </a:cubicBezTo>
                  <a:cubicBezTo>
                    <a:pt x="39308" y="10989"/>
                    <a:pt x="38841" y="10950"/>
                    <a:pt x="38409" y="10923"/>
                  </a:cubicBezTo>
                  <a:lnTo>
                    <a:pt x="38406" y="10923"/>
                  </a:lnTo>
                  <a:cubicBezTo>
                    <a:pt x="37875" y="10888"/>
                    <a:pt x="37404" y="10870"/>
                    <a:pt x="36976" y="10870"/>
                  </a:cubicBezTo>
                  <a:cubicBezTo>
                    <a:pt x="33909" y="10870"/>
                    <a:pt x="33063" y="11821"/>
                    <a:pt x="28288" y="14629"/>
                  </a:cubicBezTo>
                  <a:cubicBezTo>
                    <a:pt x="27429" y="15136"/>
                    <a:pt x="26240" y="15810"/>
                    <a:pt x="24830" y="16597"/>
                  </a:cubicBezTo>
                  <a:cubicBezTo>
                    <a:pt x="18880" y="19923"/>
                    <a:pt x="8951" y="25276"/>
                    <a:pt x="2685" y="28637"/>
                  </a:cubicBezTo>
                  <a:cubicBezTo>
                    <a:pt x="1686" y="29172"/>
                    <a:pt x="780" y="29656"/>
                    <a:pt x="1" y="30074"/>
                  </a:cubicBezTo>
                  <a:lnTo>
                    <a:pt x="9437" y="30074"/>
                  </a:lnTo>
                  <a:cubicBezTo>
                    <a:pt x="13364" y="27340"/>
                    <a:pt x="23207" y="20550"/>
                    <a:pt x="28357" y="17630"/>
                  </a:cubicBezTo>
                  <a:cubicBezTo>
                    <a:pt x="28500" y="17547"/>
                    <a:pt x="28642" y="17467"/>
                    <a:pt x="28778" y="17391"/>
                  </a:cubicBezTo>
                  <a:cubicBezTo>
                    <a:pt x="31380" y="15901"/>
                    <a:pt x="32770" y="14980"/>
                    <a:pt x="34071" y="14483"/>
                  </a:cubicBezTo>
                  <a:cubicBezTo>
                    <a:pt x="34452" y="14337"/>
                    <a:pt x="34821" y="14224"/>
                    <a:pt x="35216" y="14147"/>
                  </a:cubicBezTo>
                  <a:lnTo>
                    <a:pt x="35219" y="14147"/>
                  </a:lnTo>
                  <a:cubicBezTo>
                    <a:pt x="35719" y="14050"/>
                    <a:pt x="36254" y="14006"/>
                    <a:pt x="36880" y="14006"/>
                  </a:cubicBezTo>
                  <a:cubicBezTo>
                    <a:pt x="38006" y="14006"/>
                    <a:pt x="39430" y="14150"/>
                    <a:pt x="41488" y="14396"/>
                  </a:cubicBezTo>
                  <a:cubicBezTo>
                    <a:pt x="41514" y="14400"/>
                    <a:pt x="41537" y="14403"/>
                    <a:pt x="41564" y="14403"/>
                  </a:cubicBezTo>
                  <a:cubicBezTo>
                    <a:pt x="42383" y="14498"/>
                    <a:pt x="43180" y="14542"/>
                    <a:pt x="43954" y="14542"/>
                  </a:cubicBezTo>
                  <a:cubicBezTo>
                    <a:pt x="50082" y="14542"/>
                    <a:pt x="54808" y="11744"/>
                    <a:pt x="58323" y="8945"/>
                  </a:cubicBezTo>
                  <a:cubicBezTo>
                    <a:pt x="58835" y="8535"/>
                    <a:pt x="59253" y="8095"/>
                    <a:pt x="59595" y="7633"/>
                  </a:cubicBezTo>
                  <a:cubicBezTo>
                    <a:pt x="59727" y="7454"/>
                    <a:pt x="59850" y="7269"/>
                    <a:pt x="59960" y="7083"/>
                  </a:cubicBezTo>
                  <a:cubicBezTo>
                    <a:pt x="60273" y="6568"/>
                    <a:pt x="60498" y="6037"/>
                    <a:pt x="60657" y="5510"/>
                  </a:cubicBezTo>
                  <a:lnTo>
                    <a:pt x="60657" y="5507"/>
                  </a:lnTo>
                  <a:cubicBezTo>
                    <a:pt x="61432" y="2954"/>
                    <a:pt x="60682" y="525"/>
                    <a:pt x="60682" y="525"/>
                  </a:cubicBezTo>
                  <a:cubicBezTo>
                    <a:pt x="60682" y="525"/>
                    <a:pt x="60693" y="507"/>
                    <a:pt x="60709" y="475"/>
                  </a:cubicBezTo>
                  <a:cubicBezTo>
                    <a:pt x="60725" y="442"/>
                    <a:pt x="60748" y="398"/>
                    <a:pt x="60785" y="339"/>
                  </a:cubicBezTo>
                  <a:cubicBezTo>
                    <a:pt x="60801" y="306"/>
                    <a:pt x="60824" y="269"/>
                    <a:pt x="60851" y="226"/>
                  </a:cubicBezTo>
                  <a:cubicBezTo>
                    <a:pt x="60798" y="150"/>
                    <a:pt x="60746" y="77"/>
                    <a:pt x="60695" y="1"/>
                  </a:cubicBezTo>
                  <a:close/>
                </a:path>
              </a:pathLst>
            </a:custGeom>
            <a:solidFill>
              <a:srgbClr val="FFB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81;p44">
              <a:extLst>
                <a:ext uri="{FF2B5EF4-FFF2-40B4-BE49-F238E27FC236}">
                  <a16:creationId xmlns:a16="http://schemas.microsoft.com/office/drawing/2014/main" id="{DCC64A57-1669-9BE6-B507-61E50D23216D}"/>
                </a:ext>
              </a:extLst>
            </p:cNvPr>
            <p:cNvSpPr/>
            <p:nvPr/>
          </p:nvSpPr>
          <p:spPr>
            <a:xfrm>
              <a:off x="1868575" y="2301800"/>
              <a:ext cx="1711175" cy="1134050"/>
            </a:xfrm>
            <a:custGeom>
              <a:avLst/>
              <a:gdLst/>
              <a:ahLst/>
              <a:cxnLst/>
              <a:rect l="l" t="t" r="r" b="b"/>
              <a:pathLst>
                <a:path w="68447" h="45362" extrusionOk="0">
                  <a:moveTo>
                    <a:pt x="68446" y="1"/>
                  </a:moveTo>
                  <a:lnTo>
                    <a:pt x="68446" y="1"/>
                  </a:lnTo>
                  <a:cubicBezTo>
                    <a:pt x="68144" y="38"/>
                    <a:pt x="67869" y="81"/>
                    <a:pt x="67626" y="124"/>
                  </a:cubicBezTo>
                  <a:cubicBezTo>
                    <a:pt x="66871" y="252"/>
                    <a:pt x="66427" y="379"/>
                    <a:pt x="66427" y="379"/>
                  </a:cubicBezTo>
                  <a:lnTo>
                    <a:pt x="66425" y="381"/>
                  </a:lnTo>
                  <a:cubicBezTo>
                    <a:pt x="66411" y="399"/>
                    <a:pt x="66365" y="459"/>
                    <a:pt x="66285" y="551"/>
                  </a:cubicBezTo>
                  <a:cubicBezTo>
                    <a:pt x="66119" y="750"/>
                    <a:pt x="65811" y="1119"/>
                    <a:pt x="65382" y="1616"/>
                  </a:cubicBezTo>
                  <a:cubicBezTo>
                    <a:pt x="65362" y="1640"/>
                    <a:pt x="65339" y="1665"/>
                    <a:pt x="65316" y="1692"/>
                  </a:cubicBezTo>
                  <a:cubicBezTo>
                    <a:pt x="64534" y="2603"/>
                    <a:pt x="63372" y="3917"/>
                    <a:pt x="61941" y="5446"/>
                  </a:cubicBezTo>
                  <a:cubicBezTo>
                    <a:pt x="61888" y="5504"/>
                    <a:pt x="61835" y="5561"/>
                    <a:pt x="61778" y="5619"/>
                  </a:cubicBezTo>
                  <a:cubicBezTo>
                    <a:pt x="61659" y="5748"/>
                    <a:pt x="61536" y="5877"/>
                    <a:pt x="61410" y="6010"/>
                  </a:cubicBezTo>
                  <a:cubicBezTo>
                    <a:pt x="61387" y="6033"/>
                    <a:pt x="61364" y="6056"/>
                    <a:pt x="61340" y="6083"/>
                  </a:cubicBezTo>
                  <a:cubicBezTo>
                    <a:pt x="60212" y="7272"/>
                    <a:pt x="58942" y="8565"/>
                    <a:pt x="57571" y="9884"/>
                  </a:cubicBezTo>
                  <a:cubicBezTo>
                    <a:pt x="57289" y="10156"/>
                    <a:pt x="57003" y="10428"/>
                    <a:pt x="56710" y="10700"/>
                  </a:cubicBezTo>
                  <a:cubicBezTo>
                    <a:pt x="56674" y="10737"/>
                    <a:pt x="56637" y="10771"/>
                    <a:pt x="56601" y="10803"/>
                  </a:cubicBezTo>
                  <a:cubicBezTo>
                    <a:pt x="55160" y="12153"/>
                    <a:pt x="53631" y="13504"/>
                    <a:pt x="52064" y="14762"/>
                  </a:cubicBezTo>
                  <a:cubicBezTo>
                    <a:pt x="51968" y="14838"/>
                    <a:pt x="51868" y="14918"/>
                    <a:pt x="51773" y="14994"/>
                  </a:cubicBezTo>
                  <a:cubicBezTo>
                    <a:pt x="51361" y="15321"/>
                    <a:pt x="50944" y="15644"/>
                    <a:pt x="50530" y="15956"/>
                  </a:cubicBezTo>
                  <a:cubicBezTo>
                    <a:pt x="49599" y="16656"/>
                    <a:pt x="48660" y="17314"/>
                    <a:pt x="47724" y="17914"/>
                  </a:cubicBezTo>
                  <a:cubicBezTo>
                    <a:pt x="47117" y="18303"/>
                    <a:pt x="46488" y="18701"/>
                    <a:pt x="45849" y="19106"/>
                  </a:cubicBezTo>
                  <a:cubicBezTo>
                    <a:pt x="45012" y="19635"/>
                    <a:pt x="44152" y="20178"/>
                    <a:pt x="43273" y="20728"/>
                  </a:cubicBezTo>
                  <a:cubicBezTo>
                    <a:pt x="42895" y="20962"/>
                    <a:pt x="42516" y="21201"/>
                    <a:pt x="42132" y="21441"/>
                  </a:cubicBezTo>
                  <a:cubicBezTo>
                    <a:pt x="41708" y="21706"/>
                    <a:pt x="41280" y="21972"/>
                    <a:pt x="40847" y="22237"/>
                  </a:cubicBezTo>
                  <a:cubicBezTo>
                    <a:pt x="40383" y="22525"/>
                    <a:pt x="39918" y="22814"/>
                    <a:pt x="39451" y="23100"/>
                  </a:cubicBezTo>
                  <a:cubicBezTo>
                    <a:pt x="38983" y="23389"/>
                    <a:pt x="38515" y="23677"/>
                    <a:pt x="38048" y="23966"/>
                  </a:cubicBezTo>
                  <a:cubicBezTo>
                    <a:pt x="37959" y="24024"/>
                    <a:pt x="37873" y="24076"/>
                    <a:pt x="37786" y="24129"/>
                  </a:cubicBezTo>
                  <a:cubicBezTo>
                    <a:pt x="37627" y="24231"/>
                    <a:pt x="37471" y="24326"/>
                    <a:pt x="37314" y="24419"/>
                  </a:cubicBezTo>
                  <a:cubicBezTo>
                    <a:pt x="37298" y="24432"/>
                    <a:pt x="37277" y="24443"/>
                    <a:pt x="37261" y="24451"/>
                  </a:cubicBezTo>
                  <a:cubicBezTo>
                    <a:pt x="37172" y="24504"/>
                    <a:pt x="37086" y="24562"/>
                    <a:pt x="36997" y="24614"/>
                  </a:cubicBezTo>
                  <a:cubicBezTo>
                    <a:pt x="36578" y="24870"/>
                    <a:pt x="36163" y="25125"/>
                    <a:pt x="35745" y="25380"/>
                  </a:cubicBezTo>
                  <a:cubicBezTo>
                    <a:pt x="35516" y="25521"/>
                    <a:pt x="35291" y="25660"/>
                    <a:pt x="35062" y="25799"/>
                  </a:cubicBezTo>
                  <a:cubicBezTo>
                    <a:pt x="33475" y="26768"/>
                    <a:pt x="31901" y="27723"/>
                    <a:pt x="30379" y="28643"/>
                  </a:cubicBezTo>
                  <a:cubicBezTo>
                    <a:pt x="24860" y="31981"/>
                    <a:pt x="19990" y="34874"/>
                    <a:pt x="17516" y="36335"/>
                  </a:cubicBezTo>
                  <a:cubicBezTo>
                    <a:pt x="14907" y="37872"/>
                    <a:pt x="9236" y="40762"/>
                    <a:pt x="4365" y="43198"/>
                  </a:cubicBezTo>
                  <a:cubicBezTo>
                    <a:pt x="2782" y="43988"/>
                    <a:pt x="1282" y="44731"/>
                    <a:pt x="1" y="45362"/>
                  </a:cubicBezTo>
                  <a:lnTo>
                    <a:pt x="17490" y="45362"/>
                  </a:lnTo>
                  <a:cubicBezTo>
                    <a:pt x="22332" y="40865"/>
                    <a:pt x="27353" y="35742"/>
                    <a:pt x="29131" y="34633"/>
                  </a:cubicBezTo>
                  <a:cubicBezTo>
                    <a:pt x="29384" y="34477"/>
                    <a:pt x="29640" y="34311"/>
                    <a:pt x="29895" y="34132"/>
                  </a:cubicBezTo>
                  <a:cubicBezTo>
                    <a:pt x="32510" y="32363"/>
                    <a:pt x="35400" y="29741"/>
                    <a:pt x="39018" y="26681"/>
                  </a:cubicBezTo>
                  <a:cubicBezTo>
                    <a:pt x="39094" y="26614"/>
                    <a:pt x="39170" y="26552"/>
                    <a:pt x="39250" y="26486"/>
                  </a:cubicBezTo>
                  <a:cubicBezTo>
                    <a:pt x="39402" y="26353"/>
                    <a:pt x="39558" y="26223"/>
                    <a:pt x="39717" y="26095"/>
                  </a:cubicBezTo>
                  <a:cubicBezTo>
                    <a:pt x="39793" y="26027"/>
                    <a:pt x="39869" y="25961"/>
                    <a:pt x="39950" y="25901"/>
                  </a:cubicBezTo>
                  <a:cubicBezTo>
                    <a:pt x="40487" y="25453"/>
                    <a:pt x="41038" y="24995"/>
                    <a:pt x="41608" y="24531"/>
                  </a:cubicBezTo>
                  <a:cubicBezTo>
                    <a:pt x="44068" y="22522"/>
                    <a:pt x="46842" y="20385"/>
                    <a:pt x="50045" y="18218"/>
                  </a:cubicBezTo>
                  <a:cubicBezTo>
                    <a:pt x="51291" y="17372"/>
                    <a:pt x="52545" y="16413"/>
                    <a:pt x="53780" y="15387"/>
                  </a:cubicBezTo>
                  <a:cubicBezTo>
                    <a:pt x="55187" y="14218"/>
                    <a:pt x="56571" y="12965"/>
                    <a:pt x="57892" y="11690"/>
                  </a:cubicBezTo>
                  <a:cubicBezTo>
                    <a:pt x="57947" y="11637"/>
                    <a:pt x="58000" y="11585"/>
                    <a:pt x="58057" y="11527"/>
                  </a:cubicBezTo>
                  <a:cubicBezTo>
                    <a:pt x="58446" y="11155"/>
                    <a:pt x="58823" y="10781"/>
                    <a:pt x="59198" y="10402"/>
                  </a:cubicBezTo>
                  <a:cubicBezTo>
                    <a:pt x="60413" y="9190"/>
                    <a:pt x="61554" y="7985"/>
                    <a:pt x="62603" y="6844"/>
                  </a:cubicBezTo>
                  <a:cubicBezTo>
                    <a:pt x="62616" y="6826"/>
                    <a:pt x="62633" y="6810"/>
                    <a:pt x="62647" y="6794"/>
                  </a:cubicBezTo>
                  <a:cubicBezTo>
                    <a:pt x="62753" y="6679"/>
                    <a:pt x="62860" y="6561"/>
                    <a:pt x="62965" y="6446"/>
                  </a:cubicBezTo>
                  <a:cubicBezTo>
                    <a:pt x="63022" y="6380"/>
                    <a:pt x="63082" y="6316"/>
                    <a:pt x="63138" y="6254"/>
                  </a:cubicBezTo>
                  <a:cubicBezTo>
                    <a:pt x="64405" y="4854"/>
                    <a:pt x="65505" y="3576"/>
                    <a:pt x="66377" y="2540"/>
                  </a:cubicBezTo>
                  <a:cubicBezTo>
                    <a:pt x="66404" y="2506"/>
                    <a:pt x="66430" y="2474"/>
                    <a:pt x="66457" y="2444"/>
                  </a:cubicBezTo>
                  <a:cubicBezTo>
                    <a:pt x="66790" y="2045"/>
                    <a:pt x="67088" y="1684"/>
                    <a:pt x="67348" y="1369"/>
                  </a:cubicBezTo>
                  <a:cubicBezTo>
                    <a:pt x="67400" y="1303"/>
                    <a:pt x="67453" y="1239"/>
                    <a:pt x="67503" y="1176"/>
                  </a:cubicBezTo>
                  <a:cubicBezTo>
                    <a:pt x="67972" y="602"/>
                    <a:pt x="68294" y="194"/>
                    <a:pt x="68446" y="1"/>
                  </a:cubicBezTo>
                  <a:close/>
                </a:path>
              </a:pathLst>
            </a:custGeom>
            <a:solidFill>
              <a:srgbClr val="FFB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82;p44">
              <a:extLst>
                <a:ext uri="{FF2B5EF4-FFF2-40B4-BE49-F238E27FC236}">
                  <a16:creationId xmlns:a16="http://schemas.microsoft.com/office/drawing/2014/main" id="{39FA9CD2-4D4C-A47E-82CF-218A095E8C9E}"/>
                </a:ext>
              </a:extLst>
            </p:cNvPr>
            <p:cNvSpPr/>
            <p:nvPr/>
          </p:nvSpPr>
          <p:spPr>
            <a:xfrm>
              <a:off x="4164500" y="2463050"/>
              <a:ext cx="18475" cy="37075"/>
            </a:xfrm>
            <a:custGeom>
              <a:avLst/>
              <a:gdLst/>
              <a:ahLst/>
              <a:cxnLst/>
              <a:rect l="l" t="t" r="r" b="b"/>
              <a:pathLst>
                <a:path w="739" h="1483" extrusionOk="0">
                  <a:moveTo>
                    <a:pt x="739" y="0"/>
                  </a:moveTo>
                  <a:cubicBezTo>
                    <a:pt x="457" y="125"/>
                    <a:pt x="282" y="381"/>
                    <a:pt x="168" y="637"/>
                  </a:cubicBezTo>
                  <a:cubicBezTo>
                    <a:pt x="64" y="901"/>
                    <a:pt x="1" y="1185"/>
                    <a:pt x="66" y="1483"/>
                  </a:cubicBezTo>
                  <a:cubicBezTo>
                    <a:pt x="255" y="1247"/>
                    <a:pt x="367" y="1010"/>
                    <a:pt x="473" y="768"/>
                  </a:cubicBezTo>
                  <a:cubicBezTo>
                    <a:pt x="575" y="522"/>
                    <a:pt x="663" y="293"/>
                    <a:pt x="739" y="0"/>
                  </a:cubicBezTo>
                  <a:close/>
                </a:path>
              </a:pathLst>
            </a:custGeom>
            <a:solidFill>
              <a:srgbClr val="FFB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83;p44">
              <a:extLst>
                <a:ext uri="{FF2B5EF4-FFF2-40B4-BE49-F238E27FC236}">
                  <a16:creationId xmlns:a16="http://schemas.microsoft.com/office/drawing/2014/main" id="{27732EDA-02DA-0894-0698-F724083B3238}"/>
                </a:ext>
              </a:extLst>
            </p:cNvPr>
            <p:cNvSpPr/>
            <p:nvPr/>
          </p:nvSpPr>
          <p:spPr>
            <a:xfrm>
              <a:off x="4157625" y="2697100"/>
              <a:ext cx="20325" cy="31975"/>
            </a:xfrm>
            <a:custGeom>
              <a:avLst/>
              <a:gdLst/>
              <a:ahLst/>
              <a:cxnLst/>
              <a:rect l="l" t="t" r="r" b="b"/>
              <a:pathLst>
                <a:path w="813" h="1279" extrusionOk="0">
                  <a:moveTo>
                    <a:pt x="813" y="1"/>
                  </a:moveTo>
                  <a:lnTo>
                    <a:pt x="813" y="1"/>
                  </a:lnTo>
                  <a:cubicBezTo>
                    <a:pt x="555" y="122"/>
                    <a:pt x="384" y="319"/>
                    <a:pt x="241" y="533"/>
                  </a:cubicBezTo>
                  <a:cubicBezTo>
                    <a:pt x="106" y="751"/>
                    <a:pt x="1" y="993"/>
                    <a:pt x="4" y="1279"/>
                  </a:cubicBezTo>
                  <a:cubicBezTo>
                    <a:pt x="236" y="1113"/>
                    <a:pt x="382" y="919"/>
                    <a:pt x="520" y="710"/>
                  </a:cubicBezTo>
                  <a:cubicBezTo>
                    <a:pt x="650" y="499"/>
                    <a:pt x="765" y="280"/>
                    <a:pt x="813" y="1"/>
                  </a:cubicBezTo>
                  <a:close/>
                </a:path>
              </a:pathLst>
            </a:custGeom>
            <a:solidFill>
              <a:srgbClr val="FFB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84;p44">
              <a:extLst>
                <a:ext uri="{FF2B5EF4-FFF2-40B4-BE49-F238E27FC236}">
                  <a16:creationId xmlns:a16="http://schemas.microsoft.com/office/drawing/2014/main" id="{4E14653F-FC9D-5143-48FB-044A98D113D0}"/>
                </a:ext>
              </a:extLst>
            </p:cNvPr>
            <p:cNvSpPr/>
            <p:nvPr/>
          </p:nvSpPr>
          <p:spPr>
            <a:xfrm>
              <a:off x="3768875" y="3088600"/>
              <a:ext cx="62850" cy="9150"/>
            </a:xfrm>
            <a:custGeom>
              <a:avLst/>
              <a:gdLst/>
              <a:ahLst/>
              <a:cxnLst/>
              <a:rect l="l" t="t" r="r" b="b"/>
              <a:pathLst>
                <a:path w="2514" h="366" extrusionOk="0">
                  <a:moveTo>
                    <a:pt x="1732" y="0"/>
                  </a:moveTo>
                  <a:cubicBezTo>
                    <a:pt x="1569" y="0"/>
                    <a:pt x="1407" y="8"/>
                    <a:pt x="1246" y="19"/>
                  </a:cubicBezTo>
                  <a:cubicBezTo>
                    <a:pt x="827" y="54"/>
                    <a:pt x="416" y="118"/>
                    <a:pt x="0" y="255"/>
                  </a:cubicBezTo>
                  <a:cubicBezTo>
                    <a:pt x="211" y="323"/>
                    <a:pt x="425" y="347"/>
                    <a:pt x="637" y="358"/>
                  </a:cubicBezTo>
                  <a:cubicBezTo>
                    <a:pt x="714" y="363"/>
                    <a:pt x="791" y="365"/>
                    <a:pt x="867" y="365"/>
                  </a:cubicBezTo>
                  <a:cubicBezTo>
                    <a:pt x="1002" y="365"/>
                    <a:pt x="1136" y="359"/>
                    <a:pt x="1271" y="350"/>
                  </a:cubicBezTo>
                  <a:cubicBezTo>
                    <a:pt x="1690" y="310"/>
                    <a:pt x="2107" y="245"/>
                    <a:pt x="2514" y="75"/>
                  </a:cubicBezTo>
                  <a:cubicBezTo>
                    <a:pt x="2250" y="19"/>
                    <a:pt x="1990" y="0"/>
                    <a:pt x="1732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85;p44">
              <a:extLst>
                <a:ext uri="{FF2B5EF4-FFF2-40B4-BE49-F238E27FC236}">
                  <a16:creationId xmlns:a16="http://schemas.microsoft.com/office/drawing/2014/main" id="{47173A29-9F66-F066-E641-C1520BB19D66}"/>
                </a:ext>
              </a:extLst>
            </p:cNvPr>
            <p:cNvSpPr/>
            <p:nvPr/>
          </p:nvSpPr>
          <p:spPr>
            <a:xfrm>
              <a:off x="3071850" y="2523600"/>
              <a:ext cx="378825" cy="190675"/>
            </a:xfrm>
            <a:custGeom>
              <a:avLst/>
              <a:gdLst/>
              <a:ahLst/>
              <a:cxnLst/>
              <a:rect l="l" t="t" r="r" b="b"/>
              <a:pathLst>
                <a:path w="15153" h="7627" extrusionOk="0">
                  <a:moveTo>
                    <a:pt x="4650" y="0"/>
                  </a:moveTo>
                  <a:cubicBezTo>
                    <a:pt x="3508" y="0"/>
                    <a:pt x="2441" y="316"/>
                    <a:pt x="1685" y="1284"/>
                  </a:cubicBezTo>
                  <a:cubicBezTo>
                    <a:pt x="1" y="3438"/>
                    <a:pt x="2560" y="7344"/>
                    <a:pt x="2560" y="7344"/>
                  </a:cubicBezTo>
                  <a:cubicBezTo>
                    <a:pt x="2965" y="7231"/>
                    <a:pt x="4491" y="6198"/>
                    <a:pt x="4491" y="6198"/>
                  </a:cubicBezTo>
                  <a:cubicBezTo>
                    <a:pt x="4491" y="6198"/>
                    <a:pt x="8958" y="7479"/>
                    <a:pt x="11112" y="7612"/>
                  </a:cubicBezTo>
                  <a:cubicBezTo>
                    <a:pt x="11263" y="7622"/>
                    <a:pt x="11407" y="7627"/>
                    <a:pt x="11543" y="7627"/>
                  </a:cubicBezTo>
                  <a:cubicBezTo>
                    <a:pt x="13343" y="7627"/>
                    <a:pt x="13852" y="6787"/>
                    <a:pt x="14479" y="4784"/>
                  </a:cubicBezTo>
                  <a:cubicBezTo>
                    <a:pt x="15153" y="2629"/>
                    <a:pt x="10910" y="1417"/>
                    <a:pt x="8755" y="812"/>
                  </a:cubicBezTo>
                  <a:cubicBezTo>
                    <a:pt x="7567" y="478"/>
                    <a:pt x="6052" y="0"/>
                    <a:pt x="4650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6;p44">
              <a:extLst>
                <a:ext uri="{FF2B5EF4-FFF2-40B4-BE49-F238E27FC236}">
                  <a16:creationId xmlns:a16="http://schemas.microsoft.com/office/drawing/2014/main" id="{D2D09615-06A3-7B9E-59E7-4738089D5870}"/>
                </a:ext>
              </a:extLst>
            </p:cNvPr>
            <p:cNvSpPr/>
            <p:nvPr/>
          </p:nvSpPr>
          <p:spPr>
            <a:xfrm>
              <a:off x="3139175" y="2661725"/>
              <a:ext cx="44950" cy="17250"/>
            </a:xfrm>
            <a:custGeom>
              <a:avLst/>
              <a:gdLst/>
              <a:ahLst/>
              <a:cxnLst/>
              <a:rect l="l" t="t" r="r" b="b"/>
              <a:pathLst>
                <a:path w="1798" h="690" extrusionOk="0">
                  <a:moveTo>
                    <a:pt x="1" y="1"/>
                  </a:moveTo>
                  <a:cubicBezTo>
                    <a:pt x="98" y="150"/>
                    <a:pt x="237" y="254"/>
                    <a:pt x="375" y="342"/>
                  </a:cubicBezTo>
                  <a:cubicBezTo>
                    <a:pt x="516" y="432"/>
                    <a:pt x="667" y="498"/>
                    <a:pt x="820" y="554"/>
                  </a:cubicBezTo>
                  <a:cubicBezTo>
                    <a:pt x="1059" y="634"/>
                    <a:pt x="1305" y="689"/>
                    <a:pt x="1562" y="689"/>
                  </a:cubicBezTo>
                  <a:cubicBezTo>
                    <a:pt x="1640" y="689"/>
                    <a:pt x="1718" y="684"/>
                    <a:pt x="1798" y="673"/>
                  </a:cubicBezTo>
                  <a:cubicBezTo>
                    <a:pt x="1661" y="566"/>
                    <a:pt x="1516" y="489"/>
                    <a:pt x="1370" y="421"/>
                  </a:cubicBezTo>
                  <a:cubicBezTo>
                    <a:pt x="1227" y="351"/>
                    <a:pt x="1077" y="297"/>
                    <a:pt x="930" y="242"/>
                  </a:cubicBezTo>
                  <a:cubicBezTo>
                    <a:pt x="780" y="194"/>
                    <a:pt x="631" y="144"/>
                    <a:pt x="478" y="106"/>
                  </a:cubicBezTo>
                  <a:cubicBezTo>
                    <a:pt x="325" y="65"/>
                    <a:pt x="172" y="33"/>
                    <a:pt x="1" y="1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87;p44">
              <a:extLst>
                <a:ext uri="{FF2B5EF4-FFF2-40B4-BE49-F238E27FC236}">
                  <a16:creationId xmlns:a16="http://schemas.microsoft.com/office/drawing/2014/main" id="{630DD0C8-C21C-CB2B-551B-55BEEE1A6232}"/>
                </a:ext>
              </a:extLst>
            </p:cNvPr>
            <p:cNvSpPr/>
            <p:nvPr/>
          </p:nvSpPr>
          <p:spPr>
            <a:xfrm>
              <a:off x="3291825" y="2599350"/>
              <a:ext cx="110050" cy="75850"/>
            </a:xfrm>
            <a:custGeom>
              <a:avLst/>
              <a:gdLst/>
              <a:ahLst/>
              <a:cxnLst/>
              <a:rect l="l" t="t" r="r" b="b"/>
              <a:pathLst>
                <a:path w="4402" h="3034" extrusionOk="0">
                  <a:moveTo>
                    <a:pt x="2332" y="1"/>
                  </a:moveTo>
                  <a:cubicBezTo>
                    <a:pt x="1743" y="1"/>
                    <a:pt x="1156" y="170"/>
                    <a:pt x="764" y="700"/>
                  </a:cubicBezTo>
                  <a:cubicBezTo>
                    <a:pt x="1" y="1733"/>
                    <a:pt x="630" y="3034"/>
                    <a:pt x="3503" y="3034"/>
                  </a:cubicBezTo>
                  <a:cubicBezTo>
                    <a:pt x="3503" y="3034"/>
                    <a:pt x="4222" y="1733"/>
                    <a:pt x="4402" y="521"/>
                  </a:cubicBezTo>
                  <a:cubicBezTo>
                    <a:pt x="4402" y="521"/>
                    <a:pt x="3364" y="1"/>
                    <a:pt x="2332" y="1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88;p44">
              <a:extLst>
                <a:ext uri="{FF2B5EF4-FFF2-40B4-BE49-F238E27FC236}">
                  <a16:creationId xmlns:a16="http://schemas.microsoft.com/office/drawing/2014/main" id="{1508CC80-340D-33DB-46B9-BC1161EEC489}"/>
                </a:ext>
              </a:extLst>
            </p:cNvPr>
            <p:cNvSpPr/>
            <p:nvPr/>
          </p:nvSpPr>
          <p:spPr>
            <a:xfrm>
              <a:off x="3399600" y="2132950"/>
              <a:ext cx="400675" cy="348325"/>
            </a:xfrm>
            <a:custGeom>
              <a:avLst/>
              <a:gdLst/>
              <a:ahLst/>
              <a:cxnLst/>
              <a:rect l="l" t="t" r="r" b="b"/>
              <a:pathLst>
                <a:path w="16027" h="13933" extrusionOk="0">
                  <a:moveTo>
                    <a:pt x="3946" y="1"/>
                  </a:moveTo>
                  <a:cubicBezTo>
                    <a:pt x="2978" y="1"/>
                    <a:pt x="2192" y="349"/>
                    <a:pt x="1392" y="995"/>
                  </a:cubicBezTo>
                  <a:cubicBezTo>
                    <a:pt x="0" y="2117"/>
                    <a:pt x="135" y="5080"/>
                    <a:pt x="135" y="5080"/>
                  </a:cubicBezTo>
                  <a:cubicBezTo>
                    <a:pt x="135" y="5080"/>
                    <a:pt x="10330" y="13933"/>
                    <a:pt x="13437" y="13933"/>
                  </a:cubicBezTo>
                  <a:cubicBezTo>
                    <a:pt x="13693" y="13933"/>
                    <a:pt x="13900" y="13873"/>
                    <a:pt x="14050" y="13744"/>
                  </a:cubicBezTo>
                  <a:cubicBezTo>
                    <a:pt x="16026" y="12038"/>
                    <a:pt x="15219" y="9973"/>
                    <a:pt x="13692" y="8312"/>
                  </a:cubicBezTo>
                  <a:cubicBezTo>
                    <a:pt x="12167" y="6652"/>
                    <a:pt x="10461" y="4990"/>
                    <a:pt x="10461" y="4990"/>
                  </a:cubicBezTo>
                  <a:cubicBezTo>
                    <a:pt x="10975" y="4900"/>
                    <a:pt x="11947" y="4878"/>
                    <a:pt x="12793" y="4878"/>
                  </a:cubicBezTo>
                  <a:cubicBezTo>
                    <a:pt x="13644" y="4878"/>
                    <a:pt x="14367" y="4901"/>
                    <a:pt x="14367" y="4901"/>
                  </a:cubicBezTo>
                  <a:cubicBezTo>
                    <a:pt x="13514" y="4092"/>
                    <a:pt x="8799" y="1534"/>
                    <a:pt x="6464" y="591"/>
                  </a:cubicBezTo>
                  <a:cubicBezTo>
                    <a:pt x="5473" y="191"/>
                    <a:pt x="4660" y="1"/>
                    <a:pt x="3946" y="1"/>
                  </a:cubicBezTo>
                  <a:close/>
                </a:path>
              </a:pathLst>
            </a:custGeom>
            <a:solidFill>
              <a:srgbClr val="956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89;p44">
              <a:extLst>
                <a:ext uri="{FF2B5EF4-FFF2-40B4-BE49-F238E27FC236}">
                  <a16:creationId xmlns:a16="http://schemas.microsoft.com/office/drawing/2014/main" id="{B32716AB-5627-618C-9441-FA82DD1FCDF4}"/>
                </a:ext>
              </a:extLst>
            </p:cNvPr>
            <p:cNvSpPr/>
            <p:nvPr/>
          </p:nvSpPr>
          <p:spPr>
            <a:xfrm>
              <a:off x="3406000" y="2257350"/>
              <a:ext cx="354575" cy="228350"/>
            </a:xfrm>
            <a:custGeom>
              <a:avLst/>
              <a:gdLst/>
              <a:ahLst/>
              <a:cxnLst/>
              <a:rect l="l" t="t" r="r" b="b"/>
              <a:pathLst>
                <a:path w="14183" h="9134" extrusionOk="0">
                  <a:moveTo>
                    <a:pt x="673" y="0"/>
                  </a:moveTo>
                  <a:cubicBezTo>
                    <a:pt x="594" y="0"/>
                    <a:pt x="517" y="5"/>
                    <a:pt x="441" y="14"/>
                  </a:cubicBezTo>
                  <a:cubicBezTo>
                    <a:pt x="293" y="32"/>
                    <a:pt x="147" y="49"/>
                    <a:pt x="1" y="66"/>
                  </a:cubicBezTo>
                  <a:cubicBezTo>
                    <a:pt x="3" y="169"/>
                    <a:pt x="4" y="229"/>
                    <a:pt x="4" y="229"/>
                  </a:cubicBezTo>
                  <a:cubicBezTo>
                    <a:pt x="4" y="229"/>
                    <a:pt x="9917" y="9133"/>
                    <a:pt x="12977" y="9133"/>
                  </a:cubicBezTo>
                  <a:cubicBezTo>
                    <a:pt x="13227" y="9133"/>
                    <a:pt x="13432" y="9074"/>
                    <a:pt x="13581" y="8945"/>
                  </a:cubicBezTo>
                  <a:cubicBezTo>
                    <a:pt x="13726" y="8822"/>
                    <a:pt x="14182" y="8445"/>
                    <a:pt x="14134" y="8412"/>
                  </a:cubicBezTo>
                  <a:cubicBezTo>
                    <a:pt x="11674" y="6756"/>
                    <a:pt x="8983" y="5195"/>
                    <a:pt x="6249" y="3136"/>
                  </a:cubicBezTo>
                  <a:cubicBezTo>
                    <a:pt x="3675" y="1198"/>
                    <a:pt x="1952" y="0"/>
                    <a:pt x="673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90;p44">
              <a:extLst>
                <a:ext uri="{FF2B5EF4-FFF2-40B4-BE49-F238E27FC236}">
                  <a16:creationId xmlns:a16="http://schemas.microsoft.com/office/drawing/2014/main" id="{E3735A8F-EFA3-2F4A-8FFF-2EC7F4DB317F}"/>
                </a:ext>
              </a:extLst>
            </p:cNvPr>
            <p:cNvSpPr/>
            <p:nvPr/>
          </p:nvSpPr>
          <p:spPr>
            <a:xfrm>
              <a:off x="3641150" y="2364625"/>
              <a:ext cx="115375" cy="98500"/>
            </a:xfrm>
            <a:custGeom>
              <a:avLst/>
              <a:gdLst/>
              <a:ahLst/>
              <a:cxnLst/>
              <a:rect l="l" t="t" r="r" b="b"/>
              <a:pathLst>
                <a:path w="4615" h="3940" extrusionOk="0">
                  <a:moveTo>
                    <a:pt x="2377" y="1"/>
                  </a:moveTo>
                  <a:cubicBezTo>
                    <a:pt x="2092" y="1"/>
                    <a:pt x="1798" y="78"/>
                    <a:pt x="1507" y="268"/>
                  </a:cubicBezTo>
                  <a:cubicBezTo>
                    <a:pt x="1" y="1257"/>
                    <a:pt x="849" y="3140"/>
                    <a:pt x="2873" y="3940"/>
                  </a:cubicBezTo>
                  <a:cubicBezTo>
                    <a:pt x="2873" y="3940"/>
                    <a:pt x="4567" y="3329"/>
                    <a:pt x="4615" y="1351"/>
                  </a:cubicBezTo>
                  <a:cubicBezTo>
                    <a:pt x="4615" y="1351"/>
                    <a:pt x="3572" y="1"/>
                    <a:pt x="2377" y="1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91;p44">
              <a:extLst>
                <a:ext uri="{FF2B5EF4-FFF2-40B4-BE49-F238E27FC236}">
                  <a16:creationId xmlns:a16="http://schemas.microsoft.com/office/drawing/2014/main" id="{65972B2F-014E-BB8C-27D3-BBBBE27B1F2A}"/>
                </a:ext>
              </a:extLst>
            </p:cNvPr>
            <p:cNvSpPr/>
            <p:nvPr/>
          </p:nvSpPr>
          <p:spPr>
            <a:xfrm>
              <a:off x="3294075" y="2254050"/>
              <a:ext cx="516500" cy="381750"/>
            </a:xfrm>
            <a:custGeom>
              <a:avLst/>
              <a:gdLst/>
              <a:ahLst/>
              <a:cxnLst/>
              <a:rect l="l" t="t" r="r" b="b"/>
              <a:pathLst>
                <a:path w="20660" h="15270" extrusionOk="0">
                  <a:moveTo>
                    <a:pt x="4728" y="0"/>
                  </a:moveTo>
                  <a:cubicBezTo>
                    <a:pt x="4663" y="0"/>
                    <a:pt x="4599" y="4"/>
                    <a:pt x="4536" y="10"/>
                  </a:cubicBezTo>
                  <a:cubicBezTo>
                    <a:pt x="3232" y="145"/>
                    <a:pt x="1976" y="145"/>
                    <a:pt x="988" y="1986"/>
                  </a:cubicBezTo>
                  <a:cubicBezTo>
                    <a:pt x="0" y="3827"/>
                    <a:pt x="988" y="5757"/>
                    <a:pt x="988" y="5757"/>
                  </a:cubicBezTo>
                  <a:cubicBezTo>
                    <a:pt x="988" y="5757"/>
                    <a:pt x="13694" y="13792"/>
                    <a:pt x="14816" y="14735"/>
                  </a:cubicBezTo>
                  <a:cubicBezTo>
                    <a:pt x="15249" y="15099"/>
                    <a:pt x="15831" y="15270"/>
                    <a:pt x="16436" y="15270"/>
                  </a:cubicBezTo>
                  <a:cubicBezTo>
                    <a:pt x="17399" y="15270"/>
                    <a:pt x="18420" y="14836"/>
                    <a:pt x="18991" y="14055"/>
                  </a:cubicBezTo>
                  <a:cubicBezTo>
                    <a:pt x="19894" y="12818"/>
                    <a:pt x="20659" y="10475"/>
                    <a:pt x="18094" y="8675"/>
                  </a:cubicBezTo>
                  <a:cubicBezTo>
                    <a:pt x="15667" y="6971"/>
                    <a:pt x="12976" y="5352"/>
                    <a:pt x="10282" y="3242"/>
                  </a:cubicBezTo>
                  <a:cubicBezTo>
                    <a:pt x="7719" y="1235"/>
                    <a:pt x="6009" y="0"/>
                    <a:pt x="4728" y="0"/>
                  </a:cubicBezTo>
                  <a:close/>
                </a:path>
              </a:pathLst>
            </a:custGeom>
            <a:solidFill>
              <a:srgbClr val="935C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92;p44">
              <a:extLst>
                <a:ext uri="{FF2B5EF4-FFF2-40B4-BE49-F238E27FC236}">
                  <a16:creationId xmlns:a16="http://schemas.microsoft.com/office/drawing/2014/main" id="{947AF3CD-20D7-E1D8-5122-2D2B6427D2CB}"/>
                </a:ext>
              </a:extLst>
            </p:cNvPr>
            <p:cNvSpPr/>
            <p:nvPr/>
          </p:nvSpPr>
          <p:spPr>
            <a:xfrm>
              <a:off x="3604175" y="2507925"/>
              <a:ext cx="152350" cy="119025"/>
            </a:xfrm>
            <a:custGeom>
              <a:avLst/>
              <a:gdLst/>
              <a:ahLst/>
              <a:cxnLst/>
              <a:rect l="l" t="t" r="r" b="b"/>
              <a:pathLst>
                <a:path w="6094" h="4761" extrusionOk="0">
                  <a:moveTo>
                    <a:pt x="3418" y="1"/>
                  </a:moveTo>
                  <a:cubicBezTo>
                    <a:pt x="2108" y="1"/>
                    <a:pt x="0" y="2380"/>
                    <a:pt x="3175" y="4717"/>
                  </a:cubicBezTo>
                  <a:cubicBezTo>
                    <a:pt x="3175" y="4716"/>
                    <a:pt x="5689" y="4760"/>
                    <a:pt x="6094" y="1080"/>
                  </a:cubicBezTo>
                  <a:cubicBezTo>
                    <a:pt x="6094" y="1080"/>
                    <a:pt x="4793" y="92"/>
                    <a:pt x="3489" y="3"/>
                  </a:cubicBezTo>
                  <a:cubicBezTo>
                    <a:pt x="3466" y="1"/>
                    <a:pt x="3442" y="1"/>
                    <a:pt x="3418" y="1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93;p44">
              <a:extLst>
                <a:ext uri="{FF2B5EF4-FFF2-40B4-BE49-F238E27FC236}">
                  <a16:creationId xmlns:a16="http://schemas.microsoft.com/office/drawing/2014/main" id="{A95EDFD4-19BE-1261-D2C3-001C9B2BE116}"/>
                </a:ext>
              </a:extLst>
            </p:cNvPr>
            <p:cNvSpPr/>
            <p:nvPr/>
          </p:nvSpPr>
          <p:spPr>
            <a:xfrm>
              <a:off x="3328775" y="2304800"/>
              <a:ext cx="24825" cy="41575"/>
            </a:xfrm>
            <a:custGeom>
              <a:avLst/>
              <a:gdLst/>
              <a:ahLst/>
              <a:cxnLst/>
              <a:rect l="l" t="t" r="r" b="b"/>
              <a:pathLst>
                <a:path w="993" h="1663" extrusionOk="0">
                  <a:moveTo>
                    <a:pt x="992" y="0"/>
                  </a:moveTo>
                  <a:cubicBezTo>
                    <a:pt x="647" y="81"/>
                    <a:pt x="366" y="346"/>
                    <a:pt x="202" y="652"/>
                  </a:cubicBezTo>
                  <a:cubicBezTo>
                    <a:pt x="122" y="808"/>
                    <a:pt x="60" y="972"/>
                    <a:pt x="33" y="1143"/>
                  </a:cubicBezTo>
                  <a:cubicBezTo>
                    <a:pt x="3" y="1315"/>
                    <a:pt x="0" y="1491"/>
                    <a:pt x="50" y="1662"/>
                  </a:cubicBezTo>
                  <a:cubicBezTo>
                    <a:pt x="220" y="1357"/>
                    <a:pt x="343" y="1080"/>
                    <a:pt x="495" y="810"/>
                  </a:cubicBezTo>
                  <a:cubicBezTo>
                    <a:pt x="563" y="674"/>
                    <a:pt x="645" y="547"/>
                    <a:pt x="725" y="413"/>
                  </a:cubicBezTo>
                  <a:cubicBezTo>
                    <a:pt x="805" y="278"/>
                    <a:pt x="900" y="156"/>
                    <a:pt x="992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94;p44">
              <a:extLst>
                <a:ext uri="{FF2B5EF4-FFF2-40B4-BE49-F238E27FC236}">
                  <a16:creationId xmlns:a16="http://schemas.microsoft.com/office/drawing/2014/main" id="{DF491A02-14D7-1201-3B2D-D2C1B440FB2D}"/>
                </a:ext>
              </a:extLst>
            </p:cNvPr>
            <p:cNvSpPr/>
            <p:nvPr/>
          </p:nvSpPr>
          <p:spPr>
            <a:xfrm>
              <a:off x="3547975" y="2458525"/>
              <a:ext cx="26750" cy="35975"/>
            </a:xfrm>
            <a:custGeom>
              <a:avLst/>
              <a:gdLst/>
              <a:ahLst/>
              <a:cxnLst/>
              <a:rect l="l" t="t" r="r" b="b"/>
              <a:pathLst>
                <a:path w="1070" h="1439" extrusionOk="0">
                  <a:moveTo>
                    <a:pt x="1024" y="0"/>
                  </a:moveTo>
                  <a:cubicBezTo>
                    <a:pt x="871" y="0"/>
                    <a:pt x="719" y="54"/>
                    <a:pt x="588" y="138"/>
                  </a:cubicBezTo>
                  <a:cubicBezTo>
                    <a:pt x="446" y="233"/>
                    <a:pt x="332" y="361"/>
                    <a:pt x="240" y="499"/>
                  </a:cubicBezTo>
                  <a:cubicBezTo>
                    <a:pt x="153" y="640"/>
                    <a:pt x="88" y="792"/>
                    <a:pt x="53" y="952"/>
                  </a:cubicBezTo>
                  <a:cubicBezTo>
                    <a:pt x="16" y="1110"/>
                    <a:pt x="1" y="1274"/>
                    <a:pt x="37" y="1439"/>
                  </a:cubicBezTo>
                  <a:cubicBezTo>
                    <a:pt x="231" y="1172"/>
                    <a:pt x="364" y="916"/>
                    <a:pt x="519" y="676"/>
                  </a:cubicBezTo>
                  <a:cubicBezTo>
                    <a:pt x="593" y="556"/>
                    <a:pt x="675" y="444"/>
                    <a:pt x="760" y="330"/>
                  </a:cubicBezTo>
                  <a:cubicBezTo>
                    <a:pt x="851" y="224"/>
                    <a:pt x="946" y="121"/>
                    <a:pt x="1069" y="2"/>
                  </a:cubicBezTo>
                  <a:cubicBezTo>
                    <a:pt x="1054" y="1"/>
                    <a:pt x="1039" y="0"/>
                    <a:pt x="1024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95;p44">
              <a:extLst>
                <a:ext uri="{FF2B5EF4-FFF2-40B4-BE49-F238E27FC236}">
                  <a16:creationId xmlns:a16="http://schemas.microsoft.com/office/drawing/2014/main" id="{DA22C9CF-E662-3C5A-404F-84643214B5DC}"/>
                </a:ext>
              </a:extLst>
            </p:cNvPr>
            <p:cNvSpPr/>
            <p:nvPr/>
          </p:nvSpPr>
          <p:spPr>
            <a:xfrm>
              <a:off x="3562625" y="2463075"/>
              <a:ext cx="33425" cy="51650"/>
            </a:xfrm>
            <a:custGeom>
              <a:avLst/>
              <a:gdLst/>
              <a:ahLst/>
              <a:cxnLst/>
              <a:rect l="l" t="t" r="r" b="b"/>
              <a:pathLst>
                <a:path w="1337" h="2066" extrusionOk="0">
                  <a:moveTo>
                    <a:pt x="1336" y="1"/>
                  </a:moveTo>
                  <a:lnTo>
                    <a:pt x="1336" y="1"/>
                  </a:lnTo>
                  <a:cubicBezTo>
                    <a:pt x="1119" y="39"/>
                    <a:pt x="910" y="142"/>
                    <a:pt x="739" y="286"/>
                  </a:cubicBezTo>
                  <a:cubicBezTo>
                    <a:pt x="566" y="430"/>
                    <a:pt x="425" y="608"/>
                    <a:pt x="312" y="799"/>
                  </a:cubicBezTo>
                  <a:cubicBezTo>
                    <a:pt x="206" y="995"/>
                    <a:pt x="121" y="1200"/>
                    <a:pt x="75" y="1413"/>
                  </a:cubicBezTo>
                  <a:cubicBezTo>
                    <a:pt x="25" y="1625"/>
                    <a:pt x="1" y="1846"/>
                    <a:pt x="33" y="2066"/>
                  </a:cubicBezTo>
                  <a:cubicBezTo>
                    <a:pt x="235" y="1678"/>
                    <a:pt x="401" y="1310"/>
                    <a:pt x="600" y="963"/>
                  </a:cubicBezTo>
                  <a:cubicBezTo>
                    <a:pt x="696" y="790"/>
                    <a:pt x="807" y="629"/>
                    <a:pt x="925" y="467"/>
                  </a:cubicBezTo>
                  <a:cubicBezTo>
                    <a:pt x="1045" y="306"/>
                    <a:pt x="1182" y="162"/>
                    <a:pt x="1336" y="1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96;p44">
              <a:extLst>
                <a:ext uri="{FF2B5EF4-FFF2-40B4-BE49-F238E27FC236}">
                  <a16:creationId xmlns:a16="http://schemas.microsoft.com/office/drawing/2014/main" id="{91194457-9696-8917-B496-2DF4C3D3D68D}"/>
                </a:ext>
              </a:extLst>
            </p:cNvPr>
            <p:cNvSpPr/>
            <p:nvPr/>
          </p:nvSpPr>
          <p:spPr>
            <a:xfrm>
              <a:off x="3593300" y="2301250"/>
              <a:ext cx="25175" cy="29425"/>
            </a:xfrm>
            <a:custGeom>
              <a:avLst/>
              <a:gdLst/>
              <a:ahLst/>
              <a:cxnLst/>
              <a:rect l="l" t="t" r="r" b="b"/>
              <a:pathLst>
                <a:path w="1007" h="1177" extrusionOk="0">
                  <a:moveTo>
                    <a:pt x="916" y="0"/>
                  </a:moveTo>
                  <a:cubicBezTo>
                    <a:pt x="798" y="0"/>
                    <a:pt x="681" y="41"/>
                    <a:pt x="581" y="99"/>
                  </a:cubicBezTo>
                  <a:cubicBezTo>
                    <a:pt x="451" y="171"/>
                    <a:pt x="351" y="277"/>
                    <a:pt x="263" y="387"/>
                  </a:cubicBezTo>
                  <a:cubicBezTo>
                    <a:pt x="180" y="502"/>
                    <a:pt x="114" y="625"/>
                    <a:pt x="71" y="758"/>
                  </a:cubicBezTo>
                  <a:cubicBezTo>
                    <a:pt x="28" y="889"/>
                    <a:pt x="1" y="1028"/>
                    <a:pt x="18" y="1176"/>
                  </a:cubicBezTo>
                  <a:cubicBezTo>
                    <a:pt x="236" y="983"/>
                    <a:pt x="378" y="778"/>
                    <a:pt x="528" y="587"/>
                  </a:cubicBezTo>
                  <a:cubicBezTo>
                    <a:pt x="677" y="387"/>
                    <a:pt x="801" y="214"/>
                    <a:pt x="1006" y="9"/>
                  </a:cubicBezTo>
                  <a:cubicBezTo>
                    <a:pt x="976" y="3"/>
                    <a:pt x="946" y="0"/>
                    <a:pt x="916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97;p44">
              <a:extLst>
                <a:ext uri="{FF2B5EF4-FFF2-40B4-BE49-F238E27FC236}">
                  <a16:creationId xmlns:a16="http://schemas.microsoft.com/office/drawing/2014/main" id="{F18E96BE-B6D9-C1C5-8DCD-D225E240CD10}"/>
                </a:ext>
              </a:extLst>
            </p:cNvPr>
            <p:cNvSpPr/>
            <p:nvPr/>
          </p:nvSpPr>
          <p:spPr>
            <a:xfrm>
              <a:off x="3598225" y="2198175"/>
              <a:ext cx="62900" cy="59500"/>
            </a:xfrm>
            <a:custGeom>
              <a:avLst/>
              <a:gdLst/>
              <a:ahLst/>
              <a:cxnLst/>
              <a:rect l="l" t="t" r="r" b="b"/>
              <a:pathLst>
                <a:path w="2516" h="2380" extrusionOk="0">
                  <a:moveTo>
                    <a:pt x="0" y="1"/>
                  </a:moveTo>
                  <a:cubicBezTo>
                    <a:pt x="384" y="454"/>
                    <a:pt x="799" y="845"/>
                    <a:pt x="1217" y="1237"/>
                  </a:cubicBezTo>
                  <a:cubicBezTo>
                    <a:pt x="1639" y="1624"/>
                    <a:pt x="2054" y="2010"/>
                    <a:pt x="2516" y="2380"/>
                  </a:cubicBezTo>
                  <a:cubicBezTo>
                    <a:pt x="2257" y="1843"/>
                    <a:pt x="1866" y="1395"/>
                    <a:pt x="1442" y="994"/>
                  </a:cubicBezTo>
                  <a:cubicBezTo>
                    <a:pt x="1010" y="602"/>
                    <a:pt x="543" y="245"/>
                    <a:pt x="0" y="1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98;p44">
              <a:extLst>
                <a:ext uri="{FF2B5EF4-FFF2-40B4-BE49-F238E27FC236}">
                  <a16:creationId xmlns:a16="http://schemas.microsoft.com/office/drawing/2014/main" id="{DB277A9C-5E43-310E-70E1-431BEECFE0CE}"/>
                </a:ext>
              </a:extLst>
            </p:cNvPr>
            <p:cNvSpPr/>
            <p:nvPr/>
          </p:nvSpPr>
          <p:spPr>
            <a:xfrm>
              <a:off x="3638625" y="2094175"/>
              <a:ext cx="396250" cy="204475"/>
            </a:xfrm>
            <a:custGeom>
              <a:avLst/>
              <a:gdLst/>
              <a:ahLst/>
              <a:cxnLst/>
              <a:rect l="l" t="t" r="r" b="b"/>
              <a:pathLst>
                <a:path w="15850" h="8179" extrusionOk="0">
                  <a:moveTo>
                    <a:pt x="8608" y="0"/>
                  </a:moveTo>
                  <a:cubicBezTo>
                    <a:pt x="8331" y="0"/>
                    <a:pt x="8050" y="52"/>
                    <a:pt x="7769" y="166"/>
                  </a:cubicBezTo>
                  <a:cubicBezTo>
                    <a:pt x="5434" y="1110"/>
                    <a:pt x="3683" y="1378"/>
                    <a:pt x="1842" y="1784"/>
                  </a:cubicBezTo>
                  <a:cubicBezTo>
                    <a:pt x="1" y="2187"/>
                    <a:pt x="1" y="3625"/>
                    <a:pt x="315" y="4791"/>
                  </a:cubicBezTo>
                  <a:cubicBezTo>
                    <a:pt x="570" y="5739"/>
                    <a:pt x="1774" y="7370"/>
                    <a:pt x="4817" y="7370"/>
                  </a:cubicBezTo>
                  <a:cubicBezTo>
                    <a:pt x="5519" y="7370"/>
                    <a:pt x="6319" y="7283"/>
                    <a:pt x="7228" y="7081"/>
                  </a:cubicBezTo>
                  <a:cubicBezTo>
                    <a:pt x="7228" y="7081"/>
                    <a:pt x="7228" y="7081"/>
                    <a:pt x="7228" y="7081"/>
                  </a:cubicBezTo>
                  <a:cubicBezTo>
                    <a:pt x="7235" y="7081"/>
                    <a:pt x="10855" y="8178"/>
                    <a:pt x="13896" y="8178"/>
                  </a:cubicBezTo>
                  <a:cubicBezTo>
                    <a:pt x="14595" y="8178"/>
                    <a:pt x="15263" y="8120"/>
                    <a:pt x="15849" y="7978"/>
                  </a:cubicBezTo>
                  <a:cubicBezTo>
                    <a:pt x="15849" y="7978"/>
                    <a:pt x="13964" y="6900"/>
                    <a:pt x="13155" y="4701"/>
                  </a:cubicBezTo>
                  <a:cubicBezTo>
                    <a:pt x="12444" y="2767"/>
                    <a:pt x="10623" y="0"/>
                    <a:pt x="8608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99;p44">
              <a:extLst>
                <a:ext uri="{FF2B5EF4-FFF2-40B4-BE49-F238E27FC236}">
                  <a16:creationId xmlns:a16="http://schemas.microsoft.com/office/drawing/2014/main" id="{FED1B467-54B9-10B1-0109-45EED89941AB}"/>
                </a:ext>
              </a:extLst>
            </p:cNvPr>
            <p:cNvSpPr/>
            <p:nvPr/>
          </p:nvSpPr>
          <p:spPr>
            <a:xfrm>
              <a:off x="3642825" y="2187275"/>
              <a:ext cx="115950" cy="69450"/>
            </a:xfrm>
            <a:custGeom>
              <a:avLst/>
              <a:gdLst/>
              <a:ahLst/>
              <a:cxnLst/>
              <a:rect l="l" t="t" r="r" b="b"/>
              <a:pathLst>
                <a:path w="4638" h="2778" extrusionOk="0">
                  <a:moveTo>
                    <a:pt x="73" y="1"/>
                  </a:moveTo>
                  <a:lnTo>
                    <a:pt x="73" y="1"/>
                  </a:lnTo>
                  <a:cubicBezTo>
                    <a:pt x="0" y="469"/>
                    <a:pt x="74" y="979"/>
                    <a:pt x="199" y="1445"/>
                  </a:cubicBezTo>
                  <a:cubicBezTo>
                    <a:pt x="302" y="1828"/>
                    <a:pt x="562" y="2324"/>
                    <a:pt x="1036" y="2778"/>
                  </a:cubicBezTo>
                  <a:cubicBezTo>
                    <a:pt x="1581" y="2721"/>
                    <a:pt x="2375" y="2705"/>
                    <a:pt x="3079" y="2705"/>
                  </a:cubicBezTo>
                  <a:cubicBezTo>
                    <a:pt x="3923" y="2705"/>
                    <a:pt x="4638" y="2728"/>
                    <a:pt x="4638" y="2728"/>
                  </a:cubicBezTo>
                  <a:cubicBezTo>
                    <a:pt x="4107" y="2225"/>
                    <a:pt x="2086" y="1047"/>
                    <a:pt x="73" y="1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00;p44">
              <a:extLst>
                <a:ext uri="{FF2B5EF4-FFF2-40B4-BE49-F238E27FC236}">
                  <a16:creationId xmlns:a16="http://schemas.microsoft.com/office/drawing/2014/main" id="{92BD3000-DD4B-E237-57D1-F9FF5042ECE4}"/>
                </a:ext>
              </a:extLst>
            </p:cNvPr>
            <p:cNvSpPr/>
            <p:nvPr/>
          </p:nvSpPr>
          <p:spPr>
            <a:xfrm>
              <a:off x="3638625" y="2094175"/>
              <a:ext cx="396250" cy="204475"/>
            </a:xfrm>
            <a:custGeom>
              <a:avLst/>
              <a:gdLst/>
              <a:ahLst/>
              <a:cxnLst/>
              <a:rect l="l" t="t" r="r" b="b"/>
              <a:pathLst>
                <a:path w="15850" h="8179" extrusionOk="0">
                  <a:moveTo>
                    <a:pt x="8608" y="0"/>
                  </a:moveTo>
                  <a:cubicBezTo>
                    <a:pt x="8331" y="0"/>
                    <a:pt x="8050" y="52"/>
                    <a:pt x="7769" y="166"/>
                  </a:cubicBezTo>
                  <a:cubicBezTo>
                    <a:pt x="5434" y="1110"/>
                    <a:pt x="3683" y="1378"/>
                    <a:pt x="1842" y="1784"/>
                  </a:cubicBezTo>
                  <a:cubicBezTo>
                    <a:pt x="1" y="2187"/>
                    <a:pt x="1" y="3625"/>
                    <a:pt x="315" y="4791"/>
                  </a:cubicBezTo>
                  <a:cubicBezTo>
                    <a:pt x="570" y="5739"/>
                    <a:pt x="1774" y="7370"/>
                    <a:pt x="4817" y="7370"/>
                  </a:cubicBezTo>
                  <a:cubicBezTo>
                    <a:pt x="5519" y="7370"/>
                    <a:pt x="6319" y="7283"/>
                    <a:pt x="7228" y="7081"/>
                  </a:cubicBezTo>
                  <a:cubicBezTo>
                    <a:pt x="7228" y="7081"/>
                    <a:pt x="7228" y="7081"/>
                    <a:pt x="7228" y="7081"/>
                  </a:cubicBezTo>
                  <a:cubicBezTo>
                    <a:pt x="7235" y="7081"/>
                    <a:pt x="10855" y="8178"/>
                    <a:pt x="13896" y="8178"/>
                  </a:cubicBezTo>
                  <a:cubicBezTo>
                    <a:pt x="14595" y="8178"/>
                    <a:pt x="15263" y="8120"/>
                    <a:pt x="15849" y="7978"/>
                  </a:cubicBezTo>
                  <a:cubicBezTo>
                    <a:pt x="15849" y="7978"/>
                    <a:pt x="13964" y="6900"/>
                    <a:pt x="13155" y="4701"/>
                  </a:cubicBezTo>
                  <a:cubicBezTo>
                    <a:pt x="12444" y="2767"/>
                    <a:pt x="10623" y="0"/>
                    <a:pt x="8608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01;p44">
              <a:extLst>
                <a:ext uri="{FF2B5EF4-FFF2-40B4-BE49-F238E27FC236}">
                  <a16:creationId xmlns:a16="http://schemas.microsoft.com/office/drawing/2014/main" id="{5061B655-08E8-851C-6190-DFABA737F33A}"/>
                </a:ext>
              </a:extLst>
            </p:cNvPr>
            <p:cNvSpPr/>
            <p:nvPr/>
          </p:nvSpPr>
          <p:spPr>
            <a:xfrm>
              <a:off x="3819300" y="2227375"/>
              <a:ext cx="76375" cy="43775"/>
            </a:xfrm>
            <a:custGeom>
              <a:avLst/>
              <a:gdLst/>
              <a:ahLst/>
              <a:cxnLst/>
              <a:rect l="l" t="t" r="r" b="b"/>
              <a:pathLst>
                <a:path w="3055" h="1751" extrusionOk="0">
                  <a:moveTo>
                    <a:pt x="3054" y="1"/>
                  </a:moveTo>
                  <a:cubicBezTo>
                    <a:pt x="2817" y="193"/>
                    <a:pt x="2579" y="364"/>
                    <a:pt x="2337" y="528"/>
                  </a:cubicBezTo>
                  <a:cubicBezTo>
                    <a:pt x="2092" y="689"/>
                    <a:pt x="1850" y="845"/>
                    <a:pt x="1595" y="984"/>
                  </a:cubicBezTo>
                  <a:cubicBezTo>
                    <a:pt x="1340" y="1123"/>
                    <a:pt x="1082" y="1258"/>
                    <a:pt x="815" y="1379"/>
                  </a:cubicBezTo>
                  <a:cubicBezTo>
                    <a:pt x="551" y="1506"/>
                    <a:pt x="276" y="1615"/>
                    <a:pt x="0" y="1751"/>
                  </a:cubicBezTo>
                  <a:cubicBezTo>
                    <a:pt x="307" y="1751"/>
                    <a:pt x="612" y="1707"/>
                    <a:pt x="906" y="1623"/>
                  </a:cubicBezTo>
                  <a:cubicBezTo>
                    <a:pt x="1203" y="1547"/>
                    <a:pt x="1484" y="1416"/>
                    <a:pt x="1756" y="1273"/>
                  </a:cubicBezTo>
                  <a:cubicBezTo>
                    <a:pt x="2024" y="1120"/>
                    <a:pt x="2276" y="941"/>
                    <a:pt x="2499" y="729"/>
                  </a:cubicBezTo>
                  <a:cubicBezTo>
                    <a:pt x="2722" y="519"/>
                    <a:pt x="2924" y="280"/>
                    <a:pt x="3054" y="1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02;p44">
              <a:extLst>
                <a:ext uri="{FF2B5EF4-FFF2-40B4-BE49-F238E27FC236}">
                  <a16:creationId xmlns:a16="http://schemas.microsoft.com/office/drawing/2014/main" id="{76836D0B-89A1-0BC3-6B56-9363501986F9}"/>
                </a:ext>
              </a:extLst>
            </p:cNvPr>
            <p:cNvSpPr/>
            <p:nvPr/>
          </p:nvSpPr>
          <p:spPr>
            <a:xfrm>
              <a:off x="3677950" y="2123600"/>
              <a:ext cx="129525" cy="97075"/>
            </a:xfrm>
            <a:custGeom>
              <a:avLst/>
              <a:gdLst/>
              <a:ahLst/>
              <a:cxnLst/>
              <a:rect l="l" t="t" r="r" b="b"/>
              <a:pathLst>
                <a:path w="5181" h="3883" extrusionOk="0">
                  <a:moveTo>
                    <a:pt x="3035" y="0"/>
                  </a:moveTo>
                  <a:cubicBezTo>
                    <a:pt x="2173" y="212"/>
                    <a:pt x="1358" y="370"/>
                    <a:pt x="533" y="548"/>
                  </a:cubicBezTo>
                  <a:lnTo>
                    <a:pt x="0" y="695"/>
                  </a:lnTo>
                  <a:cubicBezTo>
                    <a:pt x="0" y="695"/>
                    <a:pt x="1975" y="2401"/>
                    <a:pt x="2560" y="3882"/>
                  </a:cubicBezTo>
                  <a:cubicBezTo>
                    <a:pt x="2560" y="3882"/>
                    <a:pt x="4939" y="3882"/>
                    <a:pt x="5073" y="2176"/>
                  </a:cubicBezTo>
                  <a:cubicBezTo>
                    <a:pt x="5180" y="809"/>
                    <a:pt x="3649" y="194"/>
                    <a:pt x="3035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03;p44">
              <a:extLst>
                <a:ext uri="{FF2B5EF4-FFF2-40B4-BE49-F238E27FC236}">
                  <a16:creationId xmlns:a16="http://schemas.microsoft.com/office/drawing/2014/main" id="{BE5E3DC8-D78C-56BF-F487-024094E14B0E}"/>
                </a:ext>
              </a:extLst>
            </p:cNvPr>
            <p:cNvSpPr/>
            <p:nvPr/>
          </p:nvSpPr>
          <p:spPr>
            <a:xfrm>
              <a:off x="3845150" y="2121875"/>
              <a:ext cx="28300" cy="40400"/>
            </a:xfrm>
            <a:custGeom>
              <a:avLst/>
              <a:gdLst/>
              <a:ahLst/>
              <a:cxnLst/>
              <a:rect l="l" t="t" r="r" b="b"/>
              <a:pathLst>
                <a:path w="1132" h="1616" extrusionOk="0">
                  <a:moveTo>
                    <a:pt x="1" y="1"/>
                  </a:moveTo>
                  <a:cubicBezTo>
                    <a:pt x="176" y="306"/>
                    <a:pt x="362" y="555"/>
                    <a:pt x="537" y="814"/>
                  </a:cubicBezTo>
                  <a:cubicBezTo>
                    <a:pt x="629" y="941"/>
                    <a:pt x="711" y="1072"/>
                    <a:pt x="801" y="1203"/>
                  </a:cubicBezTo>
                  <a:cubicBezTo>
                    <a:pt x="892" y="1334"/>
                    <a:pt x="970" y="1471"/>
                    <a:pt x="1079" y="1616"/>
                  </a:cubicBezTo>
                  <a:cubicBezTo>
                    <a:pt x="1131" y="1263"/>
                    <a:pt x="1004" y="910"/>
                    <a:pt x="811" y="627"/>
                  </a:cubicBezTo>
                  <a:cubicBezTo>
                    <a:pt x="709" y="486"/>
                    <a:pt x="594" y="355"/>
                    <a:pt x="459" y="247"/>
                  </a:cubicBezTo>
                  <a:cubicBezTo>
                    <a:pt x="324" y="140"/>
                    <a:pt x="173" y="47"/>
                    <a:pt x="1" y="1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04;p44">
              <a:extLst>
                <a:ext uri="{FF2B5EF4-FFF2-40B4-BE49-F238E27FC236}">
                  <a16:creationId xmlns:a16="http://schemas.microsoft.com/office/drawing/2014/main" id="{FA6C6167-FEF8-C5AC-2D40-9DB5F1BC0B86}"/>
                </a:ext>
              </a:extLst>
            </p:cNvPr>
            <p:cNvSpPr/>
            <p:nvPr/>
          </p:nvSpPr>
          <p:spPr>
            <a:xfrm>
              <a:off x="3873200" y="2123000"/>
              <a:ext cx="14950" cy="25850"/>
            </a:xfrm>
            <a:custGeom>
              <a:avLst/>
              <a:gdLst/>
              <a:ahLst/>
              <a:cxnLst/>
              <a:rect l="l" t="t" r="r" b="b"/>
              <a:pathLst>
                <a:path w="598" h="1034" extrusionOk="0">
                  <a:moveTo>
                    <a:pt x="1" y="0"/>
                  </a:moveTo>
                  <a:cubicBezTo>
                    <a:pt x="45" y="227"/>
                    <a:pt x="108" y="383"/>
                    <a:pt x="181" y="548"/>
                  </a:cubicBezTo>
                  <a:cubicBezTo>
                    <a:pt x="219" y="626"/>
                    <a:pt x="260" y="706"/>
                    <a:pt x="309" y="785"/>
                  </a:cubicBezTo>
                  <a:cubicBezTo>
                    <a:pt x="358" y="865"/>
                    <a:pt x="411" y="947"/>
                    <a:pt x="494" y="1034"/>
                  </a:cubicBezTo>
                  <a:cubicBezTo>
                    <a:pt x="597" y="822"/>
                    <a:pt x="566" y="598"/>
                    <a:pt x="480" y="407"/>
                  </a:cubicBezTo>
                  <a:cubicBezTo>
                    <a:pt x="434" y="311"/>
                    <a:pt x="372" y="223"/>
                    <a:pt x="293" y="151"/>
                  </a:cubicBezTo>
                  <a:cubicBezTo>
                    <a:pt x="214" y="78"/>
                    <a:pt x="119" y="18"/>
                    <a:pt x="1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05;p44">
              <a:extLst>
                <a:ext uri="{FF2B5EF4-FFF2-40B4-BE49-F238E27FC236}">
                  <a16:creationId xmlns:a16="http://schemas.microsoft.com/office/drawing/2014/main" id="{43C78B1D-11D7-0BE9-CB8B-C3F9661EEFDB}"/>
                </a:ext>
              </a:extLst>
            </p:cNvPr>
            <p:cNvSpPr/>
            <p:nvPr/>
          </p:nvSpPr>
          <p:spPr>
            <a:xfrm>
              <a:off x="3314275" y="2400825"/>
              <a:ext cx="392825" cy="234775"/>
            </a:xfrm>
            <a:custGeom>
              <a:avLst/>
              <a:gdLst/>
              <a:ahLst/>
              <a:cxnLst/>
              <a:rect l="l" t="t" r="r" b="b"/>
              <a:pathLst>
                <a:path w="15713" h="9391" extrusionOk="0">
                  <a:moveTo>
                    <a:pt x="70" y="1"/>
                  </a:moveTo>
                  <a:cubicBezTo>
                    <a:pt x="47" y="1"/>
                    <a:pt x="24" y="1"/>
                    <a:pt x="1" y="2"/>
                  </a:cubicBezTo>
                  <a:lnTo>
                    <a:pt x="9" y="18"/>
                  </a:lnTo>
                  <a:cubicBezTo>
                    <a:pt x="9" y="18"/>
                    <a:pt x="11917" y="7115"/>
                    <a:pt x="13041" y="8059"/>
                  </a:cubicBezTo>
                  <a:cubicBezTo>
                    <a:pt x="13592" y="8521"/>
                    <a:pt x="14679" y="9391"/>
                    <a:pt x="15501" y="9391"/>
                  </a:cubicBezTo>
                  <a:cubicBezTo>
                    <a:pt x="15574" y="9391"/>
                    <a:pt x="15645" y="9384"/>
                    <a:pt x="15712" y="9369"/>
                  </a:cubicBezTo>
                  <a:cubicBezTo>
                    <a:pt x="15423" y="8652"/>
                    <a:pt x="15266" y="8044"/>
                    <a:pt x="14155" y="7522"/>
                  </a:cubicBezTo>
                  <a:cubicBezTo>
                    <a:pt x="11012" y="6040"/>
                    <a:pt x="7147" y="3589"/>
                    <a:pt x="4723" y="1883"/>
                  </a:cubicBezTo>
                  <a:cubicBezTo>
                    <a:pt x="3364" y="928"/>
                    <a:pt x="1469" y="1"/>
                    <a:pt x="70" y="1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06;p44">
              <a:extLst>
                <a:ext uri="{FF2B5EF4-FFF2-40B4-BE49-F238E27FC236}">
                  <a16:creationId xmlns:a16="http://schemas.microsoft.com/office/drawing/2014/main" id="{BFF10380-F02C-F025-9C46-BE4B26BAC46F}"/>
                </a:ext>
              </a:extLst>
            </p:cNvPr>
            <p:cNvSpPr/>
            <p:nvPr/>
          </p:nvSpPr>
          <p:spPr>
            <a:xfrm>
              <a:off x="3218100" y="2526650"/>
              <a:ext cx="232575" cy="133875"/>
            </a:xfrm>
            <a:custGeom>
              <a:avLst/>
              <a:gdLst/>
              <a:ahLst/>
              <a:cxnLst/>
              <a:rect l="l" t="t" r="r" b="b"/>
              <a:pathLst>
                <a:path w="9303" h="5355" extrusionOk="0">
                  <a:moveTo>
                    <a:pt x="0" y="1"/>
                  </a:moveTo>
                  <a:lnTo>
                    <a:pt x="6258" y="4309"/>
                  </a:lnTo>
                  <a:cubicBezTo>
                    <a:pt x="6258" y="4309"/>
                    <a:pt x="7033" y="4668"/>
                    <a:pt x="8400" y="5355"/>
                  </a:cubicBezTo>
                  <a:cubicBezTo>
                    <a:pt x="8477" y="5142"/>
                    <a:pt x="8553" y="4912"/>
                    <a:pt x="8630" y="4662"/>
                  </a:cubicBezTo>
                  <a:cubicBezTo>
                    <a:pt x="9303" y="2507"/>
                    <a:pt x="5060" y="1295"/>
                    <a:pt x="2905" y="690"/>
                  </a:cubicBezTo>
                  <a:cubicBezTo>
                    <a:pt x="1791" y="376"/>
                    <a:pt x="1327" y="55"/>
                    <a:pt x="0" y="1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7;p44">
              <a:extLst>
                <a:ext uri="{FF2B5EF4-FFF2-40B4-BE49-F238E27FC236}">
                  <a16:creationId xmlns:a16="http://schemas.microsoft.com/office/drawing/2014/main" id="{F01CCE4D-ADD9-7DAA-C754-84CE5B396492}"/>
                </a:ext>
              </a:extLst>
            </p:cNvPr>
            <p:cNvSpPr/>
            <p:nvPr/>
          </p:nvSpPr>
          <p:spPr>
            <a:xfrm>
              <a:off x="3203150" y="2396200"/>
              <a:ext cx="516325" cy="348050"/>
            </a:xfrm>
            <a:custGeom>
              <a:avLst/>
              <a:gdLst/>
              <a:ahLst/>
              <a:cxnLst/>
              <a:rect l="l" t="t" r="r" b="b"/>
              <a:pathLst>
                <a:path w="20653" h="13922" extrusionOk="0">
                  <a:moveTo>
                    <a:pt x="3476" y="1"/>
                  </a:moveTo>
                  <a:cubicBezTo>
                    <a:pt x="2362" y="1"/>
                    <a:pt x="1429" y="337"/>
                    <a:pt x="988" y="1059"/>
                  </a:cubicBezTo>
                  <a:cubicBezTo>
                    <a:pt x="0" y="2674"/>
                    <a:pt x="585" y="5234"/>
                    <a:pt x="585" y="5234"/>
                  </a:cubicBezTo>
                  <a:lnTo>
                    <a:pt x="7814" y="9678"/>
                  </a:lnTo>
                  <a:cubicBezTo>
                    <a:pt x="7814" y="9678"/>
                    <a:pt x="10147" y="10755"/>
                    <a:pt x="13874" y="12776"/>
                  </a:cubicBezTo>
                  <a:cubicBezTo>
                    <a:pt x="15427" y="13617"/>
                    <a:pt x="16473" y="13921"/>
                    <a:pt x="17213" y="13921"/>
                  </a:cubicBezTo>
                  <a:cubicBezTo>
                    <a:pt x="18250" y="13921"/>
                    <a:pt x="18688" y="13326"/>
                    <a:pt x="19081" y="12776"/>
                  </a:cubicBezTo>
                  <a:cubicBezTo>
                    <a:pt x="19754" y="11832"/>
                    <a:pt x="20652" y="9004"/>
                    <a:pt x="17510" y="7523"/>
                  </a:cubicBezTo>
                  <a:cubicBezTo>
                    <a:pt x="14367" y="6043"/>
                    <a:pt x="10281" y="3169"/>
                    <a:pt x="7857" y="1463"/>
                  </a:cubicBezTo>
                  <a:cubicBezTo>
                    <a:pt x="6515" y="519"/>
                    <a:pt x="4857" y="1"/>
                    <a:pt x="3476" y="1"/>
                  </a:cubicBezTo>
                  <a:close/>
                </a:path>
              </a:pathLst>
            </a:custGeom>
            <a:solidFill>
              <a:srgbClr val="955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08;p44">
              <a:extLst>
                <a:ext uri="{FF2B5EF4-FFF2-40B4-BE49-F238E27FC236}">
                  <a16:creationId xmlns:a16="http://schemas.microsoft.com/office/drawing/2014/main" id="{C7B61915-E7FD-7707-FA96-C5A15B13844D}"/>
                </a:ext>
              </a:extLst>
            </p:cNvPr>
            <p:cNvSpPr/>
            <p:nvPr/>
          </p:nvSpPr>
          <p:spPr>
            <a:xfrm>
              <a:off x="3528675" y="2615775"/>
              <a:ext cx="134675" cy="100975"/>
            </a:xfrm>
            <a:custGeom>
              <a:avLst/>
              <a:gdLst/>
              <a:ahLst/>
              <a:cxnLst/>
              <a:rect l="l" t="t" r="r" b="b"/>
              <a:pathLst>
                <a:path w="5387" h="4039" extrusionOk="0">
                  <a:moveTo>
                    <a:pt x="2209" y="0"/>
                  </a:moveTo>
                  <a:cubicBezTo>
                    <a:pt x="1802" y="0"/>
                    <a:pt x="1435" y="100"/>
                    <a:pt x="1167" y="357"/>
                  </a:cubicBezTo>
                  <a:cubicBezTo>
                    <a:pt x="0" y="1479"/>
                    <a:pt x="1661" y="3499"/>
                    <a:pt x="3456" y="4038"/>
                  </a:cubicBezTo>
                  <a:cubicBezTo>
                    <a:pt x="3456" y="4038"/>
                    <a:pt x="4803" y="3096"/>
                    <a:pt x="5387" y="1120"/>
                  </a:cubicBezTo>
                  <a:cubicBezTo>
                    <a:pt x="5387" y="1120"/>
                    <a:pt x="3574" y="0"/>
                    <a:pt x="2209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09;p44">
              <a:extLst>
                <a:ext uri="{FF2B5EF4-FFF2-40B4-BE49-F238E27FC236}">
                  <a16:creationId xmlns:a16="http://schemas.microsoft.com/office/drawing/2014/main" id="{6A2AFF57-8D04-EB68-5788-FC9562DC1C22}"/>
                </a:ext>
              </a:extLst>
            </p:cNvPr>
            <p:cNvSpPr/>
            <p:nvPr/>
          </p:nvSpPr>
          <p:spPr>
            <a:xfrm>
              <a:off x="3463000" y="2559625"/>
              <a:ext cx="25275" cy="41500"/>
            </a:xfrm>
            <a:custGeom>
              <a:avLst/>
              <a:gdLst/>
              <a:ahLst/>
              <a:cxnLst/>
              <a:rect l="l" t="t" r="r" b="b"/>
              <a:pathLst>
                <a:path w="1011" h="1660" extrusionOk="0">
                  <a:moveTo>
                    <a:pt x="1011" y="0"/>
                  </a:moveTo>
                  <a:lnTo>
                    <a:pt x="1011" y="0"/>
                  </a:lnTo>
                  <a:cubicBezTo>
                    <a:pt x="671" y="109"/>
                    <a:pt x="421" y="383"/>
                    <a:pt x="252" y="675"/>
                  </a:cubicBezTo>
                  <a:cubicBezTo>
                    <a:pt x="172" y="826"/>
                    <a:pt x="103" y="982"/>
                    <a:pt x="63" y="1148"/>
                  </a:cubicBezTo>
                  <a:cubicBezTo>
                    <a:pt x="23" y="1312"/>
                    <a:pt x="0" y="1484"/>
                    <a:pt x="23" y="1660"/>
                  </a:cubicBezTo>
                  <a:cubicBezTo>
                    <a:pt x="236" y="1383"/>
                    <a:pt x="384" y="1110"/>
                    <a:pt x="540" y="838"/>
                  </a:cubicBezTo>
                  <a:lnTo>
                    <a:pt x="770" y="431"/>
                  </a:lnTo>
                  <a:cubicBezTo>
                    <a:pt x="848" y="294"/>
                    <a:pt x="931" y="159"/>
                    <a:pt x="1011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10;p44">
              <a:extLst>
                <a:ext uri="{FF2B5EF4-FFF2-40B4-BE49-F238E27FC236}">
                  <a16:creationId xmlns:a16="http://schemas.microsoft.com/office/drawing/2014/main" id="{E1EDCF80-283E-AD24-9F63-87F638B36651}"/>
                </a:ext>
              </a:extLst>
            </p:cNvPr>
            <p:cNvSpPr/>
            <p:nvPr/>
          </p:nvSpPr>
          <p:spPr>
            <a:xfrm>
              <a:off x="3489625" y="2571925"/>
              <a:ext cx="15450" cy="24725"/>
            </a:xfrm>
            <a:custGeom>
              <a:avLst/>
              <a:gdLst/>
              <a:ahLst/>
              <a:cxnLst/>
              <a:rect l="l" t="t" r="r" b="b"/>
              <a:pathLst>
                <a:path w="618" h="989" extrusionOk="0">
                  <a:moveTo>
                    <a:pt x="618" y="1"/>
                  </a:moveTo>
                  <a:cubicBezTo>
                    <a:pt x="501" y="22"/>
                    <a:pt x="410" y="91"/>
                    <a:pt x="337" y="160"/>
                  </a:cubicBezTo>
                  <a:cubicBezTo>
                    <a:pt x="261" y="231"/>
                    <a:pt x="204" y="312"/>
                    <a:pt x="154" y="396"/>
                  </a:cubicBezTo>
                  <a:cubicBezTo>
                    <a:pt x="63" y="570"/>
                    <a:pt x="0" y="759"/>
                    <a:pt x="35" y="988"/>
                  </a:cubicBezTo>
                  <a:cubicBezTo>
                    <a:pt x="236" y="873"/>
                    <a:pt x="348" y="720"/>
                    <a:pt x="443" y="558"/>
                  </a:cubicBezTo>
                  <a:cubicBezTo>
                    <a:pt x="534" y="391"/>
                    <a:pt x="589" y="226"/>
                    <a:pt x="618" y="1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11;p44">
              <a:extLst>
                <a:ext uri="{FF2B5EF4-FFF2-40B4-BE49-F238E27FC236}">
                  <a16:creationId xmlns:a16="http://schemas.microsoft.com/office/drawing/2014/main" id="{DA3DCEFB-2140-9CD8-5173-992227AAA059}"/>
                </a:ext>
              </a:extLst>
            </p:cNvPr>
            <p:cNvSpPr/>
            <p:nvPr/>
          </p:nvSpPr>
          <p:spPr>
            <a:xfrm>
              <a:off x="3241925" y="2452975"/>
              <a:ext cx="16250" cy="43800"/>
            </a:xfrm>
            <a:custGeom>
              <a:avLst/>
              <a:gdLst/>
              <a:ahLst/>
              <a:cxnLst/>
              <a:rect l="l" t="t" r="r" b="b"/>
              <a:pathLst>
                <a:path w="650" h="1752" extrusionOk="0">
                  <a:moveTo>
                    <a:pt x="649" y="0"/>
                  </a:moveTo>
                  <a:cubicBezTo>
                    <a:pt x="366" y="185"/>
                    <a:pt x="203" y="490"/>
                    <a:pt x="111" y="795"/>
                  </a:cubicBezTo>
                  <a:cubicBezTo>
                    <a:pt x="30" y="1104"/>
                    <a:pt x="0" y="1432"/>
                    <a:pt x="111" y="1751"/>
                  </a:cubicBezTo>
                  <a:cubicBezTo>
                    <a:pt x="263" y="1454"/>
                    <a:pt x="345" y="1171"/>
                    <a:pt x="431" y="887"/>
                  </a:cubicBezTo>
                  <a:cubicBezTo>
                    <a:pt x="467" y="743"/>
                    <a:pt x="512" y="604"/>
                    <a:pt x="546" y="458"/>
                  </a:cubicBezTo>
                  <a:cubicBezTo>
                    <a:pt x="583" y="312"/>
                    <a:pt x="622" y="169"/>
                    <a:pt x="649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12;p44">
              <a:extLst>
                <a:ext uri="{FF2B5EF4-FFF2-40B4-BE49-F238E27FC236}">
                  <a16:creationId xmlns:a16="http://schemas.microsoft.com/office/drawing/2014/main" id="{0E6B0EB4-4E7F-985F-C6AF-5CE468080756}"/>
                </a:ext>
              </a:extLst>
            </p:cNvPr>
            <p:cNvSpPr/>
            <p:nvPr/>
          </p:nvSpPr>
          <p:spPr>
            <a:xfrm>
              <a:off x="3232875" y="2420450"/>
              <a:ext cx="29825" cy="44900"/>
            </a:xfrm>
            <a:custGeom>
              <a:avLst/>
              <a:gdLst/>
              <a:ahLst/>
              <a:cxnLst/>
              <a:rect l="l" t="t" r="r" b="b"/>
              <a:pathLst>
                <a:path w="1193" h="1796" extrusionOk="0">
                  <a:moveTo>
                    <a:pt x="1193" y="0"/>
                  </a:moveTo>
                  <a:lnTo>
                    <a:pt x="1193" y="0"/>
                  </a:lnTo>
                  <a:cubicBezTo>
                    <a:pt x="995" y="11"/>
                    <a:pt x="807" y="107"/>
                    <a:pt x="654" y="233"/>
                  </a:cubicBezTo>
                  <a:cubicBezTo>
                    <a:pt x="496" y="358"/>
                    <a:pt x="381" y="521"/>
                    <a:pt x="280" y="687"/>
                  </a:cubicBezTo>
                  <a:cubicBezTo>
                    <a:pt x="185" y="857"/>
                    <a:pt x="113" y="1036"/>
                    <a:pt x="70" y="1222"/>
                  </a:cubicBezTo>
                  <a:cubicBezTo>
                    <a:pt x="24" y="1408"/>
                    <a:pt x="0" y="1600"/>
                    <a:pt x="24" y="1796"/>
                  </a:cubicBezTo>
                  <a:cubicBezTo>
                    <a:pt x="240" y="1471"/>
                    <a:pt x="392" y="1152"/>
                    <a:pt x="570" y="851"/>
                  </a:cubicBezTo>
                  <a:cubicBezTo>
                    <a:pt x="743" y="544"/>
                    <a:pt x="916" y="272"/>
                    <a:pt x="1193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13;p44">
              <a:extLst>
                <a:ext uri="{FF2B5EF4-FFF2-40B4-BE49-F238E27FC236}">
                  <a16:creationId xmlns:a16="http://schemas.microsoft.com/office/drawing/2014/main" id="{82515A14-69A1-A51F-E320-CFA8FCEE5499}"/>
                </a:ext>
              </a:extLst>
            </p:cNvPr>
            <p:cNvSpPr/>
            <p:nvPr/>
          </p:nvSpPr>
          <p:spPr>
            <a:xfrm>
              <a:off x="4042175" y="1965750"/>
              <a:ext cx="734475" cy="1188600"/>
            </a:xfrm>
            <a:custGeom>
              <a:avLst/>
              <a:gdLst/>
              <a:ahLst/>
              <a:cxnLst/>
              <a:rect l="l" t="t" r="r" b="b"/>
              <a:pathLst>
                <a:path w="29379" h="47544" extrusionOk="0">
                  <a:moveTo>
                    <a:pt x="4170" y="4646"/>
                  </a:moveTo>
                  <a:cubicBezTo>
                    <a:pt x="4359" y="4994"/>
                    <a:pt x="4487" y="5340"/>
                    <a:pt x="4574" y="5665"/>
                  </a:cubicBezTo>
                  <a:cubicBezTo>
                    <a:pt x="5100" y="7606"/>
                    <a:pt x="4397" y="9710"/>
                    <a:pt x="3410" y="10620"/>
                  </a:cubicBezTo>
                  <a:cubicBezTo>
                    <a:pt x="3172" y="10841"/>
                    <a:pt x="2832" y="11068"/>
                    <a:pt x="2440" y="11068"/>
                  </a:cubicBezTo>
                  <a:cubicBezTo>
                    <a:pt x="2329" y="11068"/>
                    <a:pt x="2214" y="11050"/>
                    <a:pt x="2096" y="11008"/>
                  </a:cubicBezTo>
                  <a:cubicBezTo>
                    <a:pt x="1101" y="10654"/>
                    <a:pt x="719" y="9943"/>
                    <a:pt x="968" y="8898"/>
                  </a:cubicBezTo>
                  <a:cubicBezTo>
                    <a:pt x="1259" y="7655"/>
                    <a:pt x="2425" y="6084"/>
                    <a:pt x="4170" y="4646"/>
                  </a:cubicBezTo>
                  <a:close/>
                  <a:moveTo>
                    <a:pt x="14822" y="0"/>
                  </a:moveTo>
                  <a:cubicBezTo>
                    <a:pt x="10855" y="0"/>
                    <a:pt x="7572" y="1606"/>
                    <a:pt x="5847" y="2649"/>
                  </a:cubicBezTo>
                  <a:cubicBezTo>
                    <a:pt x="5312" y="2974"/>
                    <a:pt x="4802" y="3319"/>
                    <a:pt x="4323" y="3682"/>
                  </a:cubicBezTo>
                  <a:cubicBezTo>
                    <a:pt x="3505" y="2623"/>
                    <a:pt x="2250" y="1876"/>
                    <a:pt x="648" y="1521"/>
                  </a:cubicBezTo>
                  <a:lnTo>
                    <a:pt x="644" y="1542"/>
                  </a:lnTo>
                  <a:lnTo>
                    <a:pt x="638" y="1572"/>
                  </a:lnTo>
                  <a:lnTo>
                    <a:pt x="505" y="2162"/>
                  </a:lnTo>
                  <a:lnTo>
                    <a:pt x="505" y="2170"/>
                  </a:lnTo>
                  <a:cubicBezTo>
                    <a:pt x="562" y="2183"/>
                    <a:pt x="615" y="2197"/>
                    <a:pt x="668" y="2209"/>
                  </a:cubicBezTo>
                  <a:cubicBezTo>
                    <a:pt x="2237" y="2591"/>
                    <a:pt x="3207" y="3311"/>
                    <a:pt x="3807" y="4090"/>
                  </a:cubicBezTo>
                  <a:cubicBezTo>
                    <a:pt x="1963" y="5595"/>
                    <a:pt x="665" y="7297"/>
                    <a:pt x="323" y="8747"/>
                  </a:cubicBezTo>
                  <a:cubicBezTo>
                    <a:pt x="1" y="10113"/>
                    <a:pt x="565" y="11169"/>
                    <a:pt x="1876" y="11638"/>
                  </a:cubicBezTo>
                  <a:cubicBezTo>
                    <a:pt x="2061" y="11704"/>
                    <a:pt x="2250" y="11736"/>
                    <a:pt x="2439" y="11736"/>
                  </a:cubicBezTo>
                  <a:cubicBezTo>
                    <a:pt x="2924" y="11736"/>
                    <a:pt x="3415" y="11523"/>
                    <a:pt x="3862" y="11111"/>
                  </a:cubicBezTo>
                  <a:cubicBezTo>
                    <a:pt x="4979" y="10082"/>
                    <a:pt x="5832" y="7761"/>
                    <a:pt x="5218" y="5492"/>
                  </a:cubicBezTo>
                  <a:cubicBezTo>
                    <a:pt x="5098" y="5041"/>
                    <a:pt x="4922" y="4623"/>
                    <a:pt x="4697" y="4234"/>
                  </a:cubicBezTo>
                  <a:cubicBezTo>
                    <a:pt x="7276" y="2274"/>
                    <a:pt x="10919" y="668"/>
                    <a:pt x="14819" y="668"/>
                  </a:cubicBezTo>
                  <a:cubicBezTo>
                    <a:pt x="15364" y="668"/>
                    <a:pt x="15915" y="699"/>
                    <a:pt x="16468" y="766"/>
                  </a:cubicBezTo>
                  <a:cubicBezTo>
                    <a:pt x="19939" y="1180"/>
                    <a:pt x="22870" y="3275"/>
                    <a:pt x="24940" y="6818"/>
                  </a:cubicBezTo>
                  <a:cubicBezTo>
                    <a:pt x="28481" y="12882"/>
                    <a:pt x="28694" y="21802"/>
                    <a:pt x="25474" y="29544"/>
                  </a:cubicBezTo>
                  <a:cubicBezTo>
                    <a:pt x="23423" y="34482"/>
                    <a:pt x="20722" y="38027"/>
                    <a:pt x="17978" y="40568"/>
                  </a:cubicBezTo>
                  <a:cubicBezTo>
                    <a:pt x="17343" y="41155"/>
                    <a:pt x="16710" y="41691"/>
                    <a:pt x="16080" y="42174"/>
                  </a:cubicBezTo>
                  <a:cubicBezTo>
                    <a:pt x="13802" y="43926"/>
                    <a:pt x="11593" y="45040"/>
                    <a:pt x="9811" y="45745"/>
                  </a:cubicBezTo>
                  <a:lnTo>
                    <a:pt x="9808" y="45745"/>
                  </a:lnTo>
                  <a:cubicBezTo>
                    <a:pt x="9689" y="45790"/>
                    <a:pt x="9569" y="45837"/>
                    <a:pt x="9457" y="45877"/>
                  </a:cubicBezTo>
                  <a:cubicBezTo>
                    <a:pt x="9158" y="45990"/>
                    <a:pt x="8879" y="46089"/>
                    <a:pt x="8610" y="46180"/>
                  </a:cubicBezTo>
                  <a:lnTo>
                    <a:pt x="8608" y="46180"/>
                  </a:lnTo>
                  <a:cubicBezTo>
                    <a:pt x="6914" y="46740"/>
                    <a:pt x="5819" y="46879"/>
                    <a:pt x="5783" y="46886"/>
                  </a:cubicBezTo>
                  <a:lnTo>
                    <a:pt x="5856" y="47544"/>
                  </a:lnTo>
                  <a:cubicBezTo>
                    <a:pt x="5922" y="47537"/>
                    <a:pt x="6686" y="47447"/>
                    <a:pt x="7913" y="47102"/>
                  </a:cubicBezTo>
                  <a:cubicBezTo>
                    <a:pt x="8261" y="47006"/>
                    <a:pt x="8643" y="46886"/>
                    <a:pt x="9058" y="46747"/>
                  </a:cubicBezTo>
                  <a:cubicBezTo>
                    <a:pt x="9261" y="46681"/>
                    <a:pt x="9465" y="46604"/>
                    <a:pt x="9682" y="46524"/>
                  </a:cubicBezTo>
                  <a:cubicBezTo>
                    <a:pt x="10790" y="46113"/>
                    <a:pt x="12084" y="45543"/>
                    <a:pt x="13468" y="44746"/>
                  </a:cubicBezTo>
                  <a:cubicBezTo>
                    <a:pt x="14487" y="44162"/>
                    <a:pt x="15612" y="43425"/>
                    <a:pt x="16777" y="42496"/>
                  </a:cubicBezTo>
                  <a:cubicBezTo>
                    <a:pt x="17386" y="42011"/>
                    <a:pt x="18011" y="41474"/>
                    <a:pt x="18637" y="40877"/>
                  </a:cubicBezTo>
                  <a:cubicBezTo>
                    <a:pt x="21306" y="38344"/>
                    <a:pt x="24021" y="34780"/>
                    <a:pt x="26088" y="29799"/>
                  </a:cubicBezTo>
                  <a:cubicBezTo>
                    <a:pt x="29379" y="21869"/>
                    <a:pt x="29157" y="12716"/>
                    <a:pt x="25513" y="6482"/>
                  </a:cubicBezTo>
                  <a:cubicBezTo>
                    <a:pt x="23363" y="2806"/>
                    <a:pt x="20181" y="542"/>
                    <a:pt x="16543" y="103"/>
                  </a:cubicBezTo>
                  <a:cubicBezTo>
                    <a:pt x="15957" y="32"/>
                    <a:pt x="15383" y="0"/>
                    <a:pt x="14822" y="0"/>
                  </a:cubicBezTo>
                  <a:close/>
                </a:path>
              </a:pathLst>
            </a:custGeom>
            <a:solidFill>
              <a:srgbClr val="C8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14;p44">
              <a:extLst>
                <a:ext uri="{FF2B5EF4-FFF2-40B4-BE49-F238E27FC236}">
                  <a16:creationId xmlns:a16="http://schemas.microsoft.com/office/drawing/2014/main" id="{C69CEE9F-F228-E292-8B5A-9D0044B538AA}"/>
                </a:ext>
              </a:extLst>
            </p:cNvPr>
            <p:cNvSpPr/>
            <p:nvPr/>
          </p:nvSpPr>
          <p:spPr>
            <a:xfrm>
              <a:off x="3825050" y="1920200"/>
              <a:ext cx="956250" cy="1241700"/>
            </a:xfrm>
            <a:custGeom>
              <a:avLst/>
              <a:gdLst/>
              <a:ahLst/>
              <a:cxnLst/>
              <a:rect l="l" t="t" r="r" b="b"/>
              <a:pathLst>
                <a:path w="38250" h="49668" extrusionOk="0">
                  <a:moveTo>
                    <a:pt x="12666" y="6903"/>
                  </a:moveTo>
                  <a:cubicBezTo>
                    <a:pt x="12758" y="7112"/>
                    <a:pt x="12837" y="7331"/>
                    <a:pt x="12895" y="7557"/>
                  </a:cubicBezTo>
                  <a:cubicBezTo>
                    <a:pt x="13393" y="9401"/>
                    <a:pt x="12737" y="11386"/>
                    <a:pt x="11811" y="12239"/>
                  </a:cubicBezTo>
                  <a:cubicBezTo>
                    <a:pt x="11624" y="12412"/>
                    <a:pt x="11337" y="12617"/>
                    <a:pt x="11024" y="12617"/>
                  </a:cubicBezTo>
                  <a:cubicBezTo>
                    <a:pt x="10937" y="12617"/>
                    <a:pt x="10854" y="12603"/>
                    <a:pt x="10775" y="12574"/>
                  </a:cubicBezTo>
                  <a:cubicBezTo>
                    <a:pt x="9905" y="12261"/>
                    <a:pt x="9604" y="11695"/>
                    <a:pt x="9816" y="10782"/>
                  </a:cubicBezTo>
                  <a:cubicBezTo>
                    <a:pt x="10081" y="9650"/>
                    <a:pt x="11137" y="8220"/>
                    <a:pt x="12666" y="6903"/>
                  </a:cubicBezTo>
                  <a:close/>
                  <a:moveTo>
                    <a:pt x="1031" y="1"/>
                  </a:moveTo>
                  <a:cubicBezTo>
                    <a:pt x="998" y="31"/>
                    <a:pt x="969" y="61"/>
                    <a:pt x="935" y="91"/>
                  </a:cubicBezTo>
                  <a:cubicBezTo>
                    <a:pt x="919" y="104"/>
                    <a:pt x="905" y="118"/>
                    <a:pt x="889" y="128"/>
                  </a:cubicBezTo>
                  <a:cubicBezTo>
                    <a:pt x="882" y="135"/>
                    <a:pt x="872" y="141"/>
                    <a:pt x="866" y="148"/>
                  </a:cubicBezTo>
                  <a:cubicBezTo>
                    <a:pt x="819" y="185"/>
                    <a:pt x="773" y="224"/>
                    <a:pt x="723" y="258"/>
                  </a:cubicBezTo>
                  <a:cubicBezTo>
                    <a:pt x="720" y="261"/>
                    <a:pt x="716" y="261"/>
                    <a:pt x="716" y="261"/>
                  </a:cubicBezTo>
                  <a:cubicBezTo>
                    <a:pt x="604" y="348"/>
                    <a:pt x="487" y="427"/>
                    <a:pt x="362" y="493"/>
                  </a:cubicBezTo>
                  <a:cubicBezTo>
                    <a:pt x="352" y="500"/>
                    <a:pt x="345" y="503"/>
                    <a:pt x="334" y="510"/>
                  </a:cubicBezTo>
                  <a:cubicBezTo>
                    <a:pt x="265" y="547"/>
                    <a:pt x="194" y="579"/>
                    <a:pt x="122" y="606"/>
                  </a:cubicBezTo>
                  <a:cubicBezTo>
                    <a:pt x="83" y="623"/>
                    <a:pt x="40" y="636"/>
                    <a:pt x="1" y="650"/>
                  </a:cubicBezTo>
                  <a:cubicBezTo>
                    <a:pt x="741" y="1505"/>
                    <a:pt x="1816" y="2133"/>
                    <a:pt x="3207" y="2660"/>
                  </a:cubicBezTo>
                  <a:cubicBezTo>
                    <a:pt x="4693" y="3228"/>
                    <a:pt x="6541" y="3675"/>
                    <a:pt x="8739" y="4167"/>
                  </a:cubicBezTo>
                  <a:lnTo>
                    <a:pt x="8736" y="4190"/>
                  </a:lnTo>
                  <a:cubicBezTo>
                    <a:pt x="8736" y="4190"/>
                    <a:pt x="11291" y="4723"/>
                    <a:pt x="12012" y="5872"/>
                  </a:cubicBezTo>
                  <a:cubicBezTo>
                    <a:pt x="10206" y="7379"/>
                    <a:pt x="8981" y="9051"/>
                    <a:pt x="8639" y="10502"/>
                  </a:cubicBezTo>
                  <a:cubicBezTo>
                    <a:pt x="8288" y="11999"/>
                    <a:pt x="8935" y="13200"/>
                    <a:pt x="10368" y="13711"/>
                  </a:cubicBezTo>
                  <a:cubicBezTo>
                    <a:pt x="10581" y="13787"/>
                    <a:pt x="10803" y="13826"/>
                    <a:pt x="11026" y="13826"/>
                  </a:cubicBezTo>
                  <a:cubicBezTo>
                    <a:pt x="11583" y="13826"/>
                    <a:pt x="12138" y="13585"/>
                    <a:pt x="12632" y="13127"/>
                  </a:cubicBezTo>
                  <a:cubicBezTo>
                    <a:pt x="13823" y="12027"/>
                    <a:pt x="14684" y="9526"/>
                    <a:pt x="14066" y="7239"/>
                  </a:cubicBezTo>
                  <a:cubicBezTo>
                    <a:pt x="13963" y="6851"/>
                    <a:pt x="13817" y="6476"/>
                    <a:pt x="13633" y="6129"/>
                  </a:cubicBezTo>
                  <a:cubicBezTo>
                    <a:pt x="16541" y="3984"/>
                    <a:pt x="20086" y="2760"/>
                    <a:pt x="23401" y="2760"/>
                  </a:cubicBezTo>
                  <a:cubicBezTo>
                    <a:pt x="23945" y="2760"/>
                    <a:pt x="24489" y="2791"/>
                    <a:pt x="25017" y="2853"/>
                  </a:cubicBezTo>
                  <a:cubicBezTo>
                    <a:pt x="28403" y="3260"/>
                    <a:pt x="31262" y="5309"/>
                    <a:pt x="33291" y="8776"/>
                  </a:cubicBezTo>
                  <a:cubicBezTo>
                    <a:pt x="36789" y="14766"/>
                    <a:pt x="36994" y="23590"/>
                    <a:pt x="33809" y="31259"/>
                  </a:cubicBezTo>
                  <a:cubicBezTo>
                    <a:pt x="31764" y="36181"/>
                    <a:pt x="29064" y="39707"/>
                    <a:pt x="26326" y="42228"/>
                  </a:cubicBezTo>
                  <a:cubicBezTo>
                    <a:pt x="25689" y="42815"/>
                    <a:pt x="25051" y="43345"/>
                    <a:pt x="24417" y="43827"/>
                  </a:cubicBezTo>
                  <a:cubicBezTo>
                    <a:pt x="22429" y="45343"/>
                    <a:pt x="20504" y="46372"/>
                    <a:pt x="18875" y="47062"/>
                  </a:cubicBezTo>
                  <a:lnTo>
                    <a:pt x="18872" y="47062"/>
                  </a:lnTo>
                  <a:cubicBezTo>
                    <a:pt x="18573" y="47192"/>
                    <a:pt x="18282" y="47309"/>
                    <a:pt x="18002" y="47410"/>
                  </a:cubicBezTo>
                  <a:cubicBezTo>
                    <a:pt x="17876" y="47461"/>
                    <a:pt x="17750" y="47507"/>
                    <a:pt x="17631" y="47550"/>
                  </a:cubicBezTo>
                  <a:cubicBezTo>
                    <a:pt x="15673" y="48257"/>
                    <a:pt x="14378" y="48426"/>
                    <a:pt x="14334" y="48434"/>
                  </a:cubicBezTo>
                  <a:lnTo>
                    <a:pt x="14035" y="48467"/>
                  </a:lnTo>
                  <a:lnTo>
                    <a:pt x="14171" y="49668"/>
                  </a:lnTo>
                  <a:lnTo>
                    <a:pt x="14470" y="49635"/>
                  </a:lnTo>
                  <a:cubicBezTo>
                    <a:pt x="14501" y="49632"/>
                    <a:pt x="15181" y="49545"/>
                    <a:pt x="16295" y="49239"/>
                  </a:cubicBezTo>
                  <a:lnTo>
                    <a:pt x="16298" y="49239"/>
                  </a:lnTo>
                  <a:cubicBezTo>
                    <a:pt x="16659" y="49141"/>
                    <a:pt x="17061" y="49021"/>
                    <a:pt x="17510" y="48871"/>
                  </a:cubicBezTo>
                  <a:lnTo>
                    <a:pt x="17512" y="48871"/>
                  </a:lnTo>
                  <a:cubicBezTo>
                    <a:pt x="17795" y="48779"/>
                    <a:pt x="18089" y="48671"/>
                    <a:pt x="18398" y="48554"/>
                  </a:cubicBezTo>
                  <a:cubicBezTo>
                    <a:pt x="20420" y="47794"/>
                    <a:pt x="23004" y="46512"/>
                    <a:pt x="25649" y="44402"/>
                  </a:cubicBezTo>
                  <a:cubicBezTo>
                    <a:pt x="26266" y="43909"/>
                    <a:pt x="26887" y="43369"/>
                    <a:pt x="27504" y="42782"/>
                  </a:cubicBezTo>
                  <a:cubicBezTo>
                    <a:pt x="30232" y="40183"/>
                    <a:pt x="32893" y="36612"/>
                    <a:pt x="34924" y="31725"/>
                  </a:cubicBezTo>
                  <a:cubicBezTo>
                    <a:pt x="38250" y="23719"/>
                    <a:pt x="38017" y="14473"/>
                    <a:pt x="34331" y="8167"/>
                  </a:cubicBezTo>
                  <a:cubicBezTo>
                    <a:pt x="32140" y="4413"/>
                    <a:pt x="28881" y="2101"/>
                    <a:pt x="25162" y="1652"/>
                  </a:cubicBezTo>
                  <a:cubicBezTo>
                    <a:pt x="24616" y="1589"/>
                    <a:pt x="24056" y="1555"/>
                    <a:pt x="23491" y="1555"/>
                  </a:cubicBezTo>
                  <a:cubicBezTo>
                    <a:pt x="19934" y="1555"/>
                    <a:pt x="16115" y="2857"/>
                    <a:pt x="12962" y="5136"/>
                  </a:cubicBezTo>
                  <a:cubicBezTo>
                    <a:pt x="12234" y="3743"/>
                    <a:pt x="9391" y="3076"/>
                    <a:pt x="9391" y="3076"/>
                  </a:cubicBezTo>
                  <a:cubicBezTo>
                    <a:pt x="7267" y="2604"/>
                    <a:pt x="5565" y="2193"/>
                    <a:pt x="4224" y="1744"/>
                  </a:cubicBezTo>
                  <a:cubicBezTo>
                    <a:pt x="3248" y="1423"/>
                    <a:pt x="2462" y="1077"/>
                    <a:pt x="1848" y="673"/>
                  </a:cubicBezTo>
                  <a:cubicBezTo>
                    <a:pt x="1577" y="493"/>
                    <a:pt x="1338" y="304"/>
                    <a:pt x="1128" y="98"/>
                  </a:cubicBezTo>
                  <a:cubicBezTo>
                    <a:pt x="1095" y="68"/>
                    <a:pt x="1061" y="36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15;p44">
              <a:extLst>
                <a:ext uri="{FF2B5EF4-FFF2-40B4-BE49-F238E27FC236}">
                  <a16:creationId xmlns:a16="http://schemas.microsoft.com/office/drawing/2014/main" id="{5EF1401A-3D76-7D2A-3205-F24556E9559A}"/>
                </a:ext>
              </a:extLst>
            </p:cNvPr>
            <p:cNvSpPr/>
            <p:nvPr/>
          </p:nvSpPr>
          <p:spPr>
            <a:xfrm>
              <a:off x="4121150" y="2970175"/>
              <a:ext cx="215350" cy="222650"/>
            </a:xfrm>
            <a:custGeom>
              <a:avLst/>
              <a:gdLst/>
              <a:ahLst/>
              <a:cxnLst/>
              <a:rect l="l" t="t" r="r" b="b"/>
              <a:pathLst>
                <a:path w="8614" h="8906" extrusionOk="0">
                  <a:moveTo>
                    <a:pt x="5677" y="1"/>
                  </a:moveTo>
                  <a:cubicBezTo>
                    <a:pt x="4947" y="1"/>
                    <a:pt x="4226" y="332"/>
                    <a:pt x="3753" y="961"/>
                  </a:cubicBezTo>
                  <a:lnTo>
                    <a:pt x="799" y="4890"/>
                  </a:lnTo>
                  <a:cubicBezTo>
                    <a:pt x="0" y="5953"/>
                    <a:pt x="213" y="7460"/>
                    <a:pt x="1276" y="8259"/>
                  </a:cubicBezTo>
                  <a:lnTo>
                    <a:pt x="1493" y="8422"/>
                  </a:lnTo>
                  <a:cubicBezTo>
                    <a:pt x="1926" y="8748"/>
                    <a:pt x="2434" y="8905"/>
                    <a:pt x="2937" y="8905"/>
                  </a:cubicBezTo>
                  <a:cubicBezTo>
                    <a:pt x="3668" y="8905"/>
                    <a:pt x="4389" y="8574"/>
                    <a:pt x="4862" y="7946"/>
                  </a:cubicBezTo>
                  <a:lnTo>
                    <a:pt x="7815" y="4017"/>
                  </a:lnTo>
                  <a:cubicBezTo>
                    <a:pt x="8614" y="2954"/>
                    <a:pt x="8401" y="1446"/>
                    <a:pt x="7338" y="647"/>
                  </a:cubicBezTo>
                  <a:lnTo>
                    <a:pt x="7123" y="484"/>
                  </a:lnTo>
                  <a:cubicBezTo>
                    <a:pt x="6689" y="158"/>
                    <a:pt x="6181" y="1"/>
                    <a:pt x="5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16;p44">
              <a:extLst>
                <a:ext uri="{FF2B5EF4-FFF2-40B4-BE49-F238E27FC236}">
                  <a16:creationId xmlns:a16="http://schemas.microsoft.com/office/drawing/2014/main" id="{71EFA81F-1F40-BC84-2C37-B81A4B3DC5DD}"/>
                </a:ext>
              </a:extLst>
            </p:cNvPr>
            <p:cNvSpPr/>
            <p:nvPr/>
          </p:nvSpPr>
          <p:spPr>
            <a:xfrm>
              <a:off x="3193525" y="500900"/>
              <a:ext cx="959975" cy="1447125"/>
            </a:xfrm>
            <a:custGeom>
              <a:avLst/>
              <a:gdLst/>
              <a:ahLst/>
              <a:cxnLst/>
              <a:rect l="l" t="t" r="r" b="b"/>
              <a:pathLst>
                <a:path w="38399" h="57885" extrusionOk="0">
                  <a:moveTo>
                    <a:pt x="18880" y="1701"/>
                  </a:moveTo>
                  <a:cubicBezTo>
                    <a:pt x="18933" y="1701"/>
                    <a:pt x="18990" y="1701"/>
                    <a:pt x="19043" y="1704"/>
                  </a:cubicBezTo>
                  <a:cubicBezTo>
                    <a:pt x="19042" y="1705"/>
                    <a:pt x="19042" y="1706"/>
                    <a:pt x="19042" y="1706"/>
                  </a:cubicBezTo>
                  <a:cubicBezTo>
                    <a:pt x="19042" y="1706"/>
                    <a:pt x="19043" y="1705"/>
                    <a:pt x="19046" y="1703"/>
                  </a:cubicBezTo>
                  <a:cubicBezTo>
                    <a:pt x="20741" y="1779"/>
                    <a:pt x="22075" y="3000"/>
                    <a:pt x="22105" y="4706"/>
                  </a:cubicBezTo>
                  <a:cubicBezTo>
                    <a:pt x="21792" y="4617"/>
                    <a:pt x="21441" y="4531"/>
                    <a:pt x="21061" y="4458"/>
                  </a:cubicBezTo>
                  <a:lnTo>
                    <a:pt x="21053" y="4458"/>
                  </a:lnTo>
                  <a:cubicBezTo>
                    <a:pt x="20948" y="4435"/>
                    <a:pt x="20838" y="4414"/>
                    <a:pt x="20729" y="4395"/>
                  </a:cubicBezTo>
                  <a:cubicBezTo>
                    <a:pt x="20035" y="4276"/>
                    <a:pt x="19245" y="4195"/>
                    <a:pt x="18383" y="4195"/>
                  </a:cubicBezTo>
                  <a:cubicBezTo>
                    <a:pt x="17515" y="4195"/>
                    <a:pt x="16573" y="4277"/>
                    <a:pt x="15581" y="4486"/>
                  </a:cubicBezTo>
                  <a:cubicBezTo>
                    <a:pt x="15584" y="4286"/>
                    <a:pt x="15608" y="4097"/>
                    <a:pt x="15650" y="3915"/>
                  </a:cubicBezTo>
                  <a:cubicBezTo>
                    <a:pt x="15964" y="2511"/>
                    <a:pt x="17309" y="1701"/>
                    <a:pt x="18880" y="1701"/>
                  </a:cubicBezTo>
                  <a:close/>
                  <a:moveTo>
                    <a:pt x="18878" y="0"/>
                  </a:moveTo>
                  <a:cubicBezTo>
                    <a:pt x="16410" y="0"/>
                    <a:pt x="14356" y="1815"/>
                    <a:pt x="13986" y="4182"/>
                  </a:cubicBezTo>
                  <a:cubicBezTo>
                    <a:pt x="13983" y="4210"/>
                    <a:pt x="13979" y="4232"/>
                    <a:pt x="13977" y="4259"/>
                  </a:cubicBezTo>
                  <a:cubicBezTo>
                    <a:pt x="13944" y="4481"/>
                    <a:pt x="13927" y="4706"/>
                    <a:pt x="13927" y="4939"/>
                  </a:cubicBezTo>
                  <a:cubicBezTo>
                    <a:pt x="12997" y="5254"/>
                    <a:pt x="12038" y="5689"/>
                    <a:pt x="11063" y="6276"/>
                  </a:cubicBezTo>
                  <a:cubicBezTo>
                    <a:pt x="4299" y="10347"/>
                    <a:pt x="228" y="12346"/>
                    <a:pt x="71" y="15265"/>
                  </a:cubicBezTo>
                  <a:cubicBezTo>
                    <a:pt x="34" y="15983"/>
                    <a:pt x="19" y="16888"/>
                    <a:pt x="15" y="17847"/>
                  </a:cubicBezTo>
                  <a:cubicBezTo>
                    <a:pt x="1" y="20797"/>
                    <a:pt x="112" y="24255"/>
                    <a:pt x="112" y="24255"/>
                  </a:cubicBezTo>
                  <a:cubicBezTo>
                    <a:pt x="112" y="24255"/>
                    <a:pt x="698" y="35715"/>
                    <a:pt x="1698" y="42637"/>
                  </a:cubicBezTo>
                  <a:cubicBezTo>
                    <a:pt x="2046" y="45039"/>
                    <a:pt x="2441" y="46894"/>
                    <a:pt x="2880" y="47539"/>
                  </a:cubicBezTo>
                  <a:cubicBezTo>
                    <a:pt x="3906" y="49052"/>
                    <a:pt x="5319" y="49858"/>
                    <a:pt x="6586" y="50290"/>
                  </a:cubicBezTo>
                  <a:cubicBezTo>
                    <a:pt x="6589" y="50293"/>
                    <a:pt x="6593" y="50293"/>
                    <a:pt x="6596" y="50293"/>
                  </a:cubicBezTo>
                  <a:cubicBezTo>
                    <a:pt x="7223" y="50502"/>
                    <a:pt x="7813" y="50621"/>
                    <a:pt x="8308" y="50688"/>
                  </a:cubicBezTo>
                  <a:cubicBezTo>
                    <a:pt x="8827" y="50759"/>
                    <a:pt x="9239" y="50772"/>
                    <a:pt x="9471" y="50772"/>
                  </a:cubicBezTo>
                  <a:cubicBezTo>
                    <a:pt x="9604" y="50772"/>
                    <a:pt x="9678" y="50768"/>
                    <a:pt x="9678" y="50768"/>
                  </a:cubicBezTo>
                  <a:lnTo>
                    <a:pt x="9907" y="56877"/>
                  </a:lnTo>
                  <a:cubicBezTo>
                    <a:pt x="9907" y="56877"/>
                    <a:pt x="9922" y="56898"/>
                    <a:pt x="9951" y="56935"/>
                  </a:cubicBezTo>
                  <a:cubicBezTo>
                    <a:pt x="9994" y="56988"/>
                    <a:pt x="10074" y="57080"/>
                    <a:pt x="10193" y="57184"/>
                  </a:cubicBezTo>
                  <a:cubicBezTo>
                    <a:pt x="10319" y="57296"/>
                    <a:pt x="10492" y="57425"/>
                    <a:pt x="10707" y="57538"/>
                  </a:cubicBezTo>
                  <a:cubicBezTo>
                    <a:pt x="10711" y="57540"/>
                    <a:pt x="10715" y="57545"/>
                    <a:pt x="10717" y="57545"/>
                  </a:cubicBezTo>
                  <a:cubicBezTo>
                    <a:pt x="10800" y="57588"/>
                    <a:pt x="10890" y="57632"/>
                    <a:pt x="10989" y="57667"/>
                  </a:cubicBezTo>
                  <a:cubicBezTo>
                    <a:pt x="11305" y="57794"/>
                    <a:pt x="11693" y="57885"/>
                    <a:pt x="12160" y="57885"/>
                  </a:cubicBezTo>
                  <a:cubicBezTo>
                    <a:pt x="12898" y="57885"/>
                    <a:pt x="13831" y="57658"/>
                    <a:pt x="14978" y="56994"/>
                  </a:cubicBezTo>
                  <a:lnTo>
                    <a:pt x="14978" y="51114"/>
                  </a:lnTo>
                  <a:lnTo>
                    <a:pt x="15695" y="51114"/>
                  </a:lnTo>
                  <a:lnTo>
                    <a:pt x="15695" y="51106"/>
                  </a:lnTo>
                  <a:lnTo>
                    <a:pt x="20514" y="51106"/>
                  </a:lnTo>
                  <a:lnTo>
                    <a:pt x="20514" y="51077"/>
                  </a:lnTo>
                  <a:lnTo>
                    <a:pt x="23548" y="51077"/>
                  </a:lnTo>
                  <a:lnTo>
                    <a:pt x="23548" y="56415"/>
                  </a:lnTo>
                  <a:cubicBezTo>
                    <a:pt x="23548" y="56415"/>
                    <a:pt x="24045" y="56848"/>
                    <a:pt x="24800" y="57169"/>
                  </a:cubicBezTo>
                  <a:cubicBezTo>
                    <a:pt x="24802" y="57171"/>
                    <a:pt x="24806" y="57171"/>
                    <a:pt x="24808" y="57171"/>
                  </a:cubicBezTo>
                  <a:cubicBezTo>
                    <a:pt x="24949" y="57230"/>
                    <a:pt x="25101" y="57288"/>
                    <a:pt x="25260" y="57337"/>
                  </a:cubicBezTo>
                  <a:cubicBezTo>
                    <a:pt x="25299" y="57353"/>
                    <a:pt x="25343" y="57364"/>
                    <a:pt x="25382" y="57376"/>
                  </a:cubicBezTo>
                  <a:cubicBezTo>
                    <a:pt x="25502" y="57409"/>
                    <a:pt x="25628" y="57439"/>
                    <a:pt x="25757" y="57463"/>
                  </a:cubicBezTo>
                  <a:cubicBezTo>
                    <a:pt x="25774" y="57466"/>
                    <a:pt x="25793" y="57470"/>
                    <a:pt x="25809" y="57473"/>
                  </a:cubicBezTo>
                  <a:cubicBezTo>
                    <a:pt x="25999" y="57504"/>
                    <a:pt x="26196" y="57522"/>
                    <a:pt x="26397" y="57522"/>
                  </a:cubicBezTo>
                  <a:cubicBezTo>
                    <a:pt x="26516" y="57522"/>
                    <a:pt x="26637" y="57516"/>
                    <a:pt x="26759" y="57502"/>
                  </a:cubicBezTo>
                  <a:cubicBezTo>
                    <a:pt x="26774" y="57502"/>
                    <a:pt x="26787" y="57500"/>
                    <a:pt x="26803" y="57496"/>
                  </a:cubicBezTo>
                  <a:lnTo>
                    <a:pt x="26806" y="57496"/>
                  </a:lnTo>
                  <a:cubicBezTo>
                    <a:pt x="26905" y="57486"/>
                    <a:pt x="27005" y="57466"/>
                    <a:pt x="27107" y="57442"/>
                  </a:cubicBezTo>
                  <a:cubicBezTo>
                    <a:pt x="27684" y="57314"/>
                    <a:pt x="28279" y="57001"/>
                    <a:pt x="28849" y="56414"/>
                  </a:cubicBezTo>
                  <a:lnTo>
                    <a:pt x="28849" y="51228"/>
                  </a:lnTo>
                  <a:cubicBezTo>
                    <a:pt x="28849" y="51228"/>
                    <a:pt x="28909" y="51232"/>
                    <a:pt x="29018" y="51232"/>
                  </a:cubicBezTo>
                  <a:cubicBezTo>
                    <a:pt x="29272" y="51232"/>
                    <a:pt x="29791" y="51208"/>
                    <a:pt x="30436" y="51045"/>
                  </a:cubicBezTo>
                  <a:cubicBezTo>
                    <a:pt x="31952" y="50664"/>
                    <a:pt x="34166" y="49525"/>
                    <a:pt x="35264" y="46157"/>
                  </a:cubicBezTo>
                  <a:cubicBezTo>
                    <a:pt x="35928" y="44126"/>
                    <a:pt x="36628" y="39783"/>
                    <a:pt x="37197" y="34957"/>
                  </a:cubicBezTo>
                  <a:cubicBezTo>
                    <a:pt x="37847" y="29425"/>
                    <a:pt x="38325" y="23262"/>
                    <a:pt x="38374" y="19216"/>
                  </a:cubicBezTo>
                  <a:cubicBezTo>
                    <a:pt x="38399" y="17369"/>
                    <a:pt x="38329" y="15966"/>
                    <a:pt x="38150" y="15265"/>
                  </a:cubicBezTo>
                  <a:cubicBezTo>
                    <a:pt x="37228" y="11695"/>
                    <a:pt x="27893" y="7081"/>
                    <a:pt x="23856" y="5353"/>
                  </a:cubicBezTo>
                  <a:cubicBezTo>
                    <a:pt x="23856" y="5353"/>
                    <a:pt x="23842" y="5346"/>
                    <a:pt x="23826" y="5340"/>
                  </a:cubicBezTo>
                  <a:cubicBezTo>
                    <a:pt x="23794" y="2738"/>
                    <a:pt x="21763" y="212"/>
                    <a:pt x="19203" y="14"/>
                  </a:cubicBezTo>
                  <a:cubicBezTo>
                    <a:pt x="19097" y="4"/>
                    <a:pt x="18987" y="0"/>
                    <a:pt x="18878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17;p44">
              <a:extLst>
                <a:ext uri="{FF2B5EF4-FFF2-40B4-BE49-F238E27FC236}">
                  <a16:creationId xmlns:a16="http://schemas.microsoft.com/office/drawing/2014/main" id="{77D9AB21-2554-359D-4EE6-D502C14D539A}"/>
                </a:ext>
              </a:extLst>
            </p:cNvPr>
            <p:cNvSpPr/>
            <p:nvPr/>
          </p:nvSpPr>
          <p:spPr>
            <a:xfrm>
              <a:off x="4128750" y="3014475"/>
              <a:ext cx="202025" cy="177400"/>
            </a:xfrm>
            <a:custGeom>
              <a:avLst/>
              <a:gdLst/>
              <a:ahLst/>
              <a:cxnLst/>
              <a:rect l="l" t="t" r="r" b="b"/>
              <a:pathLst>
                <a:path w="8081" h="7096" extrusionOk="0">
                  <a:moveTo>
                    <a:pt x="7818" y="0"/>
                  </a:moveTo>
                  <a:lnTo>
                    <a:pt x="7818" y="0"/>
                  </a:lnTo>
                  <a:cubicBezTo>
                    <a:pt x="7786" y="466"/>
                    <a:pt x="7625" y="928"/>
                    <a:pt x="7324" y="1330"/>
                  </a:cubicBezTo>
                  <a:lnTo>
                    <a:pt x="4487" y="5101"/>
                  </a:lnTo>
                  <a:cubicBezTo>
                    <a:pt x="3994" y="5756"/>
                    <a:pt x="3243" y="6101"/>
                    <a:pt x="2483" y="6101"/>
                  </a:cubicBezTo>
                  <a:cubicBezTo>
                    <a:pt x="1959" y="6101"/>
                    <a:pt x="1431" y="5938"/>
                    <a:pt x="980" y="5599"/>
                  </a:cubicBezTo>
                  <a:lnTo>
                    <a:pt x="920" y="5554"/>
                  </a:lnTo>
                  <a:cubicBezTo>
                    <a:pt x="506" y="5242"/>
                    <a:pt x="216" y="4827"/>
                    <a:pt x="58" y="4371"/>
                  </a:cubicBezTo>
                  <a:lnTo>
                    <a:pt x="58" y="4371"/>
                  </a:lnTo>
                  <a:cubicBezTo>
                    <a:pt x="1" y="5188"/>
                    <a:pt x="346" y="6017"/>
                    <a:pt x="1049" y="6547"/>
                  </a:cubicBezTo>
                  <a:lnTo>
                    <a:pt x="1109" y="6592"/>
                  </a:lnTo>
                  <a:cubicBezTo>
                    <a:pt x="1560" y="6931"/>
                    <a:pt x="2088" y="7095"/>
                    <a:pt x="2611" y="7095"/>
                  </a:cubicBezTo>
                  <a:cubicBezTo>
                    <a:pt x="3372" y="7095"/>
                    <a:pt x="4123" y="6750"/>
                    <a:pt x="4615" y="6094"/>
                  </a:cubicBezTo>
                  <a:lnTo>
                    <a:pt x="7452" y="2322"/>
                  </a:lnTo>
                  <a:cubicBezTo>
                    <a:pt x="7972" y="1632"/>
                    <a:pt x="8080" y="759"/>
                    <a:pt x="7818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18;p44">
              <a:extLst>
                <a:ext uri="{FF2B5EF4-FFF2-40B4-BE49-F238E27FC236}">
                  <a16:creationId xmlns:a16="http://schemas.microsoft.com/office/drawing/2014/main" id="{5A85B1FE-8716-231B-0494-3C8683424AA7}"/>
                </a:ext>
              </a:extLst>
            </p:cNvPr>
            <p:cNvSpPr/>
            <p:nvPr/>
          </p:nvSpPr>
          <p:spPr>
            <a:xfrm>
              <a:off x="3156975" y="597075"/>
              <a:ext cx="978825" cy="1342400"/>
            </a:xfrm>
            <a:custGeom>
              <a:avLst/>
              <a:gdLst/>
              <a:ahLst/>
              <a:cxnLst/>
              <a:rect l="l" t="t" r="r" b="b"/>
              <a:pathLst>
                <a:path w="39153" h="53696" extrusionOk="0">
                  <a:moveTo>
                    <a:pt x="18450" y="0"/>
                  </a:moveTo>
                  <a:cubicBezTo>
                    <a:pt x="16341" y="0"/>
                    <a:pt x="13799" y="486"/>
                    <a:pt x="11144" y="2085"/>
                  </a:cubicBezTo>
                  <a:cubicBezTo>
                    <a:pt x="4381" y="6157"/>
                    <a:pt x="308" y="8155"/>
                    <a:pt x="155" y="11075"/>
                  </a:cubicBezTo>
                  <a:cubicBezTo>
                    <a:pt x="1" y="13994"/>
                    <a:pt x="193" y="20066"/>
                    <a:pt x="193" y="20066"/>
                  </a:cubicBezTo>
                  <a:cubicBezTo>
                    <a:pt x="193" y="20066"/>
                    <a:pt x="1261" y="40856"/>
                    <a:pt x="2959" y="43349"/>
                  </a:cubicBezTo>
                  <a:cubicBezTo>
                    <a:pt x="5023" y="46380"/>
                    <a:pt x="8616" y="46582"/>
                    <a:pt x="9539" y="46582"/>
                  </a:cubicBezTo>
                  <a:cubicBezTo>
                    <a:pt x="9681" y="46582"/>
                    <a:pt x="9760" y="46577"/>
                    <a:pt x="9760" y="46577"/>
                  </a:cubicBezTo>
                  <a:lnTo>
                    <a:pt x="9991" y="52687"/>
                  </a:lnTo>
                  <a:cubicBezTo>
                    <a:pt x="9991" y="52687"/>
                    <a:pt x="10681" y="53696"/>
                    <a:pt x="12242" y="53696"/>
                  </a:cubicBezTo>
                  <a:cubicBezTo>
                    <a:pt x="12980" y="53696"/>
                    <a:pt x="13914" y="53469"/>
                    <a:pt x="15063" y="52803"/>
                  </a:cubicBezTo>
                  <a:lnTo>
                    <a:pt x="15063" y="46924"/>
                  </a:lnTo>
                  <a:lnTo>
                    <a:pt x="15776" y="46924"/>
                  </a:lnTo>
                  <a:lnTo>
                    <a:pt x="15776" y="46918"/>
                  </a:lnTo>
                  <a:lnTo>
                    <a:pt x="20595" y="46918"/>
                  </a:lnTo>
                  <a:lnTo>
                    <a:pt x="20595" y="46886"/>
                  </a:lnTo>
                  <a:lnTo>
                    <a:pt x="23629" y="46886"/>
                  </a:lnTo>
                  <a:lnTo>
                    <a:pt x="23629" y="52227"/>
                  </a:lnTo>
                  <a:cubicBezTo>
                    <a:pt x="23629" y="52227"/>
                    <a:pt x="24910" y="53337"/>
                    <a:pt x="26482" y="53337"/>
                  </a:cubicBezTo>
                  <a:cubicBezTo>
                    <a:pt x="27267" y="53337"/>
                    <a:pt x="28125" y="53059"/>
                    <a:pt x="28932" y="52227"/>
                  </a:cubicBezTo>
                  <a:lnTo>
                    <a:pt x="28932" y="47037"/>
                  </a:lnTo>
                  <a:cubicBezTo>
                    <a:pt x="28932" y="47037"/>
                    <a:pt x="28992" y="47042"/>
                    <a:pt x="29100" y="47042"/>
                  </a:cubicBezTo>
                  <a:cubicBezTo>
                    <a:pt x="29947" y="47042"/>
                    <a:pt x="33782" y="46770"/>
                    <a:pt x="35349" y="41965"/>
                  </a:cubicBezTo>
                  <a:cubicBezTo>
                    <a:pt x="37116" y="36549"/>
                    <a:pt x="39152" y="14648"/>
                    <a:pt x="38230" y="11075"/>
                  </a:cubicBezTo>
                  <a:cubicBezTo>
                    <a:pt x="37308" y="7502"/>
                    <a:pt x="27971" y="2891"/>
                    <a:pt x="23938" y="1163"/>
                  </a:cubicBezTo>
                  <a:cubicBezTo>
                    <a:pt x="23938" y="1163"/>
                    <a:pt x="21713" y="0"/>
                    <a:pt x="18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19;p44">
              <a:extLst>
                <a:ext uri="{FF2B5EF4-FFF2-40B4-BE49-F238E27FC236}">
                  <a16:creationId xmlns:a16="http://schemas.microsoft.com/office/drawing/2014/main" id="{D0F1BA9E-CB51-F7B6-D8AB-DF8DE55C8916}"/>
                </a:ext>
              </a:extLst>
            </p:cNvPr>
            <p:cNvSpPr/>
            <p:nvPr/>
          </p:nvSpPr>
          <p:spPr>
            <a:xfrm>
              <a:off x="3205550" y="977225"/>
              <a:ext cx="866375" cy="916050"/>
            </a:xfrm>
            <a:custGeom>
              <a:avLst/>
              <a:gdLst/>
              <a:ahLst/>
              <a:cxnLst/>
              <a:rect l="l" t="t" r="r" b="b"/>
              <a:pathLst>
                <a:path w="34655" h="36642" extrusionOk="0">
                  <a:moveTo>
                    <a:pt x="0" y="0"/>
                  </a:moveTo>
                  <a:cubicBezTo>
                    <a:pt x="19" y="2429"/>
                    <a:pt x="90" y="4756"/>
                    <a:pt x="92" y="4782"/>
                  </a:cubicBezTo>
                  <a:cubicBezTo>
                    <a:pt x="369" y="11498"/>
                    <a:pt x="964" y="19083"/>
                    <a:pt x="1636" y="23489"/>
                  </a:cubicBezTo>
                  <a:cubicBezTo>
                    <a:pt x="2117" y="26653"/>
                    <a:pt x="4646" y="29125"/>
                    <a:pt x="7822" y="29516"/>
                  </a:cubicBezTo>
                  <a:cubicBezTo>
                    <a:pt x="7908" y="29527"/>
                    <a:pt x="7956" y="29530"/>
                    <a:pt x="7959" y="29530"/>
                  </a:cubicBezTo>
                  <a:lnTo>
                    <a:pt x="9598" y="29657"/>
                  </a:lnTo>
                  <a:lnTo>
                    <a:pt x="9859" y="36575"/>
                  </a:lnTo>
                  <a:cubicBezTo>
                    <a:pt x="9973" y="36613"/>
                    <a:pt x="10117" y="36642"/>
                    <a:pt x="10298" y="36642"/>
                  </a:cubicBezTo>
                  <a:cubicBezTo>
                    <a:pt x="10584" y="36642"/>
                    <a:pt x="10913" y="36572"/>
                    <a:pt x="11274" y="36440"/>
                  </a:cubicBezTo>
                  <a:lnTo>
                    <a:pt x="11274" y="29871"/>
                  </a:lnTo>
                  <a:lnTo>
                    <a:pt x="16577" y="29871"/>
                  </a:lnTo>
                  <a:lnTo>
                    <a:pt x="17691" y="29832"/>
                  </a:lnTo>
                  <a:lnTo>
                    <a:pt x="23532" y="29832"/>
                  </a:lnTo>
                  <a:lnTo>
                    <a:pt x="23532" y="36017"/>
                  </a:lnTo>
                  <a:cubicBezTo>
                    <a:pt x="23827" y="36159"/>
                    <a:pt x="24188" y="36283"/>
                    <a:pt x="24539" y="36283"/>
                  </a:cubicBezTo>
                  <a:cubicBezTo>
                    <a:pt x="24695" y="36283"/>
                    <a:pt x="24901" y="36262"/>
                    <a:pt x="25146" y="36135"/>
                  </a:cubicBezTo>
                  <a:lnTo>
                    <a:pt x="25146" y="31831"/>
                  </a:lnTo>
                  <a:lnTo>
                    <a:pt x="25098" y="29788"/>
                  </a:lnTo>
                  <a:lnTo>
                    <a:pt x="25098" y="29788"/>
                  </a:lnTo>
                  <a:lnTo>
                    <a:pt x="27117" y="29991"/>
                  </a:lnTo>
                  <a:lnTo>
                    <a:pt x="27159" y="29991"/>
                  </a:lnTo>
                  <a:cubicBezTo>
                    <a:pt x="27923" y="29991"/>
                    <a:pt x="30503" y="29717"/>
                    <a:pt x="31655" y="26187"/>
                  </a:cubicBezTo>
                  <a:cubicBezTo>
                    <a:pt x="33028" y="21977"/>
                    <a:pt x="34427" y="8458"/>
                    <a:pt x="34655" y="1011"/>
                  </a:cubicBezTo>
                  <a:cubicBezTo>
                    <a:pt x="34015" y="873"/>
                    <a:pt x="32837" y="696"/>
                    <a:pt x="31018" y="696"/>
                  </a:cubicBezTo>
                  <a:cubicBezTo>
                    <a:pt x="28637" y="696"/>
                    <a:pt x="25157" y="999"/>
                    <a:pt x="20342" y="2092"/>
                  </a:cubicBezTo>
                  <a:cubicBezTo>
                    <a:pt x="18278" y="2561"/>
                    <a:pt x="16202" y="2751"/>
                    <a:pt x="14195" y="2751"/>
                  </a:cubicBezTo>
                  <a:cubicBezTo>
                    <a:pt x="8093" y="2751"/>
                    <a:pt x="2621" y="99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20;p44">
              <a:extLst>
                <a:ext uri="{FF2B5EF4-FFF2-40B4-BE49-F238E27FC236}">
                  <a16:creationId xmlns:a16="http://schemas.microsoft.com/office/drawing/2014/main" id="{CE67D905-AF3C-3B35-2BD8-DEE6BF375D69}"/>
                </a:ext>
              </a:extLst>
            </p:cNvPr>
            <p:cNvSpPr/>
            <p:nvPr/>
          </p:nvSpPr>
          <p:spPr>
            <a:xfrm>
              <a:off x="3203150" y="643125"/>
              <a:ext cx="884400" cy="1250175"/>
            </a:xfrm>
            <a:custGeom>
              <a:avLst/>
              <a:gdLst/>
              <a:ahLst/>
              <a:cxnLst/>
              <a:rect l="l" t="t" r="r" b="b"/>
              <a:pathLst>
                <a:path w="35376" h="50007" extrusionOk="0">
                  <a:moveTo>
                    <a:pt x="16601" y="1"/>
                  </a:moveTo>
                  <a:cubicBezTo>
                    <a:pt x="14389" y="1"/>
                    <a:pt x="12252" y="614"/>
                    <a:pt x="10246" y="1821"/>
                  </a:cubicBezTo>
                  <a:cubicBezTo>
                    <a:pt x="9372" y="2349"/>
                    <a:pt x="8543" y="2841"/>
                    <a:pt x="7761" y="3304"/>
                  </a:cubicBezTo>
                  <a:cubicBezTo>
                    <a:pt x="3388" y="5897"/>
                    <a:pt x="230" y="7771"/>
                    <a:pt x="148" y="9330"/>
                  </a:cubicBezTo>
                  <a:cubicBezTo>
                    <a:pt x="0" y="12138"/>
                    <a:pt x="186" y="18105"/>
                    <a:pt x="187" y="18148"/>
                  </a:cubicBezTo>
                  <a:cubicBezTo>
                    <a:pt x="465" y="24863"/>
                    <a:pt x="1060" y="32448"/>
                    <a:pt x="1731" y="36855"/>
                  </a:cubicBezTo>
                  <a:cubicBezTo>
                    <a:pt x="2213" y="40018"/>
                    <a:pt x="4742" y="42490"/>
                    <a:pt x="7918" y="42881"/>
                  </a:cubicBezTo>
                  <a:cubicBezTo>
                    <a:pt x="8004" y="42892"/>
                    <a:pt x="8051" y="42896"/>
                    <a:pt x="8055" y="42896"/>
                  </a:cubicBezTo>
                  <a:lnTo>
                    <a:pt x="9694" y="43023"/>
                  </a:lnTo>
                  <a:lnTo>
                    <a:pt x="9955" y="49941"/>
                  </a:lnTo>
                  <a:cubicBezTo>
                    <a:pt x="10069" y="49979"/>
                    <a:pt x="10213" y="50007"/>
                    <a:pt x="10394" y="50007"/>
                  </a:cubicBezTo>
                  <a:cubicBezTo>
                    <a:pt x="10680" y="50007"/>
                    <a:pt x="11009" y="49937"/>
                    <a:pt x="11370" y="49805"/>
                  </a:cubicBezTo>
                  <a:lnTo>
                    <a:pt x="11370" y="43236"/>
                  </a:lnTo>
                  <a:lnTo>
                    <a:pt x="16663" y="43240"/>
                  </a:lnTo>
                  <a:lnTo>
                    <a:pt x="17792" y="43201"/>
                  </a:lnTo>
                  <a:lnTo>
                    <a:pt x="23628" y="43198"/>
                  </a:lnTo>
                  <a:lnTo>
                    <a:pt x="23628" y="49382"/>
                  </a:lnTo>
                  <a:cubicBezTo>
                    <a:pt x="23923" y="49524"/>
                    <a:pt x="24284" y="49648"/>
                    <a:pt x="24635" y="49648"/>
                  </a:cubicBezTo>
                  <a:cubicBezTo>
                    <a:pt x="24791" y="49648"/>
                    <a:pt x="24997" y="49627"/>
                    <a:pt x="25242" y="49500"/>
                  </a:cubicBezTo>
                  <a:lnTo>
                    <a:pt x="25242" y="45195"/>
                  </a:lnTo>
                  <a:lnTo>
                    <a:pt x="25194" y="43152"/>
                  </a:lnTo>
                  <a:lnTo>
                    <a:pt x="25194" y="43152"/>
                  </a:lnTo>
                  <a:lnTo>
                    <a:pt x="27213" y="43355"/>
                  </a:lnTo>
                  <a:lnTo>
                    <a:pt x="27255" y="43355"/>
                  </a:lnTo>
                  <a:cubicBezTo>
                    <a:pt x="28019" y="43355"/>
                    <a:pt x="30599" y="43081"/>
                    <a:pt x="31751" y="39551"/>
                  </a:cubicBezTo>
                  <a:cubicBezTo>
                    <a:pt x="33541" y="34056"/>
                    <a:pt x="35376" y="12706"/>
                    <a:pt x="34597" y="9694"/>
                  </a:cubicBezTo>
                  <a:cubicBezTo>
                    <a:pt x="34107" y="7798"/>
                    <a:pt x="28295" y="3986"/>
                    <a:pt x="21363" y="1015"/>
                  </a:cubicBezTo>
                  <a:lnTo>
                    <a:pt x="21298" y="987"/>
                  </a:lnTo>
                  <a:lnTo>
                    <a:pt x="21236" y="954"/>
                  </a:lnTo>
                  <a:cubicBezTo>
                    <a:pt x="21217" y="944"/>
                    <a:pt x="19335" y="1"/>
                    <a:pt x="16601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21;p44">
              <a:extLst>
                <a:ext uri="{FF2B5EF4-FFF2-40B4-BE49-F238E27FC236}">
                  <a16:creationId xmlns:a16="http://schemas.microsoft.com/office/drawing/2014/main" id="{453D2B1E-5E12-BE46-FF62-0DE18A7CC950}"/>
                </a:ext>
              </a:extLst>
            </p:cNvPr>
            <p:cNvSpPr/>
            <p:nvPr/>
          </p:nvSpPr>
          <p:spPr>
            <a:xfrm>
              <a:off x="3507150" y="492275"/>
              <a:ext cx="247600" cy="135050"/>
            </a:xfrm>
            <a:custGeom>
              <a:avLst/>
              <a:gdLst/>
              <a:ahLst/>
              <a:cxnLst/>
              <a:rect l="l" t="t" r="r" b="b"/>
              <a:pathLst>
                <a:path w="9904" h="5402" extrusionOk="0">
                  <a:moveTo>
                    <a:pt x="4952" y="1"/>
                  </a:moveTo>
                  <a:cubicBezTo>
                    <a:pt x="2221" y="1"/>
                    <a:pt x="0" y="2221"/>
                    <a:pt x="0" y="4952"/>
                  </a:cubicBezTo>
                  <a:lnTo>
                    <a:pt x="1650" y="4551"/>
                  </a:lnTo>
                  <a:cubicBezTo>
                    <a:pt x="1650" y="2757"/>
                    <a:pt x="3158" y="1698"/>
                    <a:pt x="4952" y="1698"/>
                  </a:cubicBezTo>
                  <a:cubicBezTo>
                    <a:pt x="6747" y="1698"/>
                    <a:pt x="8182" y="2969"/>
                    <a:pt x="8182" y="4763"/>
                  </a:cubicBezTo>
                  <a:lnTo>
                    <a:pt x="9904" y="5401"/>
                  </a:lnTo>
                  <a:cubicBezTo>
                    <a:pt x="9904" y="2670"/>
                    <a:pt x="7682" y="1"/>
                    <a:pt x="4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22;p44">
              <a:extLst>
                <a:ext uri="{FF2B5EF4-FFF2-40B4-BE49-F238E27FC236}">
                  <a16:creationId xmlns:a16="http://schemas.microsoft.com/office/drawing/2014/main" id="{E7EBC810-56FB-4E19-5233-D655E8608D38}"/>
                </a:ext>
              </a:extLst>
            </p:cNvPr>
            <p:cNvSpPr/>
            <p:nvPr/>
          </p:nvSpPr>
          <p:spPr>
            <a:xfrm>
              <a:off x="4088025" y="3006900"/>
              <a:ext cx="66950" cy="41050"/>
            </a:xfrm>
            <a:custGeom>
              <a:avLst/>
              <a:gdLst/>
              <a:ahLst/>
              <a:cxnLst/>
              <a:rect l="l" t="t" r="r" b="b"/>
              <a:pathLst>
                <a:path w="2678" h="1642" extrusionOk="0">
                  <a:moveTo>
                    <a:pt x="0" y="0"/>
                  </a:moveTo>
                  <a:cubicBezTo>
                    <a:pt x="379" y="385"/>
                    <a:pt x="809" y="684"/>
                    <a:pt x="1252" y="962"/>
                  </a:cubicBezTo>
                  <a:cubicBezTo>
                    <a:pt x="1700" y="1232"/>
                    <a:pt x="2162" y="1479"/>
                    <a:pt x="2677" y="1641"/>
                  </a:cubicBezTo>
                  <a:cubicBezTo>
                    <a:pt x="2299" y="1256"/>
                    <a:pt x="1869" y="957"/>
                    <a:pt x="1425" y="679"/>
                  </a:cubicBezTo>
                  <a:cubicBezTo>
                    <a:pt x="976" y="410"/>
                    <a:pt x="516" y="161"/>
                    <a:pt x="0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23;p44">
              <a:extLst>
                <a:ext uri="{FF2B5EF4-FFF2-40B4-BE49-F238E27FC236}">
                  <a16:creationId xmlns:a16="http://schemas.microsoft.com/office/drawing/2014/main" id="{0BE0C3E6-7DC1-EBAB-10E4-FB60577A93C8}"/>
                </a:ext>
              </a:extLst>
            </p:cNvPr>
            <p:cNvSpPr/>
            <p:nvPr/>
          </p:nvSpPr>
          <p:spPr>
            <a:xfrm>
              <a:off x="4090175" y="2980975"/>
              <a:ext cx="66950" cy="41050"/>
            </a:xfrm>
            <a:custGeom>
              <a:avLst/>
              <a:gdLst/>
              <a:ahLst/>
              <a:cxnLst/>
              <a:rect l="l" t="t" r="r" b="b"/>
              <a:pathLst>
                <a:path w="2678" h="1642" extrusionOk="0">
                  <a:moveTo>
                    <a:pt x="0" y="0"/>
                  </a:moveTo>
                  <a:lnTo>
                    <a:pt x="0" y="0"/>
                  </a:lnTo>
                  <a:cubicBezTo>
                    <a:pt x="378" y="385"/>
                    <a:pt x="810" y="684"/>
                    <a:pt x="1251" y="962"/>
                  </a:cubicBezTo>
                  <a:cubicBezTo>
                    <a:pt x="1700" y="1233"/>
                    <a:pt x="2162" y="1480"/>
                    <a:pt x="2677" y="1641"/>
                  </a:cubicBezTo>
                  <a:cubicBezTo>
                    <a:pt x="2299" y="1256"/>
                    <a:pt x="1869" y="957"/>
                    <a:pt x="1425" y="680"/>
                  </a:cubicBezTo>
                  <a:cubicBezTo>
                    <a:pt x="976" y="411"/>
                    <a:pt x="515" y="162"/>
                    <a:pt x="0" y="0"/>
                  </a:cubicBezTo>
                  <a:close/>
                </a:path>
              </a:pathLst>
            </a:custGeom>
            <a:solidFill>
              <a:srgbClr val="99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24;p44">
              <a:extLst>
                <a:ext uri="{FF2B5EF4-FFF2-40B4-BE49-F238E27FC236}">
                  <a16:creationId xmlns:a16="http://schemas.microsoft.com/office/drawing/2014/main" id="{32EBD94A-91E7-5DA0-5E97-B25D17036828}"/>
                </a:ext>
              </a:extLst>
            </p:cNvPr>
            <p:cNvSpPr/>
            <p:nvPr/>
          </p:nvSpPr>
          <p:spPr>
            <a:xfrm>
              <a:off x="3459625" y="1218750"/>
              <a:ext cx="335475" cy="335525"/>
            </a:xfrm>
            <a:custGeom>
              <a:avLst/>
              <a:gdLst/>
              <a:ahLst/>
              <a:cxnLst/>
              <a:rect l="l" t="t" r="r" b="b"/>
              <a:pathLst>
                <a:path w="13419" h="13421" extrusionOk="0">
                  <a:moveTo>
                    <a:pt x="4793" y="0"/>
                  </a:moveTo>
                  <a:lnTo>
                    <a:pt x="4793" y="4793"/>
                  </a:lnTo>
                  <a:lnTo>
                    <a:pt x="0" y="4793"/>
                  </a:lnTo>
                  <a:lnTo>
                    <a:pt x="0" y="8628"/>
                  </a:lnTo>
                  <a:lnTo>
                    <a:pt x="4793" y="8628"/>
                  </a:lnTo>
                  <a:lnTo>
                    <a:pt x="4793" y="13421"/>
                  </a:lnTo>
                  <a:lnTo>
                    <a:pt x="8627" y="13421"/>
                  </a:lnTo>
                  <a:lnTo>
                    <a:pt x="8627" y="8628"/>
                  </a:lnTo>
                  <a:lnTo>
                    <a:pt x="13419" y="8628"/>
                  </a:lnTo>
                  <a:lnTo>
                    <a:pt x="13419" y="4793"/>
                  </a:lnTo>
                  <a:lnTo>
                    <a:pt x="8627" y="4793"/>
                  </a:lnTo>
                  <a:lnTo>
                    <a:pt x="86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25;p44">
              <a:extLst>
                <a:ext uri="{FF2B5EF4-FFF2-40B4-BE49-F238E27FC236}">
                  <a16:creationId xmlns:a16="http://schemas.microsoft.com/office/drawing/2014/main" id="{22C480DE-6486-B5C7-9D80-93EF48E35A08}"/>
                </a:ext>
              </a:extLst>
            </p:cNvPr>
            <p:cNvSpPr/>
            <p:nvPr/>
          </p:nvSpPr>
          <p:spPr>
            <a:xfrm>
              <a:off x="3245450" y="699325"/>
              <a:ext cx="426800" cy="238375"/>
            </a:xfrm>
            <a:custGeom>
              <a:avLst/>
              <a:gdLst/>
              <a:ahLst/>
              <a:cxnLst/>
              <a:rect l="l" t="t" r="r" b="b"/>
              <a:pathLst>
                <a:path w="17072" h="9535" extrusionOk="0">
                  <a:moveTo>
                    <a:pt x="13403" y="0"/>
                  </a:moveTo>
                  <a:cubicBezTo>
                    <a:pt x="10965" y="0"/>
                    <a:pt x="7265" y="2608"/>
                    <a:pt x="3717" y="4382"/>
                  </a:cubicBezTo>
                  <a:cubicBezTo>
                    <a:pt x="1507" y="5486"/>
                    <a:pt x="618" y="6798"/>
                    <a:pt x="281" y="7825"/>
                  </a:cubicBezTo>
                  <a:cubicBezTo>
                    <a:pt x="1" y="8678"/>
                    <a:pt x="668" y="9535"/>
                    <a:pt x="1522" y="9535"/>
                  </a:cubicBezTo>
                  <a:cubicBezTo>
                    <a:pt x="1601" y="9535"/>
                    <a:pt x="1683" y="9527"/>
                    <a:pt x="1765" y="9512"/>
                  </a:cubicBezTo>
                  <a:cubicBezTo>
                    <a:pt x="4058" y="9081"/>
                    <a:pt x="4024" y="7000"/>
                    <a:pt x="6825" y="5648"/>
                  </a:cubicBezTo>
                  <a:cubicBezTo>
                    <a:pt x="10164" y="4036"/>
                    <a:pt x="17071" y="2194"/>
                    <a:pt x="14883" y="468"/>
                  </a:cubicBezTo>
                  <a:cubicBezTo>
                    <a:pt x="14470" y="142"/>
                    <a:pt x="13971" y="0"/>
                    <a:pt x="13403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26;p44">
              <a:extLst>
                <a:ext uri="{FF2B5EF4-FFF2-40B4-BE49-F238E27FC236}">
                  <a16:creationId xmlns:a16="http://schemas.microsoft.com/office/drawing/2014/main" id="{75848D35-0A81-F21F-7710-1B961F07629A}"/>
                </a:ext>
              </a:extLst>
            </p:cNvPr>
            <p:cNvSpPr/>
            <p:nvPr/>
          </p:nvSpPr>
          <p:spPr>
            <a:xfrm>
              <a:off x="3261275" y="1372950"/>
              <a:ext cx="252450" cy="310350"/>
            </a:xfrm>
            <a:custGeom>
              <a:avLst/>
              <a:gdLst/>
              <a:ahLst/>
              <a:cxnLst/>
              <a:rect l="l" t="t" r="r" b="b"/>
              <a:pathLst>
                <a:path w="10098" h="12414" extrusionOk="0">
                  <a:moveTo>
                    <a:pt x="1944" y="0"/>
                  </a:moveTo>
                  <a:cubicBezTo>
                    <a:pt x="350" y="0"/>
                    <a:pt x="0" y="2671"/>
                    <a:pt x="891" y="5245"/>
                  </a:cubicBezTo>
                  <a:cubicBezTo>
                    <a:pt x="1815" y="7914"/>
                    <a:pt x="1403" y="11199"/>
                    <a:pt x="3764" y="12020"/>
                  </a:cubicBezTo>
                  <a:cubicBezTo>
                    <a:pt x="4624" y="12319"/>
                    <a:pt x="5729" y="12414"/>
                    <a:pt x="6786" y="12414"/>
                  </a:cubicBezTo>
                  <a:cubicBezTo>
                    <a:pt x="7228" y="12414"/>
                    <a:pt x="7661" y="12397"/>
                    <a:pt x="8065" y="12372"/>
                  </a:cubicBezTo>
                  <a:cubicBezTo>
                    <a:pt x="9881" y="12257"/>
                    <a:pt x="10097" y="9661"/>
                    <a:pt x="8325" y="9253"/>
                  </a:cubicBezTo>
                  <a:cubicBezTo>
                    <a:pt x="6512" y="8834"/>
                    <a:pt x="4219" y="8928"/>
                    <a:pt x="4279" y="7607"/>
                  </a:cubicBezTo>
                  <a:cubicBezTo>
                    <a:pt x="4381" y="5245"/>
                    <a:pt x="3867" y="216"/>
                    <a:pt x="2123" y="11"/>
                  </a:cubicBezTo>
                  <a:cubicBezTo>
                    <a:pt x="2062" y="4"/>
                    <a:pt x="2002" y="0"/>
                    <a:pt x="1944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27;p44">
              <a:extLst>
                <a:ext uri="{FF2B5EF4-FFF2-40B4-BE49-F238E27FC236}">
                  <a16:creationId xmlns:a16="http://schemas.microsoft.com/office/drawing/2014/main" id="{6FB50ECB-E418-A4AF-9B41-FB0A4CF63F24}"/>
                </a:ext>
              </a:extLst>
            </p:cNvPr>
            <p:cNvSpPr/>
            <p:nvPr/>
          </p:nvSpPr>
          <p:spPr>
            <a:xfrm>
              <a:off x="3902125" y="801650"/>
              <a:ext cx="141050" cy="871150"/>
            </a:xfrm>
            <a:custGeom>
              <a:avLst/>
              <a:gdLst/>
              <a:ahLst/>
              <a:cxnLst/>
              <a:rect l="l" t="t" r="r" b="b"/>
              <a:pathLst>
                <a:path w="5642" h="34846" extrusionOk="0">
                  <a:moveTo>
                    <a:pt x="664" y="1"/>
                  </a:moveTo>
                  <a:cubicBezTo>
                    <a:pt x="664" y="1"/>
                    <a:pt x="332" y="2158"/>
                    <a:pt x="1659" y="9956"/>
                  </a:cubicBezTo>
                  <a:cubicBezTo>
                    <a:pt x="2986" y="17755"/>
                    <a:pt x="0" y="34846"/>
                    <a:pt x="0" y="34846"/>
                  </a:cubicBezTo>
                  <a:cubicBezTo>
                    <a:pt x="4148" y="32024"/>
                    <a:pt x="3981" y="21737"/>
                    <a:pt x="4812" y="11615"/>
                  </a:cubicBezTo>
                  <a:cubicBezTo>
                    <a:pt x="5642" y="1494"/>
                    <a:pt x="664" y="1"/>
                    <a:pt x="664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28;p44">
              <a:extLst>
                <a:ext uri="{FF2B5EF4-FFF2-40B4-BE49-F238E27FC236}">
                  <a16:creationId xmlns:a16="http://schemas.microsoft.com/office/drawing/2014/main" id="{73FB5511-8B5F-5132-A505-0076EE0B6157}"/>
                </a:ext>
              </a:extLst>
            </p:cNvPr>
            <p:cNvSpPr/>
            <p:nvPr/>
          </p:nvSpPr>
          <p:spPr>
            <a:xfrm>
              <a:off x="4122075" y="1692225"/>
              <a:ext cx="241875" cy="178025"/>
            </a:xfrm>
            <a:custGeom>
              <a:avLst/>
              <a:gdLst/>
              <a:ahLst/>
              <a:cxnLst/>
              <a:rect l="l" t="t" r="r" b="b"/>
              <a:pathLst>
                <a:path w="9675" h="7121" extrusionOk="0">
                  <a:moveTo>
                    <a:pt x="3074" y="0"/>
                  </a:moveTo>
                  <a:cubicBezTo>
                    <a:pt x="2956" y="0"/>
                    <a:pt x="2828" y="23"/>
                    <a:pt x="2689" y="72"/>
                  </a:cubicBezTo>
                  <a:cubicBezTo>
                    <a:pt x="0" y="1016"/>
                    <a:pt x="2741" y="7120"/>
                    <a:pt x="2741" y="7120"/>
                  </a:cubicBezTo>
                  <a:cubicBezTo>
                    <a:pt x="6017" y="6541"/>
                    <a:pt x="9674" y="3189"/>
                    <a:pt x="7875" y="2182"/>
                  </a:cubicBezTo>
                  <a:cubicBezTo>
                    <a:pt x="7628" y="2044"/>
                    <a:pt x="7369" y="1987"/>
                    <a:pt x="7108" y="1987"/>
                  </a:cubicBezTo>
                  <a:cubicBezTo>
                    <a:pt x="5778" y="1987"/>
                    <a:pt x="4397" y="3483"/>
                    <a:pt x="4397" y="3483"/>
                  </a:cubicBezTo>
                  <a:cubicBezTo>
                    <a:pt x="4397" y="3483"/>
                    <a:pt x="4533" y="0"/>
                    <a:pt x="3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29;p44">
              <a:extLst>
                <a:ext uri="{FF2B5EF4-FFF2-40B4-BE49-F238E27FC236}">
                  <a16:creationId xmlns:a16="http://schemas.microsoft.com/office/drawing/2014/main" id="{55769347-9FF5-C518-90B6-D5B07CA64B79}"/>
                </a:ext>
              </a:extLst>
            </p:cNvPr>
            <p:cNvSpPr/>
            <p:nvPr/>
          </p:nvSpPr>
          <p:spPr>
            <a:xfrm>
              <a:off x="4172475" y="1709225"/>
              <a:ext cx="42600" cy="60200"/>
            </a:xfrm>
            <a:custGeom>
              <a:avLst/>
              <a:gdLst/>
              <a:ahLst/>
              <a:cxnLst/>
              <a:rect l="l" t="t" r="r" b="b"/>
              <a:pathLst>
                <a:path w="1704" h="2408" extrusionOk="0">
                  <a:moveTo>
                    <a:pt x="933" y="0"/>
                  </a:moveTo>
                  <a:cubicBezTo>
                    <a:pt x="835" y="17"/>
                    <a:pt x="720" y="26"/>
                    <a:pt x="636" y="84"/>
                  </a:cubicBezTo>
                  <a:cubicBezTo>
                    <a:pt x="591" y="108"/>
                    <a:pt x="545" y="134"/>
                    <a:pt x="501" y="162"/>
                  </a:cubicBezTo>
                  <a:lnTo>
                    <a:pt x="400" y="260"/>
                  </a:lnTo>
                  <a:cubicBezTo>
                    <a:pt x="328" y="329"/>
                    <a:pt x="281" y="401"/>
                    <a:pt x="241" y="473"/>
                  </a:cubicBezTo>
                  <a:cubicBezTo>
                    <a:pt x="198" y="547"/>
                    <a:pt x="155" y="623"/>
                    <a:pt x="133" y="695"/>
                  </a:cubicBezTo>
                  <a:lnTo>
                    <a:pt x="62" y="918"/>
                  </a:lnTo>
                  <a:cubicBezTo>
                    <a:pt x="46" y="993"/>
                    <a:pt x="38" y="1064"/>
                    <a:pt x="28" y="1138"/>
                  </a:cubicBezTo>
                  <a:cubicBezTo>
                    <a:pt x="6" y="1284"/>
                    <a:pt x="0" y="1428"/>
                    <a:pt x="13" y="1571"/>
                  </a:cubicBezTo>
                  <a:cubicBezTo>
                    <a:pt x="25" y="1858"/>
                    <a:pt x="98" y="2136"/>
                    <a:pt x="223" y="2408"/>
                  </a:cubicBezTo>
                  <a:cubicBezTo>
                    <a:pt x="375" y="2141"/>
                    <a:pt x="442" y="1880"/>
                    <a:pt x="531" y="1632"/>
                  </a:cubicBezTo>
                  <a:cubicBezTo>
                    <a:pt x="568" y="1506"/>
                    <a:pt x="601" y="1384"/>
                    <a:pt x="643" y="1268"/>
                  </a:cubicBezTo>
                  <a:cubicBezTo>
                    <a:pt x="674" y="1146"/>
                    <a:pt x="713" y="1038"/>
                    <a:pt x="753" y="934"/>
                  </a:cubicBezTo>
                  <a:cubicBezTo>
                    <a:pt x="767" y="874"/>
                    <a:pt x="794" y="835"/>
                    <a:pt x="814" y="789"/>
                  </a:cubicBezTo>
                  <a:cubicBezTo>
                    <a:pt x="833" y="739"/>
                    <a:pt x="855" y="697"/>
                    <a:pt x="877" y="669"/>
                  </a:cubicBezTo>
                  <a:lnTo>
                    <a:pt x="909" y="614"/>
                  </a:lnTo>
                  <a:cubicBezTo>
                    <a:pt x="921" y="607"/>
                    <a:pt x="931" y="594"/>
                    <a:pt x="942" y="581"/>
                  </a:cubicBezTo>
                  <a:cubicBezTo>
                    <a:pt x="962" y="545"/>
                    <a:pt x="989" y="545"/>
                    <a:pt x="1017" y="514"/>
                  </a:cubicBezTo>
                  <a:cubicBezTo>
                    <a:pt x="1068" y="485"/>
                    <a:pt x="1141" y="472"/>
                    <a:pt x="1230" y="472"/>
                  </a:cubicBezTo>
                  <a:cubicBezTo>
                    <a:pt x="1364" y="472"/>
                    <a:pt x="1532" y="502"/>
                    <a:pt x="1704" y="549"/>
                  </a:cubicBezTo>
                  <a:cubicBezTo>
                    <a:pt x="1594" y="276"/>
                    <a:pt x="1355" y="14"/>
                    <a:pt x="933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30;p44">
              <a:extLst>
                <a:ext uri="{FF2B5EF4-FFF2-40B4-BE49-F238E27FC236}">
                  <a16:creationId xmlns:a16="http://schemas.microsoft.com/office/drawing/2014/main" id="{61B59D67-B4E7-396B-132B-5591E26F5D29}"/>
                </a:ext>
              </a:extLst>
            </p:cNvPr>
            <p:cNvSpPr/>
            <p:nvPr/>
          </p:nvSpPr>
          <p:spPr>
            <a:xfrm>
              <a:off x="4153500" y="1492350"/>
              <a:ext cx="131950" cy="97125"/>
            </a:xfrm>
            <a:custGeom>
              <a:avLst/>
              <a:gdLst/>
              <a:ahLst/>
              <a:cxnLst/>
              <a:rect l="l" t="t" r="r" b="b"/>
              <a:pathLst>
                <a:path w="5278" h="3885" extrusionOk="0">
                  <a:moveTo>
                    <a:pt x="1678" y="0"/>
                  </a:moveTo>
                  <a:cubicBezTo>
                    <a:pt x="1614" y="0"/>
                    <a:pt x="1544" y="12"/>
                    <a:pt x="1468" y="39"/>
                  </a:cubicBezTo>
                  <a:cubicBezTo>
                    <a:pt x="1" y="554"/>
                    <a:pt x="1496" y="3884"/>
                    <a:pt x="1496" y="3884"/>
                  </a:cubicBezTo>
                  <a:cubicBezTo>
                    <a:pt x="3282" y="3569"/>
                    <a:pt x="5278" y="1740"/>
                    <a:pt x="4297" y="1190"/>
                  </a:cubicBezTo>
                  <a:cubicBezTo>
                    <a:pt x="4163" y="1115"/>
                    <a:pt x="4022" y="1084"/>
                    <a:pt x="3880" y="1084"/>
                  </a:cubicBezTo>
                  <a:cubicBezTo>
                    <a:pt x="3154" y="1084"/>
                    <a:pt x="2401" y="1901"/>
                    <a:pt x="2401" y="1901"/>
                  </a:cubicBezTo>
                  <a:cubicBezTo>
                    <a:pt x="2401" y="1901"/>
                    <a:pt x="2473" y="0"/>
                    <a:pt x="1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31;p44">
              <a:extLst>
                <a:ext uri="{FF2B5EF4-FFF2-40B4-BE49-F238E27FC236}">
                  <a16:creationId xmlns:a16="http://schemas.microsoft.com/office/drawing/2014/main" id="{A0B84C72-F469-6093-165D-5AB674A3A42A}"/>
                </a:ext>
              </a:extLst>
            </p:cNvPr>
            <p:cNvSpPr/>
            <p:nvPr/>
          </p:nvSpPr>
          <p:spPr>
            <a:xfrm>
              <a:off x="4177650" y="1498725"/>
              <a:ext cx="26600" cy="35750"/>
            </a:xfrm>
            <a:custGeom>
              <a:avLst/>
              <a:gdLst/>
              <a:ahLst/>
              <a:cxnLst/>
              <a:rect l="l" t="t" r="r" b="b"/>
              <a:pathLst>
                <a:path w="1064" h="1430" extrusionOk="0">
                  <a:moveTo>
                    <a:pt x="627" y="0"/>
                  </a:moveTo>
                  <a:cubicBezTo>
                    <a:pt x="485" y="0"/>
                    <a:pt x="324" y="75"/>
                    <a:pt x="247" y="164"/>
                  </a:cubicBezTo>
                  <a:cubicBezTo>
                    <a:pt x="196" y="209"/>
                    <a:pt x="164" y="257"/>
                    <a:pt x="137" y="301"/>
                  </a:cubicBezTo>
                  <a:cubicBezTo>
                    <a:pt x="109" y="348"/>
                    <a:pt x="81" y="398"/>
                    <a:pt x="67" y="441"/>
                  </a:cubicBezTo>
                  <a:cubicBezTo>
                    <a:pt x="34" y="532"/>
                    <a:pt x="12" y="622"/>
                    <a:pt x="9" y="707"/>
                  </a:cubicBezTo>
                  <a:cubicBezTo>
                    <a:pt x="1" y="795"/>
                    <a:pt x="5" y="877"/>
                    <a:pt x="24" y="959"/>
                  </a:cubicBezTo>
                  <a:cubicBezTo>
                    <a:pt x="54" y="1125"/>
                    <a:pt x="125" y="1280"/>
                    <a:pt x="256" y="1430"/>
                  </a:cubicBezTo>
                  <a:cubicBezTo>
                    <a:pt x="403" y="1285"/>
                    <a:pt x="472" y="1147"/>
                    <a:pt x="543" y="1021"/>
                  </a:cubicBezTo>
                  <a:cubicBezTo>
                    <a:pt x="575" y="956"/>
                    <a:pt x="600" y="894"/>
                    <a:pt x="626" y="838"/>
                  </a:cubicBezTo>
                  <a:lnTo>
                    <a:pt x="687" y="681"/>
                  </a:lnTo>
                  <a:cubicBezTo>
                    <a:pt x="692" y="651"/>
                    <a:pt x="703" y="637"/>
                    <a:pt x="711" y="620"/>
                  </a:cubicBezTo>
                  <a:cubicBezTo>
                    <a:pt x="714" y="598"/>
                    <a:pt x="720" y="582"/>
                    <a:pt x="723" y="575"/>
                  </a:cubicBezTo>
                  <a:cubicBezTo>
                    <a:pt x="728" y="541"/>
                    <a:pt x="711" y="550"/>
                    <a:pt x="707" y="513"/>
                  </a:cubicBezTo>
                  <a:cubicBezTo>
                    <a:pt x="711" y="452"/>
                    <a:pt x="868" y="418"/>
                    <a:pt x="1064" y="416"/>
                  </a:cubicBezTo>
                  <a:cubicBezTo>
                    <a:pt x="1043" y="223"/>
                    <a:pt x="923" y="28"/>
                    <a:pt x="627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32;p44">
              <a:extLst>
                <a:ext uri="{FF2B5EF4-FFF2-40B4-BE49-F238E27FC236}">
                  <a16:creationId xmlns:a16="http://schemas.microsoft.com/office/drawing/2014/main" id="{ACAD5A25-9BA6-6598-332D-04EF41F29424}"/>
                </a:ext>
              </a:extLst>
            </p:cNvPr>
            <p:cNvSpPr/>
            <p:nvPr/>
          </p:nvSpPr>
          <p:spPr>
            <a:xfrm>
              <a:off x="3102600" y="551825"/>
              <a:ext cx="145500" cy="114975"/>
            </a:xfrm>
            <a:custGeom>
              <a:avLst/>
              <a:gdLst/>
              <a:ahLst/>
              <a:cxnLst/>
              <a:rect l="l" t="t" r="r" b="b"/>
              <a:pathLst>
                <a:path w="5820" h="4599" extrusionOk="0">
                  <a:moveTo>
                    <a:pt x="4640" y="1"/>
                  </a:moveTo>
                  <a:cubicBezTo>
                    <a:pt x="4604" y="1"/>
                    <a:pt x="4566" y="4"/>
                    <a:pt x="4526" y="10"/>
                  </a:cubicBezTo>
                  <a:cubicBezTo>
                    <a:pt x="3417" y="174"/>
                    <a:pt x="3251" y="2065"/>
                    <a:pt x="3251" y="2065"/>
                  </a:cubicBezTo>
                  <a:cubicBezTo>
                    <a:pt x="3251" y="2065"/>
                    <a:pt x="2267" y="683"/>
                    <a:pt x="1515" y="683"/>
                  </a:cubicBezTo>
                  <a:cubicBezTo>
                    <a:pt x="1326" y="683"/>
                    <a:pt x="1152" y="770"/>
                    <a:pt x="1012" y="987"/>
                  </a:cubicBezTo>
                  <a:cubicBezTo>
                    <a:pt x="1" y="2544"/>
                    <a:pt x="3846" y="4598"/>
                    <a:pt x="3846" y="4598"/>
                  </a:cubicBezTo>
                  <a:cubicBezTo>
                    <a:pt x="5259" y="3044"/>
                    <a:pt x="5820" y="1"/>
                    <a:pt x="4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33;p44">
              <a:extLst>
                <a:ext uri="{FF2B5EF4-FFF2-40B4-BE49-F238E27FC236}">
                  <a16:creationId xmlns:a16="http://schemas.microsoft.com/office/drawing/2014/main" id="{614BA74A-D0B7-551B-859F-8A5666189DD7}"/>
                </a:ext>
              </a:extLst>
            </p:cNvPr>
            <p:cNvSpPr/>
            <p:nvPr/>
          </p:nvSpPr>
          <p:spPr>
            <a:xfrm>
              <a:off x="3129950" y="577550"/>
              <a:ext cx="22775" cy="42300"/>
            </a:xfrm>
            <a:custGeom>
              <a:avLst/>
              <a:gdLst/>
              <a:ahLst/>
              <a:cxnLst/>
              <a:rect l="l" t="t" r="r" b="b"/>
              <a:pathLst>
                <a:path w="911" h="1692" extrusionOk="0">
                  <a:moveTo>
                    <a:pt x="548" y="0"/>
                  </a:moveTo>
                  <a:cubicBezTo>
                    <a:pt x="449" y="0"/>
                    <a:pt x="341" y="30"/>
                    <a:pt x="229" y="103"/>
                  </a:cubicBezTo>
                  <a:cubicBezTo>
                    <a:pt x="108" y="202"/>
                    <a:pt x="20" y="373"/>
                    <a:pt x="15" y="506"/>
                  </a:cubicBezTo>
                  <a:cubicBezTo>
                    <a:pt x="0" y="581"/>
                    <a:pt x="6" y="644"/>
                    <a:pt x="12" y="703"/>
                  </a:cubicBezTo>
                  <a:cubicBezTo>
                    <a:pt x="21" y="764"/>
                    <a:pt x="31" y="827"/>
                    <a:pt x="48" y="876"/>
                  </a:cubicBezTo>
                  <a:cubicBezTo>
                    <a:pt x="82" y="982"/>
                    <a:pt x="124" y="1081"/>
                    <a:pt x="182" y="1161"/>
                  </a:cubicBezTo>
                  <a:cubicBezTo>
                    <a:pt x="234" y="1248"/>
                    <a:pt x="295" y="1324"/>
                    <a:pt x="368" y="1389"/>
                  </a:cubicBezTo>
                  <a:cubicBezTo>
                    <a:pt x="506" y="1528"/>
                    <a:pt x="674" y="1629"/>
                    <a:pt x="886" y="1691"/>
                  </a:cubicBezTo>
                  <a:cubicBezTo>
                    <a:pt x="897" y="1464"/>
                    <a:pt x="848" y="1290"/>
                    <a:pt x="814" y="1122"/>
                  </a:cubicBezTo>
                  <a:cubicBezTo>
                    <a:pt x="792" y="1039"/>
                    <a:pt x="767" y="963"/>
                    <a:pt x="748" y="889"/>
                  </a:cubicBezTo>
                  <a:cubicBezTo>
                    <a:pt x="721" y="816"/>
                    <a:pt x="703" y="749"/>
                    <a:pt x="684" y="688"/>
                  </a:cubicBezTo>
                  <a:cubicBezTo>
                    <a:pt x="668" y="655"/>
                    <a:pt x="667" y="632"/>
                    <a:pt x="660" y="606"/>
                  </a:cubicBezTo>
                  <a:cubicBezTo>
                    <a:pt x="647" y="578"/>
                    <a:pt x="644" y="556"/>
                    <a:pt x="641" y="541"/>
                  </a:cubicBezTo>
                  <a:cubicBezTo>
                    <a:pt x="624" y="497"/>
                    <a:pt x="623" y="501"/>
                    <a:pt x="607" y="463"/>
                  </a:cubicBezTo>
                  <a:cubicBezTo>
                    <a:pt x="595" y="393"/>
                    <a:pt x="727" y="263"/>
                    <a:pt x="910" y="145"/>
                  </a:cubicBezTo>
                  <a:cubicBezTo>
                    <a:pt x="814" y="61"/>
                    <a:pt x="690" y="0"/>
                    <a:pt x="548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34;p44">
              <a:extLst>
                <a:ext uri="{FF2B5EF4-FFF2-40B4-BE49-F238E27FC236}">
                  <a16:creationId xmlns:a16="http://schemas.microsoft.com/office/drawing/2014/main" id="{8065958F-283C-CB84-C897-6A86861ED766}"/>
                </a:ext>
              </a:extLst>
            </p:cNvPr>
            <p:cNvSpPr/>
            <p:nvPr/>
          </p:nvSpPr>
          <p:spPr>
            <a:xfrm>
              <a:off x="2834775" y="1277975"/>
              <a:ext cx="137150" cy="105600"/>
            </a:xfrm>
            <a:custGeom>
              <a:avLst/>
              <a:gdLst/>
              <a:ahLst/>
              <a:cxnLst/>
              <a:rect l="l" t="t" r="r" b="b"/>
              <a:pathLst>
                <a:path w="5486" h="4224" extrusionOk="0">
                  <a:moveTo>
                    <a:pt x="4355" y="1"/>
                  </a:moveTo>
                  <a:cubicBezTo>
                    <a:pt x="4330" y="1"/>
                    <a:pt x="4304" y="2"/>
                    <a:pt x="4276" y="5"/>
                  </a:cubicBezTo>
                  <a:cubicBezTo>
                    <a:pt x="3246" y="115"/>
                    <a:pt x="3021" y="1858"/>
                    <a:pt x="3021" y="1858"/>
                  </a:cubicBezTo>
                  <a:cubicBezTo>
                    <a:pt x="3021" y="1858"/>
                    <a:pt x="2145" y="515"/>
                    <a:pt x="1445" y="515"/>
                  </a:cubicBezTo>
                  <a:cubicBezTo>
                    <a:pt x="1280" y="515"/>
                    <a:pt x="1124" y="590"/>
                    <a:pt x="992" y="777"/>
                  </a:cubicBezTo>
                  <a:cubicBezTo>
                    <a:pt x="1" y="2179"/>
                    <a:pt x="3477" y="4223"/>
                    <a:pt x="3477" y="4223"/>
                  </a:cubicBezTo>
                  <a:cubicBezTo>
                    <a:pt x="4853" y="2828"/>
                    <a:pt x="5485" y="1"/>
                    <a:pt x="4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35;p44">
              <a:extLst>
                <a:ext uri="{FF2B5EF4-FFF2-40B4-BE49-F238E27FC236}">
                  <a16:creationId xmlns:a16="http://schemas.microsoft.com/office/drawing/2014/main" id="{401E6419-29A3-5F02-80A1-800C0CCFF851}"/>
                </a:ext>
              </a:extLst>
            </p:cNvPr>
            <p:cNvSpPr/>
            <p:nvPr/>
          </p:nvSpPr>
          <p:spPr>
            <a:xfrm>
              <a:off x="2860275" y="1298600"/>
              <a:ext cx="22075" cy="39750"/>
            </a:xfrm>
            <a:custGeom>
              <a:avLst/>
              <a:gdLst/>
              <a:ahLst/>
              <a:cxnLst/>
              <a:rect l="l" t="t" r="r" b="b"/>
              <a:pathLst>
                <a:path w="883" h="1590" extrusionOk="0">
                  <a:moveTo>
                    <a:pt x="524" y="0"/>
                  </a:moveTo>
                  <a:cubicBezTo>
                    <a:pt x="437" y="0"/>
                    <a:pt x="342" y="25"/>
                    <a:pt x="241" y="84"/>
                  </a:cubicBezTo>
                  <a:cubicBezTo>
                    <a:pt x="120" y="171"/>
                    <a:pt x="27" y="333"/>
                    <a:pt x="17" y="459"/>
                  </a:cubicBezTo>
                  <a:cubicBezTo>
                    <a:pt x="0" y="532"/>
                    <a:pt x="3" y="592"/>
                    <a:pt x="8" y="647"/>
                  </a:cubicBezTo>
                  <a:cubicBezTo>
                    <a:pt x="11" y="706"/>
                    <a:pt x="19" y="766"/>
                    <a:pt x="33" y="811"/>
                  </a:cubicBezTo>
                  <a:cubicBezTo>
                    <a:pt x="60" y="912"/>
                    <a:pt x="97" y="1006"/>
                    <a:pt x="147" y="1083"/>
                  </a:cubicBezTo>
                  <a:cubicBezTo>
                    <a:pt x="195" y="1168"/>
                    <a:pt x="249" y="1240"/>
                    <a:pt x="315" y="1302"/>
                  </a:cubicBezTo>
                  <a:cubicBezTo>
                    <a:pt x="443" y="1432"/>
                    <a:pt x="598" y="1531"/>
                    <a:pt x="801" y="1590"/>
                  </a:cubicBezTo>
                  <a:cubicBezTo>
                    <a:pt x="829" y="1375"/>
                    <a:pt x="796" y="1209"/>
                    <a:pt x="774" y="1052"/>
                  </a:cubicBezTo>
                  <a:cubicBezTo>
                    <a:pt x="758" y="974"/>
                    <a:pt x="739" y="903"/>
                    <a:pt x="726" y="834"/>
                  </a:cubicBezTo>
                  <a:cubicBezTo>
                    <a:pt x="704" y="766"/>
                    <a:pt x="693" y="704"/>
                    <a:pt x="677" y="648"/>
                  </a:cubicBezTo>
                  <a:cubicBezTo>
                    <a:pt x="663" y="619"/>
                    <a:pt x="663" y="597"/>
                    <a:pt x="658" y="575"/>
                  </a:cubicBezTo>
                  <a:cubicBezTo>
                    <a:pt x="649" y="552"/>
                    <a:pt x="645" y="530"/>
                    <a:pt x="641" y="521"/>
                  </a:cubicBezTo>
                  <a:cubicBezTo>
                    <a:pt x="627" y="481"/>
                    <a:pt x="623" y="492"/>
                    <a:pt x="603" y="458"/>
                  </a:cubicBezTo>
                  <a:cubicBezTo>
                    <a:pt x="585" y="397"/>
                    <a:pt x="709" y="274"/>
                    <a:pt x="883" y="162"/>
                  </a:cubicBezTo>
                  <a:cubicBezTo>
                    <a:pt x="792" y="69"/>
                    <a:pt x="669" y="0"/>
                    <a:pt x="524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36;p44">
              <a:extLst>
                <a:ext uri="{FF2B5EF4-FFF2-40B4-BE49-F238E27FC236}">
                  <a16:creationId xmlns:a16="http://schemas.microsoft.com/office/drawing/2014/main" id="{9A897004-C9C7-7039-5F6A-8D238DEDF5BB}"/>
                </a:ext>
              </a:extLst>
            </p:cNvPr>
            <p:cNvSpPr/>
            <p:nvPr/>
          </p:nvSpPr>
          <p:spPr>
            <a:xfrm>
              <a:off x="2835750" y="1533750"/>
              <a:ext cx="260000" cy="225225"/>
            </a:xfrm>
            <a:custGeom>
              <a:avLst/>
              <a:gdLst/>
              <a:ahLst/>
              <a:cxnLst/>
              <a:rect l="l" t="t" r="r" b="b"/>
              <a:pathLst>
                <a:path w="10400" h="9009" extrusionOk="0">
                  <a:moveTo>
                    <a:pt x="8331" y="1"/>
                  </a:moveTo>
                  <a:cubicBezTo>
                    <a:pt x="8210" y="1"/>
                    <a:pt x="8082" y="20"/>
                    <a:pt x="7945" y="61"/>
                  </a:cubicBezTo>
                  <a:cubicBezTo>
                    <a:pt x="5872" y="677"/>
                    <a:pt x="6072" y="4334"/>
                    <a:pt x="6072" y="4334"/>
                  </a:cubicBezTo>
                  <a:cubicBezTo>
                    <a:pt x="6072" y="4334"/>
                    <a:pt x="4000" y="2158"/>
                    <a:pt x="2563" y="2158"/>
                  </a:cubicBezTo>
                  <a:cubicBezTo>
                    <a:pt x="2125" y="2158"/>
                    <a:pt x="1746" y="2360"/>
                    <a:pt x="1503" y="2886"/>
                  </a:cubicBezTo>
                  <a:cubicBezTo>
                    <a:pt x="1" y="6136"/>
                    <a:pt x="7899" y="9008"/>
                    <a:pt x="7899" y="9008"/>
                  </a:cubicBezTo>
                  <a:cubicBezTo>
                    <a:pt x="10115" y="5743"/>
                    <a:pt x="10399" y="1"/>
                    <a:pt x="8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37;p44">
              <a:extLst>
                <a:ext uri="{FF2B5EF4-FFF2-40B4-BE49-F238E27FC236}">
                  <a16:creationId xmlns:a16="http://schemas.microsoft.com/office/drawing/2014/main" id="{AEDEC4C8-048F-568D-C2DB-B8258926C084}"/>
                </a:ext>
              </a:extLst>
            </p:cNvPr>
            <p:cNvSpPr/>
            <p:nvPr/>
          </p:nvSpPr>
          <p:spPr>
            <a:xfrm>
              <a:off x="2888925" y="1606550"/>
              <a:ext cx="42500" cy="75475"/>
            </a:xfrm>
            <a:custGeom>
              <a:avLst/>
              <a:gdLst/>
              <a:ahLst/>
              <a:cxnLst/>
              <a:rect l="l" t="t" r="r" b="b"/>
              <a:pathLst>
                <a:path w="1700" h="3019" extrusionOk="0">
                  <a:moveTo>
                    <a:pt x="944" y="1"/>
                  </a:moveTo>
                  <a:cubicBezTo>
                    <a:pt x="696" y="1"/>
                    <a:pt x="436" y="83"/>
                    <a:pt x="211" y="308"/>
                  </a:cubicBezTo>
                  <a:cubicBezTo>
                    <a:pt x="148" y="405"/>
                    <a:pt x="63" y="508"/>
                    <a:pt x="43" y="625"/>
                  </a:cubicBezTo>
                  <a:cubicBezTo>
                    <a:pt x="28" y="684"/>
                    <a:pt x="12" y="742"/>
                    <a:pt x="1" y="802"/>
                  </a:cubicBezTo>
                  <a:lnTo>
                    <a:pt x="4" y="970"/>
                  </a:lnTo>
                  <a:cubicBezTo>
                    <a:pt x="5" y="1024"/>
                    <a:pt x="6" y="1084"/>
                    <a:pt x="16" y="1135"/>
                  </a:cubicBezTo>
                  <a:lnTo>
                    <a:pt x="55" y="1283"/>
                  </a:lnTo>
                  <a:cubicBezTo>
                    <a:pt x="83" y="1380"/>
                    <a:pt x="113" y="1483"/>
                    <a:pt x="158" y="1563"/>
                  </a:cubicBezTo>
                  <a:lnTo>
                    <a:pt x="292" y="1815"/>
                  </a:lnTo>
                  <a:cubicBezTo>
                    <a:pt x="341" y="1894"/>
                    <a:pt x="398" y="1964"/>
                    <a:pt x="452" y="2037"/>
                  </a:cubicBezTo>
                  <a:cubicBezTo>
                    <a:pt x="560" y="2186"/>
                    <a:pt x="680" y="2317"/>
                    <a:pt x="815" y="2432"/>
                  </a:cubicBezTo>
                  <a:cubicBezTo>
                    <a:pt x="1070" y="2678"/>
                    <a:pt x="1370" y="2867"/>
                    <a:pt x="1700" y="3018"/>
                  </a:cubicBezTo>
                  <a:cubicBezTo>
                    <a:pt x="1569" y="2673"/>
                    <a:pt x="1378" y="2394"/>
                    <a:pt x="1220" y="2104"/>
                  </a:cubicBezTo>
                  <a:cubicBezTo>
                    <a:pt x="1178" y="2034"/>
                    <a:pt x="1134" y="1964"/>
                    <a:pt x="1089" y="1896"/>
                  </a:cubicBezTo>
                  <a:lnTo>
                    <a:pt x="974" y="1688"/>
                  </a:lnTo>
                  <a:cubicBezTo>
                    <a:pt x="887" y="1553"/>
                    <a:pt x="821" y="1418"/>
                    <a:pt x="759" y="1287"/>
                  </a:cubicBezTo>
                  <a:cubicBezTo>
                    <a:pt x="637" y="1020"/>
                    <a:pt x="571" y="795"/>
                    <a:pt x="632" y="610"/>
                  </a:cubicBezTo>
                  <a:cubicBezTo>
                    <a:pt x="678" y="517"/>
                    <a:pt x="761" y="407"/>
                    <a:pt x="886" y="316"/>
                  </a:cubicBezTo>
                  <a:cubicBezTo>
                    <a:pt x="1011" y="222"/>
                    <a:pt x="1158" y="144"/>
                    <a:pt x="1321" y="61"/>
                  </a:cubicBezTo>
                  <a:cubicBezTo>
                    <a:pt x="1204" y="24"/>
                    <a:pt x="1076" y="1"/>
                    <a:pt x="944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38;p44">
              <a:extLst>
                <a:ext uri="{FF2B5EF4-FFF2-40B4-BE49-F238E27FC236}">
                  <a16:creationId xmlns:a16="http://schemas.microsoft.com/office/drawing/2014/main" id="{724A15C8-8E46-1AC7-6EBB-B2C0441B4A56}"/>
                </a:ext>
              </a:extLst>
            </p:cNvPr>
            <p:cNvSpPr/>
            <p:nvPr/>
          </p:nvSpPr>
          <p:spPr>
            <a:xfrm>
              <a:off x="4102000" y="447625"/>
              <a:ext cx="308325" cy="223800"/>
            </a:xfrm>
            <a:custGeom>
              <a:avLst/>
              <a:gdLst/>
              <a:ahLst/>
              <a:cxnLst/>
              <a:rect l="l" t="t" r="r" b="b"/>
              <a:pathLst>
                <a:path w="12333" h="8952" extrusionOk="0">
                  <a:moveTo>
                    <a:pt x="3835" y="0"/>
                  </a:moveTo>
                  <a:cubicBezTo>
                    <a:pt x="3662" y="0"/>
                    <a:pt x="3474" y="42"/>
                    <a:pt x="3269" y="133"/>
                  </a:cubicBezTo>
                  <a:cubicBezTo>
                    <a:pt x="0" y="1592"/>
                    <a:pt x="4061" y="8951"/>
                    <a:pt x="4061" y="8951"/>
                  </a:cubicBezTo>
                  <a:cubicBezTo>
                    <a:pt x="8100" y="7889"/>
                    <a:pt x="12333" y="3316"/>
                    <a:pt x="9979" y="2240"/>
                  </a:cubicBezTo>
                  <a:cubicBezTo>
                    <a:pt x="9714" y="2119"/>
                    <a:pt x="9444" y="2067"/>
                    <a:pt x="9175" y="2067"/>
                  </a:cubicBezTo>
                  <a:cubicBezTo>
                    <a:pt x="7446" y="2067"/>
                    <a:pt x="5759" y="4228"/>
                    <a:pt x="5759" y="4228"/>
                  </a:cubicBezTo>
                  <a:cubicBezTo>
                    <a:pt x="5759" y="4228"/>
                    <a:pt x="5576" y="0"/>
                    <a:pt x="3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39;p44">
              <a:extLst>
                <a:ext uri="{FF2B5EF4-FFF2-40B4-BE49-F238E27FC236}">
                  <a16:creationId xmlns:a16="http://schemas.microsoft.com/office/drawing/2014/main" id="{58479D30-BD16-3DBD-9566-73229F04832A}"/>
                </a:ext>
              </a:extLst>
            </p:cNvPr>
            <p:cNvSpPr/>
            <p:nvPr/>
          </p:nvSpPr>
          <p:spPr>
            <a:xfrm>
              <a:off x="4169625" y="470850"/>
              <a:ext cx="49300" cy="75575"/>
            </a:xfrm>
            <a:custGeom>
              <a:avLst/>
              <a:gdLst/>
              <a:ahLst/>
              <a:cxnLst/>
              <a:rect l="l" t="t" r="r" b="b"/>
              <a:pathLst>
                <a:path w="1972" h="3023" extrusionOk="0">
                  <a:moveTo>
                    <a:pt x="1049" y="1"/>
                  </a:moveTo>
                  <a:cubicBezTo>
                    <a:pt x="1024" y="1"/>
                    <a:pt x="997" y="2"/>
                    <a:pt x="971" y="3"/>
                  </a:cubicBezTo>
                  <a:cubicBezTo>
                    <a:pt x="859" y="34"/>
                    <a:pt x="728" y="55"/>
                    <a:pt x="636" y="132"/>
                  </a:cubicBezTo>
                  <a:cubicBezTo>
                    <a:pt x="585" y="164"/>
                    <a:pt x="535" y="199"/>
                    <a:pt x="487" y="237"/>
                  </a:cubicBezTo>
                  <a:lnTo>
                    <a:pt x="381" y="363"/>
                  </a:lnTo>
                  <a:cubicBezTo>
                    <a:pt x="346" y="405"/>
                    <a:pt x="308" y="451"/>
                    <a:pt x="281" y="496"/>
                  </a:cubicBezTo>
                  <a:lnTo>
                    <a:pt x="213" y="634"/>
                  </a:lnTo>
                  <a:cubicBezTo>
                    <a:pt x="170" y="726"/>
                    <a:pt x="125" y="821"/>
                    <a:pt x="106" y="912"/>
                  </a:cubicBezTo>
                  <a:lnTo>
                    <a:pt x="40" y="1190"/>
                  </a:lnTo>
                  <a:cubicBezTo>
                    <a:pt x="27" y="1283"/>
                    <a:pt x="23" y="1373"/>
                    <a:pt x="17" y="1463"/>
                  </a:cubicBezTo>
                  <a:cubicBezTo>
                    <a:pt x="0" y="1647"/>
                    <a:pt x="6" y="1825"/>
                    <a:pt x="30" y="2000"/>
                  </a:cubicBezTo>
                  <a:cubicBezTo>
                    <a:pt x="61" y="2353"/>
                    <a:pt x="162" y="2694"/>
                    <a:pt x="311" y="3023"/>
                  </a:cubicBezTo>
                  <a:cubicBezTo>
                    <a:pt x="440" y="2677"/>
                    <a:pt x="478" y="2341"/>
                    <a:pt x="551" y="2019"/>
                  </a:cubicBezTo>
                  <a:cubicBezTo>
                    <a:pt x="565" y="1939"/>
                    <a:pt x="578" y="1858"/>
                    <a:pt x="589" y="1777"/>
                  </a:cubicBezTo>
                  <a:lnTo>
                    <a:pt x="640" y="1545"/>
                  </a:lnTo>
                  <a:cubicBezTo>
                    <a:pt x="663" y="1387"/>
                    <a:pt x="702" y="1243"/>
                    <a:pt x="742" y="1102"/>
                  </a:cubicBezTo>
                  <a:cubicBezTo>
                    <a:pt x="826" y="820"/>
                    <a:pt x="924" y="608"/>
                    <a:pt x="1093" y="509"/>
                  </a:cubicBezTo>
                  <a:cubicBezTo>
                    <a:pt x="1169" y="476"/>
                    <a:pt x="1275" y="451"/>
                    <a:pt x="1395" y="451"/>
                  </a:cubicBezTo>
                  <a:cubicBezTo>
                    <a:pt x="1421" y="451"/>
                    <a:pt x="1448" y="452"/>
                    <a:pt x="1475" y="454"/>
                  </a:cubicBezTo>
                  <a:cubicBezTo>
                    <a:pt x="1631" y="465"/>
                    <a:pt x="1794" y="503"/>
                    <a:pt x="1972" y="548"/>
                  </a:cubicBezTo>
                  <a:cubicBezTo>
                    <a:pt x="1795" y="260"/>
                    <a:pt x="1493" y="1"/>
                    <a:pt x="1049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224;p18">
            <a:extLst>
              <a:ext uri="{FF2B5EF4-FFF2-40B4-BE49-F238E27FC236}">
                <a16:creationId xmlns:a16="http://schemas.microsoft.com/office/drawing/2014/main" id="{0DE86421-B6B0-1D3A-47F9-ADACDF2F7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650" y="848093"/>
            <a:ext cx="5984659" cy="7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dirty="0"/>
              <a:t>MOMENTO SQL</a:t>
            </a:r>
            <a:endParaRPr sz="40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FCE30CE-DE5B-E889-C103-19E876E29BFA}"/>
              </a:ext>
            </a:extLst>
          </p:cNvPr>
          <p:cNvSpPr txBox="1"/>
          <p:nvPr/>
        </p:nvSpPr>
        <p:spPr>
          <a:xfrm>
            <a:off x="951362" y="1960949"/>
            <a:ext cx="5583615" cy="4607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6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Tópicos que serão apresentados:</a:t>
            </a:r>
          </a:p>
          <a:p>
            <a:pPr marL="457200" indent="-4572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667" kern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Selects</a:t>
            </a:r>
            <a:endParaRPr lang="pt-BR" sz="2667" kern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457200" indent="-4572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667" kern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Add</a:t>
            </a:r>
            <a:r>
              <a:rPr lang="pt-BR" sz="26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 – Alter</a:t>
            </a:r>
          </a:p>
          <a:p>
            <a:pPr marL="457200" indent="-4572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6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Update</a:t>
            </a:r>
          </a:p>
          <a:p>
            <a:pPr marL="457200" indent="-4572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6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Deletes – </a:t>
            </a:r>
            <a:r>
              <a:rPr lang="pt-BR" sz="2667" kern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Drop</a:t>
            </a:r>
            <a:endParaRPr lang="pt-BR" sz="2667" kern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457200" indent="-4572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667" kern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Querys</a:t>
            </a:r>
            <a:r>
              <a:rPr lang="pt-BR" sz="26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 para Pesquisas (JOINS)</a:t>
            </a:r>
          </a:p>
          <a:p>
            <a:pPr marL="457200" indent="-4572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667" kern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Views</a:t>
            </a:r>
            <a:endParaRPr lang="pt-BR" sz="2667" kern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457200" indent="-4572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6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Triggers</a:t>
            </a:r>
          </a:p>
          <a:p>
            <a:pPr marL="457200" indent="-4572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6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Procedures</a:t>
            </a:r>
          </a:p>
          <a:p>
            <a:pPr marL="457200" indent="-4572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667" kern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Functions</a:t>
            </a:r>
            <a:endParaRPr lang="pt-BR" sz="2667" kern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457200" indent="-4572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6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Funções Agregadas</a:t>
            </a:r>
          </a:p>
        </p:txBody>
      </p:sp>
    </p:spTree>
    <p:extLst>
      <p:ext uri="{BB962C8B-B14F-4D97-AF65-F5344CB8AC3E}">
        <p14:creationId xmlns:p14="http://schemas.microsoft.com/office/powerpoint/2010/main" val="239918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D63B0-0C41-BC6F-29DA-C35FE265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600" dirty="0"/>
              <a:t>Dúvidas</a:t>
            </a:r>
            <a:endParaRPr lang="pt-BR" dirty="0"/>
          </a:p>
        </p:txBody>
      </p:sp>
      <p:grpSp>
        <p:nvGrpSpPr>
          <p:cNvPr id="3" name="Google Shape;3632;p41">
            <a:extLst>
              <a:ext uri="{FF2B5EF4-FFF2-40B4-BE49-F238E27FC236}">
                <a16:creationId xmlns:a16="http://schemas.microsoft.com/office/drawing/2014/main" id="{C1FDFE43-D32B-F291-5835-9C99FFADC130}"/>
              </a:ext>
            </a:extLst>
          </p:cNvPr>
          <p:cNvGrpSpPr/>
          <p:nvPr/>
        </p:nvGrpSpPr>
        <p:grpSpPr>
          <a:xfrm>
            <a:off x="3516925" y="2200400"/>
            <a:ext cx="5158150" cy="4108967"/>
            <a:chOff x="1224550" y="3087125"/>
            <a:chExt cx="2447925" cy="2064925"/>
          </a:xfrm>
        </p:grpSpPr>
        <p:sp>
          <p:nvSpPr>
            <p:cNvPr id="4" name="Google Shape;3633;p41">
              <a:extLst>
                <a:ext uri="{FF2B5EF4-FFF2-40B4-BE49-F238E27FC236}">
                  <a16:creationId xmlns:a16="http://schemas.microsoft.com/office/drawing/2014/main" id="{94141350-06C3-90D7-FBD4-A5004FAE8D3D}"/>
                </a:ext>
              </a:extLst>
            </p:cNvPr>
            <p:cNvSpPr/>
            <p:nvPr/>
          </p:nvSpPr>
          <p:spPr>
            <a:xfrm>
              <a:off x="1224550" y="3243175"/>
              <a:ext cx="2447925" cy="1646000"/>
            </a:xfrm>
            <a:custGeom>
              <a:avLst/>
              <a:gdLst/>
              <a:ahLst/>
              <a:cxnLst/>
              <a:rect l="l" t="t" r="r" b="b"/>
              <a:pathLst>
                <a:path w="97917" h="65840" extrusionOk="0">
                  <a:moveTo>
                    <a:pt x="68646" y="1"/>
                  </a:moveTo>
                  <a:cubicBezTo>
                    <a:pt x="58972" y="1"/>
                    <a:pt x="52026" y="7542"/>
                    <a:pt x="46028" y="7542"/>
                  </a:cubicBezTo>
                  <a:cubicBezTo>
                    <a:pt x="45960" y="7542"/>
                    <a:pt x="45893" y="7541"/>
                    <a:pt x="45826" y="7540"/>
                  </a:cubicBezTo>
                  <a:cubicBezTo>
                    <a:pt x="41158" y="7406"/>
                    <a:pt x="33978" y="4257"/>
                    <a:pt x="26519" y="4257"/>
                  </a:cubicBezTo>
                  <a:cubicBezTo>
                    <a:pt x="20957" y="4257"/>
                    <a:pt x="15239" y="6009"/>
                    <a:pt x="10293" y="12071"/>
                  </a:cubicBezTo>
                  <a:cubicBezTo>
                    <a:pt x="0" y="24686"/>
                    <a:pt x="8576" y="65840"/>
                    <a:pt x="45496" y="65840"/>
                  </a:cubicBezTo>
                  <a:cubicBezTo>
                    <a:pt x="46553" y="65840"/>
                    <a:pt x="47634" y="65806"/>
                    <a:pt x="48739" y="65737"/>
                  </a:cubicBezTo>
                  <a:cubicBezTo>
                    <a:pt x="90549" y="63118"/>
                    <a:pt x="97916" y="14359"/>
                    <a:pt x="79943" y="3454"/>
                  </a:cubicBezTo>
                  <a:cubicBezTo>
                    <a:pt x="75788" y="933"/>
                    <a:pt x="72049" y="1"/>
                    <a:pt x="68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34;p41">
              <a:extLst>
                <a:ext uri="{FF2B5EF4-FFF2-40B4-BE49-F238E27FC236}">
                  <a16:creationId xmlns:a16="http://schemas.microsoft.com/office/drawing/2014/main" id="{D5AD9783-C123-785B-6BFC-D4FB16F6C96A}"/>
                </a:ext>
              </a:extLst>
            </p:cNvPr>
            <p:cNvSpPr/>
            <p:nvPr/>
          </p:nvSpPr>
          <p:spPr>
            <a:xfrm>
              <a:off x="1321425" y="4389100"/>
              <a:ext cx="681375" cy="762950"/>
            </a:xfrm>
            <a:custGeom>
              <a:avLst/>
              <a:gdLst/>
              <a:ahLst/>
              <a:cxnLst/>
              <a:rect l="l" t="t" r="r" b="b"/>
              <a:pathLst>
                <a:path w="27255" h="30518" extrusionOk="0">
                  <a:moveTo>
                    <a:pt x="17529" y="1"/>
                  </a:moveTo>
                  <a:lnTo>
                    <a:pt x="0" y="7363"/>
                  </a:lnTo>
                  <a:lnTo>
                    <a:pt x="9726" y="30517"/>
                  </a:lnTo>
                  <a:lnTo>
                    <a:pt x="27255" y="23154"/>
                  </a:lnTo>
                  <a:lnTo>
                    <a:pt x="17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35;p41">
              <a:extLst>
                <a:ext uri="{FF2B5EF4-FFF2-40B4-BE49-F238E27FC236}">
                  <a16:creationId xmlns:a16="http://schemas.microsoft.com/office/drawing/2014/main" id="{22B64BBC-1FDE-137E-8122-D4FFD3744178}"/>
                </a:ext>
              </a:extLst>
            </p:cNvPr>
            <p:cNvSpPr/>
            <p:nvPr/>
          </p:nvSpPr>
          <p:spPr>
            <a:xfrm>
              <a:off x="1386050" y="4444300"/>
              <a:ext cx="544000" cy="633300"/>
            </a:xfrm>
            <a:custGeom>
              <a:avLst/>
              <a:gdLst/>
              <a:ahLst/>
              <a:cxnLst/>
              <a:rect l="l" t="t" r="r" b="b"/>
              <a:pathLst>
                <a:path w="21760" h="25332" extrusionOk="0">
                  <a:moveTo>
                    <a:pt x="13502" y="0"/>
                  </a:moveTo>
                  <a:lnTo>
                    <a:pt x="0" y="5672"/>
                  </a:lnTo>
                  <a:lnTo>
                    <a:pt x="8259" y="25331"/>
                  </a:lnTo>
                  <a:lnTo>
                    <a:pt x="21759" y="19660"/>
                  </a:lnTo>
                  <a:lnTo>
                    <a:pt x="13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36;p41">
              <a:extLst>
                <a:ext uri="{FF2B5EF4-FFF2-40B4-BE49-F238E27FC236}">
                  <a16:creationId xmlns:a16="http://schemas.microsoft.com/office/drawing/2014/main" id="{0F203B63-F189-DD83-8A8A-D75720394126}"/>
                </a:ext>
              </a:extLst>
            </p:cNvPr>
            <p:cNvSpPr/>
            <p:nvPr/>
          </p:nvSpPr>
          <p:spPr>
            <a:xfrm>
              <a:off x="1420500" y="4412275"/>
              <a:ext cx="253350" cy="169225"/>
            </a:xfrm>
            <a:custGeom>
              <a:avLst/>
              <a:gdLst/>
              <a:ahLst/>
              <a:cxnLst/>
              <a:rect l="l" t="t" r="r" b="b"/>
              <a:pathLst>
                <a:path w="10134" h="6769" extrusionOk="0">
                  <a:moveTo>
                    <a:pt x="8853" y="0"/>
                  </a:moveTo>
                  <a:lnTo>
                    <a:pt x="6913" y="815"/>
                  </a:lnTo>
                  <a:cubicBezTo>
                    <a:pt x="6567" y="539"/>
                    <a:pt x="6065" y="392"/>
                    <a:pt x="5495" y="392"/>
                  </a:cubicBezTo>
                  <a:cubicBezTo>
                    <a:pt x="5011" y="392"/>
                    <a:pt x="4477" y="498"/>
                    <a:pt x="3949" y="720"/>
                  </a:cubicBezTo>
                  <a:cubicBezTo>
                    <a:pt x="2799" y="1201"/>
                    <a:pt x="2025" y="2088"/>
                    <a:pt x="1943" y="2903"/>
                  </a:cubicBezTo>
                  <a:lnTo>
                    <a:pt x="0" y="3719"/>
                  </a:lnTo>
                  <a:lnTo>
                    <a:pt x="1282" y="6768"/>
                  </a:lnTo>
                  <a:lnTo>
                    <a:pt x="10134" y="3050"/>
                  </a:lnTo>
                  <a:lnTo>
                    <a:pt x="88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37;p41">
              <a:extLst>
                <a:ext uri="{FF2B5EF4-FFF2-40B4-BE49-F238E27FC236}">
                  <a16:creationId xmlns:a16="http://schemas.microsoft.com/office/drawing/2014/main" id="{C9FFD63C-2142-3EBA-381E-A6C789713441}"/>
                </a:ext>
              </a:extLst>
            </p:cNvPr>
            <p:cNvSpPr/>
            <p:nvPr/>
          </p:nvSpPr>
          <p:spPr>
            <a:xfrm>
              <a:off x="1434625" y="4556825"/>
              <a:ext cx="215500" cy="215475"/>
            </a:xfrm>
            <a:custGeom>
              <a:avLst/>
              <a:gdLst/>
              <a:ahLst/>
              <a:cxnLst/>
              <a:rect l="l" t="t" r="r" b="b"/>
              <a:pathLst>
                <a:path w="8620" h="8619" extrusionOk="0">
                  <a:moveTo>
                    <a:pt x="6070" y="0"/>
                  </a:moveTo>
                  <a:lnTo>
                    <a:pt x="1" y="2549"/>
                  </a:lnTo>
                  <a:lnTo>
                    <a:pt x="2550" y="8619"/>
                  </a:lnTo>
                  <a:lnTo>
                    <a:pt x="8619" y="6069"/>
                  </a:lnTo>
                  <a:lnTo>
                    <a:pt x="60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38;p41">
              <a:extLst>
                <a:ext uri="{FF2B5EF4-FFF2-40B4-BE49-F238E27FC236}">
                  <a16:creationId xmlns:a16="http://schemas.microsoft.com/office/drawing/2014/main" id="{27D9F8EE-99BF-646F-4C50-09E4BF697A64}"/>
                </a:ext>
              </a:extLst>
            </p:cNvPr>
            <p:cNvSpPr/>
            <p:nvPr/>
          </p:nvSpPr>
          <p:spPr>
            <a:xfrm>
              <a:off x="1508750" y="4679525"/>
              <a:ext cx="286025" cy="132750"/>
            </a:xfrm>
            <a:custGeom>
              <a:avLst/>
              <a:gdLst/>
              <a:ahLst/>
              <a:cxnLst/>
              <a:rect l="l" t="t" r="r" b="b"/>
              <a:pathLst>
                <a:path w="11441" h="5310" extrusionOk="0">
                  <a:moveTo>
                    <a:pt x="11183" y="0"/>
                  </a:moveTo>
                  <a:lnTo>
                    <a:pt x="0" y="4698"/>
                  </a:lnTo>
                  <a:lnTo>
                    <a:pt x="257" y="5309"/>
                  </a:lnTo>
                  <a:lnTo>
                    <a:pt x="11441" y="613"/>
                  </a:lnTo>
                  <a:lnTo>
                    <a:pt x="11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39;p41">
              <a:extLst>
                <a:ext uri="{FF2B5EF4-FFF2-40B4-BE49-F238E27FC236}">
                  <a16:creationId xmlns:a16="http://schemas.microsoft.com/office/drawing/2014/main" id="{1665C4C2-854F-A49D-FB91-9751E2DCF6C2}"/>
                </a:ext>
              </a:extLst>
            </p:cNvPr>
            <p:cNvSpPr/>
            <p:nvPr/>
          </p:nvSpPr>
          <p:spPr>
            <a:xfrm>
              <a:off x="1525550" y="4719500"/>
              <a:ext cx="286000" cy="132775"/>
            </a:xfrm>
            <a:custGeom>
              <a:avLst/>
              <a:gdLst/>
              <a:ahLst/>
              <a:cxnLst/>
              <a:rect l="l" t="t" r="r" b="b"/>
              <a:pathLst>
                <a:path w="11440" h="5311" extrusionOk="0">
                  <a:moveTo>
                    <a:pt x="11183" y="1"/>
                  </a:moveTo>
                  <a:lnTo>
                    <a:pt x="0" y="4698"/>
                  </a:lnTo>
                  <a:lnTo>
                    <a:pt x="257" y="5310"/>
                  </a:lnTo>
                  <a:lnTo>
                    <a:pt x="11439" y="612"/>
                  </a:lnTo>
                  <a:lnTo>
                    <a:pt x="111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40;p41">
              <a:extLst>
                <a:ext uri="{FF2B5EF4-FFF2-40B4-BE49-F238E27FC236}">
                  <a16:creationId xmlns:a16="http://schemas.microsoft.com/office/drawing/2014/main" id="{7C2150E6-2349-749A-6A21-92C89DB8261D}"/>
                </a:ext>
              </a:extLst>
            </p:cNvPr>
            <p:cNvSpPr/>
            <p:nvPr/>
          </p:nvSpPr>
          <p:spPr>
            <a:xfrm>
              <a:off x="1542325" y="4759475"/>
              <a:ext cx="286000" cy="132750"/>
            </a:xfrm>
            <a:custGeom>
              <a:avLst/>
              <a:gdLst/>
              <a:ahLst/>
              <a:cxnLst/>
              <a:rect l="l" t="t" r="r" b="b"/>
              <a:pathLst>
                <a:path w="11440" h="5310" extrusionOk="0">
                  <a:moveTo>
                    <a:pt x="11183" y="1"/>
                  </a:moveTo>
                  <a:lnTo>
                    <a:pt x="0" y="4698"/>
                  </a:lnTo>
                  <a:lnTo>
                    <a:pt x="257" y="5310"/>
                  </a:lnTo>
                  <a:lnTo>
                    <a:pt x="11439" y="613"/>
                  </a:lnTo>
                  <a:lnTo>
                    <a:pt x="111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1;p41">
              <a:extLst>
                <a:ext uri="{FF2B5EF4-FFF2-40B4-BE49-F238E27FC236}">
                  <a16:creationId xmlns:a16="http://schemas.microsoft.com/office/drawing/2014/main" id="{390CE267-5148-1CD9-14A8-8D5BF19D0B39}"/>
                </a:ext>
              </a:extLst>
            </p:cNvPr>
            <p:cNvSpPr/>
            <p:nvPr/>
          </p:nvSpPr>
          <p:spPr>
            <a:xfrm>
              <a:off x="1559125" y="4799450"/>
              <a:ext cx="286000" cy="132750"/>
            </a:xfrm>
            <a:custGeom>
              <a:avLst/>
              <a:gdLst/>
              <a:ahLst/>
              <a:cxnLst/>
              <a:rect l="l" t="t" r="r" b="b"/>
              <a:pathLst>
                <a:path w="11440" h="5310" extrusionOk="0">
                  <a:moveTo>
                    <a:pt x="11183" y="0"/>
                  </a:moveTo>
                  <a:lnTo>
                    <a:pt x="0" y="4698"/>
                  </a:lnTo>
                  <a:lnTo>
                    <a:pt x="257" y="5309"/>
                  </a:lnTo>
                  <a:lnTo>
                    <a:pt x="11439" y="613"/>
                  </a:lnTo>
                  <a:lnTo>
                    <a:pt x="11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42;p41">
              <a:extLst>
                <a:ext uri="{FF2B5EF4-FFF2-40B4-BE49-F238E27FC236}">
                  <a16:creationId xmlns:a16="http://schemas.microsoft.com/office/drawing/2014/main" id="{D906B04A-4BD7-1EE9-57B9-B7C90F44C41F}"/>
                </a:ext>
              </a:extLst>
            </p:cNvPr>
            <p:cNvSpPr/>
            <p:nvPr/>
          </p:nvSpPr>
          <p:spPr>
            <a:xfrm>
              <a:off x="1575900" y="4839375"/>
              <a:ext cx="286025" cy="132775"/>
            </a:xfrm>
            <a:custGeom>
              <a:avLst/>
              <a:gdLst/>
              <a:ahLst/>
              <a:cxnLst/>
              <a:rect l="l" t="t" r="r" b="b"/>
              <a:pathLst>
                <a:path w="11441" h="5311" extrusionOk="0">
                  <a:moveTo>
                    <a:pt x="11183" y="1"/>
                  </a:moveTo>
                  <a:lnTo>
                    <a:pt x="0" y="4698"/>
                  </a:lnTo>
                  <a:lnTo>
                    <a:pt x="258" y="5311"/>
                  </a:lnTo>
                  <a:lnTo>
                    <a:pt x="11441" y="613"/>
                  </a:lnTo>
                  <a:lnTo>
                    <a:pt x="111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43;p41">
              <a:extLst>
                <a:ext uri="{FF2B5EF4-FFF2-40B4-BE49-F238E27FC236}">
                  <a16:creationId xmlns:a16="http://schemas.microsoft.com/office/drawing/2014/main" id="{8C09524D-1E44-3900-36A4-DB7CC2B0E8CD}"/>
                </a:ext>
              </a:extLst>
            </p:cNvPr>
            <p:cNvSpPr/>
            <p:nvPr/>
          </p:nvSpPr>
          <p:spPr>
            <a:xfrm>
              <a:off x="1592725" y="4879350"/>
              <a:ext cx="286000" cy="132775"/>
            </a:xfrm>
            <a:custGeom>
              <a:avLst/>
              <a:gdLst/>
              <a:ahLst/>
              <a:cxnLst/>
              <a:rect l="l" t="t" r="r" b="b"/>
              <a:pathLst>
                <a:path w="11440" h="5311" extrusionOk="0">
                  <a:moveTo>
                    <a:pt x="11183" y="0"/>
                  </a:moveTo>
                  <a:lnTo>
                    <a:pt x="0" y="4698"/>
                  </a:lnTo>
                  <a:lnTo>
                    <a:pt x="257" y="5311"/>
                  </a:lnTo>
                  <a:lnTo>
                    <a:pt x="11440" y="613"/>
                  </a:lnTo>
                  <a:lnTo>
                    <a:pt x="11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44;p41">
              <a:extLst>
                <a:ext uri="{FF2B5EF4-FFF2-40B4-BE49-F238E27FC236}">
                  <a16:creationId xmlns:a16="http://schemas.microsoft.com/office/drawing/2014/main" id="{ED7E597F-6B48-AB9E-7B12-9B3BE954F459}"/>
                </a:ext>
              </a:extLst>
            </p:cNvPr>
            <p:cNvSpPr/>
            <p:nvPr/>
          </p:nvSpPr>
          <p:spPr>
            <a:xfrm>
              <a:off x="1605500" y="4503100"/>
              <a:ext cx="116700" cy="64700"/>
            </a:xfrm>
            <a:custGeom>
              <a:avLst/>
              <a:gdLst/>
              <a:ahLst/>
              <a:cxnLst/>
              <a:rect l="l" t="t" r="r" b="b"/>
              <a:pathLst>
                <a:path w="4668" h="2588" extrusionOk="0">
                  <a:moveTo>
                    <a:pt x="4348" y="1"/>
                  </a:moveTo>
                  <a:lnTo>
                    <a:pt x="1" y="1826"/>
                  </a:lnTo>
                  <a:lnTo>
                    <a:pt x="320" y="2588"/>
                  </a:lnTo>
                  <a:lnTo>
                    <a:pt x="4667" y="761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45;p41">
              <a:extLst>
                <a:ext uri="{FF2B5EF4-FFF2-40B4-BE49-F238E27FC236}">
                  <a16:creationId xmlns:a16="http://schemas.microsoft.com/office/drawing/2014/main" id="{797C1854-2685-F049-5621-7205F93522AA}"/>
                </a:ext>
              </a:extLst>
            </p:cNvPr>
            <p:cNvSpPr/>
            <p:nvPr/>
          </p:nvSpPr>
          <p:spPr>
            <a:xfrm>
              <a:off x="1620850" y="4539625"/>
              <a:ext cx="116700" cy="64700"/>
            </a:xfrm>
            <a:custGeom>
              <a:avLst/>
              <a:gdLst/>
              <a:ahLst/>
              <a:cxnLst/>
              <a:rect l="l" t="t" r="r" b="b"/>
              <a:pathLst>
                <a:path w="4668" h="2588" extrusionOk="0">
                  <a:moveTo>
                    <a:pt x="4348" y="1"/>
                  </a:moveTo>
                  <a:lnTo>
                    <a:pt x="0" y="1827"/>
                  </a:lnTo>
                  <a:lnTo>
                    <a:pt x="320" y="2587"/>
                  </a:lnTo>
                  <a:lnTo>
                    <a:pt x="4667" y="762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46;p41">
              <a:extLst>
                <a:ext uri="{FF2B5EF4-FFF2-40B4-BE49-F238E27FC236}">
                  <a16:creationId xmlns:a16="http://schemas.microsoft.com/office/drawing/2014/main" id="{A6406DD2-0FE5-87DA-CC3A-E6E6E5292B15}"/>
                </a:ext>
              </a:extLst>
            </p:cNvPr>
            <p:cNvSpPr/>
            <p:nvPr/>
          </p:nvSpPr>
          <p:spPr>
            <a:xfrm>
              <a:off x="1636175" y="4576125"/>
              <a:ext cx="116700" cy="64700"/>
            </a:xfrm>
            <a:custGeom>
              <a:avLst/>
              <a:gdLst/>
              <a:ahLst/>
              <a:cxnLst/>
              <a:rect l="l" t="t" r="r" b="b"/>
              <a:pathLst>
                <a:path w="4668" h="2588" extrusionOk="0">
                  <a:moveTo>
                    <a:pt x="4348" y="0"/>
                  </a:moveTo>
                  <a:lnTo>
                    <a:pt x="1" y="1827"/>
                  </a:lnTo>
                  <a:lnTo>
                    <a:pt x="320" y="2587"/>
                  </a:lnTo>
                  <a:lnTo>
                    <a:pt x="4668" y="762"/>
                  </a:lnTo>
                  <a:lnTo>
                    <a:pt x="43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47;p41">
              <a:extLst>
                <a:ext uri="{FF2B5EF4-FFF2-40B4-BE49-F238E27FC236}">
                  <a16:creationId xmlns:a16="http://schemas.microsoft.com/office/drawing/2014/main" id="{88FDAD78-41BD-716A-F3E8-FEA8283BE8DA}"/>
                </a:ext>
              </a:extLst>
            </p:cNvPr>
            <p:cNvSpPr/>
            <p:nvPr/>
          </p:nvSpPr>
          <p:spPr>
            <a:xfrm>
              <a:off x="2966550" y="3309775"/>
              <a:ext cx="384600" cy="438075"/>
            </a:xfrm>
            <a:custGeom>
              <a:avLst/>
              <a:gdLst/>
              <a:ahLst/>
              <a:cxnLst/>
              <a:rect l="l" t="t" r="r" b="b"/>
              <a:pathLst>
                <a:path w="15384" h="17523" extrusionOk="0">
                  <a:moveTo>
                    <a:pt x="4964" y="0"/>
                  </a:moveTo>
                  <a:lnTo>
                    <a:pt x="0" y="13764"/>
                  </a:lnTo>
                  <a:lnTo>
                    <a:pt x="10419" y="17522"/>
                  </a:lnTo>
                  <a:lnTo>
                    <a:pt x="15383" y="3758"/>
                  </a:lnTo>
                  <a:lnTo>
                    <a:pt x="49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48;p41">
              <a:extLst>
                <a:ext uri="{FF2B5EF4-FFF2-40B4-BE49-F238E27FC236}">
                  <a16:creationId xmlns:a16="http://schemas.microsoft.com/office/drawing/2014/main" id="{61B99683-B270-E94E-84FC-405AB59D528F}"/>
                </a:ext>
              </a:extLst>
            </p:cNvPr>
            <p:cNvSpPr/>
            <p:nvPr/>
          </p:nvSpPr>
          <p:spPr>
            <a:xfrm>
              <a:off x="3007700" y="3340775"/>
              <a:ext cx="306025" cy="364575"/>
            </a:xfrm>
            <a:custGeom>
              <a:avLst/>
              <a:gdLst/>
              <a:ahLst/>
              <a:cxnLst/>
              <a:rect l="l" t="t" r="r" b="b"/>
              <a:pathLst>
                <a:path w="12241" h="14583" extrusionOk="0">
                  <a:moveTo>
                    <a:pt x="4215" y="1"/>
                  </a:moveTo>
                  <a:lnTo>
                    <a:pt x="0" y="11688"/>
                  </a:lnTo>
                  <a:lnTo>
                    <a:pt x="8025" y="14582"/>
                  </a:lnTo>
                  <a:lnTo>
                    <a:pt x="12240" y="2896"/>
                  </a:lnTo>
                  <a:lnTo>
                    <a:pt x="4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49;p41">
              <a:extLst>
                <a:ext uri="{FF2B5EF4-FFF2-40B4-BE49-F238E27FC236}">
                  <a16:creationId xmlns:a16="http://schemas.microsoft.com/office/drawing/2014/main" id="{A185D613-6164-C39E-CFF9-7A56AF3C8A37}"/>
                </a:ext>
              </a:extLst>
            </p:cNvPr>
            <p:cNvSpPr/>
            <p:nvPr/>
          </p:nvSpPr>
          <p:spPr>
            <a:xfrm>
              <a:off x="3143425" y="3319725"/>
              <a:ext cx="147925" cy="92750"/>
            </a:xfrm>
            <a:custGeom>
              <a:avLst/>
              <a:gdLst/>
              <a:ahLst/>
              <a:cxnLst/>
              <a:rect l="l" t="t" r="r" b="b"/>
              <a:pathLst>
                <a:path w="5917" h="3710" extrusionOk="0">
                  <a:moveTo>
                    <a:pt x="655" y="0"/>
                  </a:moveTo>
                  <a:lnTo>
                    <a:pt x="0" y="1812"/>
                  </a:lnTo>
                  <a:lnTo>
                    <a:pt x="5262" y="3710"/>
                  </a:lnTo>
                  <a:lnTo>
                    <a:pt x="5917" y="1897"/>
                  </a:lnTo>
                  <a:lnTo>
                    <a:pt x="4762" y="1482"/>
                  </a:lnTo>
                  <a:cubicBezTo>
                    <a:pt x="4690" y="1010"/>
                    <a:pt x="4213" y="518"/>
                    <a:pt x="3530" y="271"/>
                  </a:cubicBezTo>
                  <a:cubicBezTo>
                    <a:pt x="3254" y="171"/>
                    <a:pt x="2979" y="124"/>
                    <a:pt x="2724" y="124"/>
                  </a:cubicBezTo>
                  <a:cubicBezTo>
                    <a:pt x="2349" y="124"/>
                    <a:pt x="2021" y="227"/>
                    <a:pt x="1808" y="415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50;p41">
              <a:extLst>
                <a:ext uri="{FF2B5EF4-FFF2-40B4-BE49-F238E27FC236}">
                  <a16:creationId xmlns:a16="http://schemas.microsoft.com/office/drawing/2014/main" id="{72EAA577-BED4-1259-4708-13A807489756}"/>
                </a:ext>
              </a:extLst>
            </p:cNvPr>
            <p:cNvSpPr/>
            <p:nvPr/>
          </p:nvSpPr>
          <p:spPr>
            <a:xfrm>
              <a:off x="3087750" y="3374725"/>
              <a:ext cx="122775" cy="122750"/>
            </a:xfrm>
            <a:custGeom>
              <a:avLst/>
              <a:gdLst/>
              <a:ahLst/>
              <a:cxnLst/>
              <a:rect l="l" t="t" r="r" b="b"/>
              <a:pathLst>
                <a:path w="4911" h="4910" extrusionOk="0">
                  <a:moveTo>
                    <a:pt x="1302" y="0"/>
                  </a:moveTo>
                  <a:lnTo>
                    <a:pt x="1" y="3608"/>
                  </a:lnTo>
                  <a:lnTo>
                    <a:pt x="3609" y="4910"/>
                  </a:lnTo>
                  <a:lnTo>
                    <a:pt x="4910" y="1301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51;p41">
              <a:extLst>
                <a:ext uri="{FF2B5EF4-FFF2-40B4-BE49-F238E27FC236}">
                  <a16:creationId xmlns:a16="http://schemas.microsoft.com/office/drawing/2014/main" id="{93B78FC0-6FAA-F33B-964C-0ACE9D662942}"/>
                </a:ext>
              </a:extLst>
            </p:cNvPr>
            <p:cNvSpPr/>
            <p:nvPr/>
          </p:nvSpPr>
          <p:spPr>
            <a:xfrm>
              <a:off x="3079200" y="3479600"/>
              <a:ext cx="169475" cy="69050"/>
            </a:xfrm>
            <a:custGeom>
              <a:avLst/>
              <a:gdLst/>
              <a:ahLst/>
              <a:cxnLst/>
              <a:rect l="l" t="t" r="r" b="b"/>
              <a:pathLst>
                <a:path w="6779" h="2762" extrusionOk="0">
                  <a:moveTo>
                    <a:pt x="132" y="1"/>
                  </a:moveTo>
                  <a:lnTo>
                    <a:pt x="0" y="364"/>
                  </a:lnTo>
                  <a:lnTo>
                    <a:pt x="6648" y="2762"/>
                  </a:lnTo>
                  <a:lnTo>
                    <a:pt x="6779" y="239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52;p41">
              <a:extLst>
                <a:ext uri="{FF2B5EF4-FFF2-40B4-BE49-F238E27FC236}">
                  <a16:creationId xmlns:a16="http://schemas.microsoft.com/office/drawing/2014/main" id="{F45E47F6-E162-0424-EDC4-42EE153B7A78}"/>
                </a:ext>
              </a:extLst>
            </p:cNvPr>
            <p:cNvSpPr/>
            <p:nvPr/>
          </p:nvSpPr>
          <p:spPr>
            <a:xfrm>
              <a:off x="3070625" y="3503350"/>
              <a:ext cx="169500" cy="69075"/>
            </a:xfrm>
            <a:custGeom>
              <a:avLst/>
              <a:gdLst/>
              <a:ahLst/>
              <a:cxnLst/>
              <a:rect l="l" t="t" r="r" b="b"/>
              <a:pathLst>
                <a:path w="6780" h="2763" extrusionOk="0">
                  <a:moveTo>
                    <a:pt x="132" y="0"/>
                  </a:moveTo>
                  <a:lnTo>
                    <a:pt x="0" y="364"/>
                  </a:lnTo>
                  <a:lnTo>
                    <a:pt x="6647" y="2762"/>
                  </a:lnTo>
                  <a:lnTo>
                    <a:pt x="6779" y="2398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53;p41">
              <a:extLst>
                <a:ext uri="{FF2B5EF4-FFF2-40B4-BE49-F238E27FC236}">
                  <a16:creationId xmlns:a16="http://schemas.microsoft.com/office/drawing/2014/main" id="{F48B8536-DC80-5601-1960-5B2250028BF2}"/>
                </a:ext>
              </a:extLst>
            </p:cNvPr>
            <p:cNvSpPr/>
            <p:nvPr/>
          </p:nvSpPr>
          <p:spPr>
            <a:xfrm>
              <a:off x="3062050" y="3527125"/>
              <a:ext cx="169475" cy="69050"/>
            </a:xfrm>
            <a:custGeom>
              <a:avLst/>
              <a:gdLst/>
              <a:ahLst/>
              <a:cxnLst/>
              <a:rect l="l" t="t" r="r" b="b"/>
              <a:pathLst>
                <a:path w="6779" h="2762" extrusionOk="0">
                  <a:moveTo>
                    <a:pt x="132" y="0"/>
                  </a:moveTo>
                  <a:lnTo>
                    <a:pt x="1" y="364"/>
                  </a:lnTo>
                  <a:lnTo>
                    <a:pt x="6648" y="2761"/>
                  </a:lnTo>
                  <a:lnTo>
                    <a:pt x="6779" y="239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54;p41">
              <a:extLst>
                <a:ext uri="{FF2B5EF4-FFF2-40B4-BE49-F238E27FC236}">
                  <a16:creationId xmlns:a16="http://schemas.microsoft.com/office/drawing/2014/main" id="{5AF84BCF-E023-6425-A91C-B094B5AF3599}"/>
                </a:ext>
              </a:extLst>
            </p:cNvPr>
            <p:cNvSpPr/>
            <p:nvPr/>
          </p:nvSpPr>
          <p:spPr>
            <a:xfrm>
              <a:off x="3053475" y="3550850"/>
              <a:ext cx="169475" cy="69075"/>
            </a:xfrm>
            <a:custGeom>
              <a:avLst/>
              <a:gdLst/>
              <a:ahLst/>
              <a:cxnLst/>
              <a:rect l="l" t="t" r="r" b="b"/>
              <a:pathLst>
                <a:path w="6779" h="2763" extrusionOk="0">
                  <a:moveTo>
                    <a:pt x="131" y="1"/>
                  </a:moveTo>
                  <a:lnTo>
                    <a:pt x="0" y="364"/>
                  </a:lnTo>
                  <a:lnTo>
                    <a:pt x="6648" y="2763"/>
                  </a:lnTo>
                  <a:lnTo>
                    <a:pt x="6779" y="239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55;p41">
              <a:extLst>
                <a:ext uri="{FF2B5EF4-FFF2-40B4-BE49-F238E27FC236}">
                  <a16:creationId xmlns:a16="http://schemas.microsoft.com/office/drawing/2014/main" id="{84ED4F2D-8A28-5415-2057-6D1F200247AC}"/>
                </a:ext>
              </a:extLst>
            </p:cNvPr>
            <p:cNvSpPr/>
            <p:nvPr/>
          </p:nvSpPr>
          <p:spPr>
            <a:xfrm>
              <a:off x="3044900" y="3574600"/>
              <a:ext cx="169500" cy="69075"/>
            </a:xfrm>
            <a:custGeom>
              <a:avLst/>
              <a:gdLst/>
              <a:ahLst/>
              <a:cxnLst/>
              <a:rect l="l" t="t" r="r" b="b"/>
              <a:pathLst>
                <a:path w="6780" h="2763" extrusionOk="0">
                  <a:moveTo>
                    <a:pt x="133" y="0"/>
                  </a:moveTo>
                  <a:lnTo>
                    <a:pt x="0" y="365"/>
                  </a:lnTo>
                  <a:lnTo>
                    <a:pt x="6648" y="2762"/>
                  </a:lnTo>
                  <a:lnTo>
                    <a:pt x="6779" y="239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56;p41">
              <a:extLst>
                <a:ext uri="{FF2B5EF4-FFF2-40B4-BE49-F238E27FC236}">
                  <a16:creationId xmlns:a16="http://schemas.microsoft.com/office/drawing/2014/main" id="{B9C1B684-C805-5627-462A-AE9EE20D45E0}"/>
                </a:ext>
              </a:extLst>
            </p:cNvPr>
            <p:cNvSpPr/>
            <p:nvPr/>
          </p:nvSpPr>
          <p:spPr>
            <a:xfrm>
              <a:off x="3036325" y="3598400"/>
              <a:ext cx="169475" cy="69075"/>
            </a:xfrm>
            <a:custGeom>
              <a:avLst/>
              <a:gdLst/>
              <a:ahLst/>
              <a:cxnLst/>
              <a:rect l="l" t="t" r="r" b="b"/>
              <a:pathLst>
                <a:path w="6779" h="2763" extrusionOk="0">
                  <a:moveTo>
                    <a:pt x="132" y="0"/>
                  </a:moveTo>
                  <a:lnTo>
                    <a:pt x="1" y="364"/>
                  </a:lnTo>
                  <a:lnTo>
                    <a:pt x="6648" y="2762"/>
                  </a:lnTo>
                  <a:lnTo>
                    <a:pt x="6779" y="2398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57;p41">
              <a:extLst>
                <a:ext uri="{FF2B5EF4-FFF2-40B4-BE49-F238E27FC236}">
                  <a16:creationId xmlns:a16="http://schemas.microsoft.com/office/drawing/2014/main" id="{59F09065-A277-BF90-6B53-001E1BCC03FC}"/>
                </a:ext>
              </a:extLst>
            </p:cNvPr>
            <p:cNvSpPr/>
            <p:nvPr/>
          </p:nvSpPr>
          <p:spPr>
            <a:xfrm>
              <a:off x="3217750" y="3411350"/>
              <a:ext cx="68725" cy="34625"/>
            </a:xfrm>
            <a:custGeom>
              <a:avLst/>
              <a:gdLst/>
              <a:ahLst/>
              <a:cxnLst/>
              <a:rect l="l" t="t" r="r" b="b"/>
              <a:pathLst>
                <a:path w="2749" h="1385" extrusionOk="0">
                  <a:moveTo>
                    <a:pt x="164" y="1"/>
                  </a:moveTo>
                  <a:lnTo>
                    <a:pt x="1" y="452"/>
                  </a:lnTo>
                  <a:lnTo>
                    <a:pt x="2586" y="1384"/>
                  </a:lnTo>
                  <a:lnTo>
                    <a:pt x="2749" y="93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58;p41">
              <a:extLst>
                <a:ext uri="{FF2B5EF4-FFF2-40B4-BE49-F238E27FC236}">
                  <a16:creationId xmlns:a16="http://schemas.microsoft.com/office/drawing/2014/main" id="{3335ED4C-92EE-A697-9F1E-44CB2EF6626F}"/>
                </a:ext>
              </a:extLst>
            </p:cNvPr>
            <p:cNvSpPr/>
            <p:nvPr/>
          </p:nvSpPr>
          <p:spPr>
            <a:xfrm>
              <a:off x="3209925" y="3433075"/>
              <a:ext cx="68725" cy="34625"/>
            </a:xfrm>
            <a:custGeom>
              <a:avLst/>
              <a:gdLst/>
              <a:ahLst/>
              <a:cxnLst/>
              <a:rect l="l" t="t" r="r" b="b"/>
              <a:pathLst>
                <a:path w="2749" h="1385" extrusionOk="0">
                  <a:moveTo>
                    <a:pt x="164" y="1"/>
                  </a:moveTo>
                  <a:lnTo>
                    <a:pt x="1" y="453"/>
                  </a:lnTo>
                  <a:lnTo>
                    <a:pt x="2586" y="1385"/>
                  </a:lnTo>
                  <a:lnTo>
                    <a:pt x="2749" y="93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59;p41">
              <a:extLst>
                <a:ext uri="{FF2B5EF4-FFF2-40B4-BE49-F238E27FC236}">
                  <a16:creationId xmlns:a16="http://schemas.microsoft.com/office/drawing/2014/main" id="{BC7B1BED-7CA8-DAA6-4903-75CD1EBBA4D6}"/>
                </a:ext>
              </a:extLst>
            </p:cNvPr>
            <p:cNvSpPr/>
            <p:nvPr/>
          </p:nvSpPr>
          <p:spPr>
            <a:xfrm>
              <a:off x="3202125" y="3454775"/>
              <a:ext cx="68700" cy="34625"/>
            </a:xfrm>
            <a:custGeom>
              <a:avLst/>
              <a:gdLst/>
              <a:ahLst/>
              <a:cxnLst/>
              <a:rect l="l" t="t" r="r" b="b"/>
              <a:pathLst>
                <a:path w="2748" h="1385" extrusionOk="0">
                  <a:moveTo>
                    <a:pt x="163" y="1"/>
                  </a:moveTo>
                  <a:lnTo>
                    <a:pt x="0" y="453"/>
                  </a:lnTo>
                  <a:lnTo>
                    <a:pt x="2585" y="1385"/>
                  </a:lnTo>
                  <a:lnTo>
                    <a:pt x="2748" y="93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60;p41">
              <a:extLst>
                <a:ext uri="{FF2B5EF4-FFF2-40B4-BE49-F238E27FC236}">
                  <a16:creationId xmlns:a16="http://schemas.microsoft.com/office/drawing/2014/main" id="{17D2D18A-C183-A5AD-82ED-1572B9C237DA}"/>
                </a:ext>
              </a:extLst>
            </p:cNvPr>
            <p:cNvSpPr/>
            <p:nvPr/>
          </p:nvSpPr>
          <p:spPr>
            <a:xfrm>
              <a:off x="2352250" y="4588575"/>
              <a:ext cx="616050" cy="525075"/>
            </a:xfrm>
            <a:custGeom>
              <a:avLst/>
              <a:gdLst/>
              <a:ahLst/>
              <a:cxnLst/>
              <a:rect l="l" t="t" r="r" b="b"/>
              <a:pathLst>
                <a:path w="24642" h="21003" extrusionOk="0">
                  <a:moveTo>
                    <a:pt x="13060" y="0"/>
                  </a:moveTo>
                  <a:cubicBezTo>
                    <a:pt x="12555" y="347"/>
                    <a:pt x="12030" y="676"/>
                    <a:pt x="11490" y="975"/>
                  </a:cubicBezTo>
                  <a:cubicBezTo>
                    <a:pt x="10522" y="1520"/>
                    <a:pt x="9502" y="1986"/>
                    <a:pt x="8440" y="2362"/>
                  </a:cubicBezTo>
                  <a:cubicBezTo>
                    <a:pt x="8664" y="2371"/>
                    <a:pt x="8891" y="2378"/>
                    <a:pt x="9116" y="2388"/>
                  </a:cubicBezTo>
                  <a:cubicBezTo>
                    <a:pt x="9530" y="2402"/>
                    <a:pt x="9942" y="2418"/>
                    <a:pt x="10353" y="2433"/>
                  </a:cubicBezTo>
                  <a:cubicBezTo>
                    <a:pt x="13738" y="2565"/>
                    <a:pt x="17197" y="3244"/>
                    <a:pt x="19671" y="5741"/>
                  </a:cubicBezTo>
                  <a:cubicBezTo>
                    <a:pt x="21407" y="7495"/>
                    <a:pt x="22087" y="10297"/>
                    <a:pt x="20332" y="12261"/>
                  </a:cubicBezTo>
                  <a:cubicBezTo>
                    <a:pt x="19214" y="13511"/>
                    <a:pt x="17724" y="14423"/>
                    <a:pt x="16163" y="15160"/>
                  </a:cubicBezTo>
                  <a:cubicBezTo>
                    <a:pt x="16152" y="15166"/>
                    <a:pt x="16146" y="15167"/>
                    <a:pt x="16146" y="15167"/>
                  </a:cubicBezTo>
                  <a:cubicBezTo>
                    <a:pt x="15194" y="15617"/>
                    <a:pt x="14215" y="16001"/>
                    <a:pt x="13282" y="16354"/>
                  </a:cubicBezTo>
                  <a:cubicBezTo>
                    <a:pt x="11790" y="16921"/>
                    <a:pt x="10275" y="17414"/>
                    <a:pt x="8754" y="17886"/>
                  </a:cubicBezTo>
                  <a:cubicBezTo>
                    <a:pt x="7991" y="18120"/>
                    <a:pt x="7257" y="18328"/>
                    <a:pt x="6520" y="18328"/>
                  </a:cubicBezTo>
                  <a:cubicBezTo>
                    <a:pt x="6444" y="18328"/>
                    <a:pt x="6368" y="18326"/>
                    <a:pt x="6291" y="18321"/>
                  </a:cubicBezTo>
                  <a:lnTo>
                    <a:pt x="6287" y="18321"/>
                  </a:lnTo>
                  <a:cubicBezTo>
                    <a:pt x="5846" y="18294"/>
                    <a:pt x="5404" y="18185"/>
                    <a:pt x="4953" y="17962"/>
                  </a:cubicBezTo>
                  <a:cubicBezTo>
                    <a:pt x="3052" y="17014"/>
                    <a:pt x="2814" y="15211"/>
                    <a:pt x="2814" y="13333"/>
                  </a:cubicBezTo>
                  <a:lnTo>
                    <a:pt x="2814" y="6027"/>
                  </a:lnTo>
                  <a:cubicBezTo>
                    <a:pt x="2814" y="5459"/>
                    <a:pt x="2518" y="5079"/>
                    <a:pt x="2126" y="4891"/>
                  </a:cubicBezTo>
                  <a:cubicBezTo>
                    <a:pt x="1930" y="4797"/>
                    <a:pt x="1710" y="4750"/>
                    <a:pt x="1489" y="4750"/>
                  </a:cubicBezTo>
                  <a:cubicBezTo>
                    <a:pt x="1343" y="4750"/>
                    <a:pt x="1197" y="4770"/>
                    <a:pt x="1058" y="4812"/>
                  </a:cubicBezTo>
                  <a:cubicBezTo>
                    <a:pt x="761" y="4900"/>
                    <a:pt x="493" y="5087"/>
                    <a:pt x="331" y="5370"/>
                  </a:cubicBezTo>
                  <a:cubicBezTo>
                    <a:pt x="228" y="5550"/>
                    <a:pt x="168" y="5768"/>
                    <a:pt x="168" y="6026"/>
                  </a:cubicBezTo>
                  <a:lnTo>
                    <a:pt x="168" y="10648"/>
                  </a:lnTo>
                  <a:cubicBezTo>
                    <a:pt x="168" y="12283"/>
                    <a:pt x="0" y="14033"/>
                    <a:pt x="275" y="15654"/>
                  </a:cubicBezTo>
                  <a:cubicBezTo>
                    <a:pt x="781" y="18671"/>
                    <a:pt x="3550" y="21002"/>
                    <a:pt x="6600" y="21002"/>
                  </a:cubicBezTo>
                  <a:cubicBezTo>
                    <a:pt x="6693" y="21002"/>
                    <a:pt x="6785" y="21000"/>
                    <a:pt x="6877" y="20996"/>
                  </a:cubicBezTo>
                  <a:cubicBezTo>
                    <a:pt x="8435" y="20924"/>
                    <a:pt x="9982" y="20287"/>
                    <a:pt x="11450" y="19802"/>
                  </a:cubicBezTo>
                  <a:cubicBezTo>
                    <a:pt x="13003" y="19285"/>
                    <a:pt x="14540" y="18721"/>
                    <a:pt x="16044" y="18072"/>
                  </a:cubicBezTo>
                  <a:cubicBezTo>
                    <a:pt x="18615" y="16961"/>
                    <a:pt x="21335" y="15538"/>
                    <a:pt x="22965" y="13169"/>
                  </a:cubicBezTo>
                  <a:cubicBezTo>
                    <a:pt x="24642" y="10731"/>
                    <a:pt x="24193" y="7320"/>
                    <a:pt x="22505" y="5011"/>
                  </a:cubicBezTo>
                  <a:cubicBezTo>
                    <a:pt x="20571" y="2364"/>
                    <a:pt x="17448" y="785"/>
                    <a:pt x="14272" y="187"/>
                  </a:cubicBezTo>
                  <a:cubicBezTo>
                    <a:pt x="14069" y="148"/>
                    <a:pt x="13867" y="114"/>
                    <a:pt x="13664" y="83"/>
                  </a:cubicBezTo>
                  <a:cubicBezTo>
                    <a:pt x="13462" y="53"/>
                    <a:pt x="13262" y="26"/>
                    <a:pt x="13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61;p41">
              <a:extLst>
                <a:ext uri="{FF2B5EF4-FFF2-40B4-BE49-F238E27FC236}">
                  <a16:creationId xmlns:a16="http://schemas.microsoft.com/office/drawing/2014/main" id="{037577B6-6B51-B821-A2FC-5D3DA49FA2F3}"/>
                </a:ext>
              </a:extLst>
            </p:cNvPr>
            <p:cNvSpPr/>
            <p:nvPr/>
          </p:nvSpPr>
          <p:spPr>
            <a:xfrm>
              <a:off x="2355175" y="4707050"/>
              <a:ext cx="154250" cy="339550"/>
            </a:xfrm>
            <a:custGeom>
              <a:avLst/>
              <a:gdLst/>
              <a:ahLst/>
              <a:cxnLst/>
              <a:rect l="l" t="t" r="r" b="b"/>
              <a:pathLst>
                <a:path w="6170" h="13582" extrusionOk="0">
                  <a:moveTo>
                    <a:pt x="0" y="1"/>
                  </a:moveTo>
                  <a:lnTo>
                    <a:pt x="214" y="631"/>
                  </a:lnTo>
                  <a:lnTo>
                    <a:pt x="525" y="1546"/>
                  </a:lnTo>
                  <a:cubicBezTo>
                    <a:pt x="525" y="6049"/>
                    <a:pt x="589" y="13581"/>
                    <a:pt x="6114" y="13581"/>
                  </a:cubicBezTo>
                  <a:cubicBezTo>
                    <a:pt x="6133" y="13581"/>
                    <a:pt x="6151" y="13581"/>
                    <a:pt x="6170" y="13581"/>
                  </a:cubicBezTo>
                  <a:cubicBezTo>
                    <a:pt x="5730" y="13554"/>
                    <a:pt x="5288" y="13447"/>
                    <a:pt x="4836" y="13223"/>
                  </a:cubicBezTo>
                  <a:cubicBezTo>
                    <a:pt x="2935" y="12275"/>
                    <a:pt x="2697" y="10473"/>
                    <a:pt x="2697" y="8594"/>
                  </a:cubicBezTo>
                  <a:lnTo>
                    <a:pt x="2697" y="1288"/>
                  </a:lnTo>
                  <a:cubicBezTo>
                    <a:pt x="2697" y="720"/>
                    <a:pt x="2401" y="340"/>
                    <a:pt x="2009" y="152"/>
                  </a:cubicBezTo>
                  <a:lnTo>
                    <a:pt x="941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62;p41">
              <a:extLst>
                <a:ext uri="{FF2B5EF4-FFF2-40B4-BE49-F238E27FC236}">
                  <a16:creationId xmlns:a16="http://schemas.microsoft.com/office/drawing/2014/main" id="{66311191-6FF4-6A36-853C-9A08BCA59737}"/>
                </a:ext>
              </a:extLst>
            </p:cNvPr>
            <p:cNvSpPr/>
            <p:nvPr/>
          </p:nvSpPr>
          <p:spPr>
            <a:xfrm>
              <a:off x="2563250" y="4588575"/>
              <a:ext cx="371700" cy="378975"/>
            </a:xfrm>
            <a:custGeom>
              <a:avLst/>
              <a:gdLst/>
              <a:ahLst/>
              <a:cxnLst/>
              <a:rect l="l" t="t" r="r" b="b"/>
              <a:pathLst>
                <a:path w="14868" h="15159" extrusionOk="0">
                  <a:moveTo>
                    <a:pt x="4621" y="0"/>
                  </a:moveTo>
                  <a:cubicBezTo>
                    <a:pt x="4116" y="350"/>
                    <a:pt x="3592" y="675"/>
                    <a:pt x="3052" y="975"/>
                  </a:cubicBezTo>
                  <a:lnTo>
                    <a:pt x="3051" y="975"/>
                  </a:lnTo>
                  <a:cubicBezTo>
                    <a:pt x="2815" y="1110"/>
                    <a:pt x="2573" y="1238"/>
                    <a:pt x="2330" y="1361"/>
                  </a:cubicBezTo>
                  <a:cubicBezTo>
                    <a:pt x="2308" y="1372"/>
                    <a:pt x="2285" y="1383"/>
                    <a:pt x="2260" y="1394"/>
                  </a:cubicBezTo>
                  <a:cubicBezTo>
                    <a:pt x="2061" y="1494"/>
                    <a:pt x="1858" y="1591"/>
                    <a:pt x="1657" y="1685"/>
                  </a:cubicBezTo>
                  <a:lnTo>
                    <a:pt x="1437" y="1784"/>
                  </a:lnTo>
                  <a:cubicBezTo>
                    <a:pt x="1272" y="1857"/>
                    <a:pt x="1107" y="1928"/>
                    <a:pt x="938" y="1998"/>
                  </a:cubicBezTo>
                  <a:cubicBezTo>
                    <a:pt x="864" y="2030"/>
                    <a:pt x="788" y="2059"/>
                    <a:pt x="715" y="2090"/>
                  </a:cubicBezTo>
                  <a:cubicBezTo>
                    <a:pt x="479" y="2184"/>
                    <a:pt x="242" y="2275"/>
                    <a:pt x="1" y="2361"/>
                  </a:cubicBezTo>
                  <a:cubicBezTo>
                    <a:pt x="225" y="2368"/>
                    <a:pt x="452" y="2377"/>
                    <a:pt x="677" y="2386"/>
                  </a:cubicBezTo>
                  <a:cubicBezTo>
                    <a:pt x="1091" y="2401"/>
                    <a:pt x="1503" y="2416"/>
                    <a:pt x="1916" y="2432"/>
                  </a:cubicBezTo>
                  <a:cubicBezTo>
                    <a:pt x="5300" y="2564"/>
                    <a:pt x="8758" y="3243"/>
                    <a:pt x="11232" y="5740"/>
                  </a:cubicBezTo>
                  <a:cubicBezTo>
                    <a:pt x="12968" y="7495"/>
                    <a:pt x="13649" y="10298"/>
                    <a:pt x="11893" y="12260"/>
                  </a:cubicBezTo>
                  <a:cubicBezTo>
                    <a:pt x="10776" y="13510"/>
                    <a:pt x="9284" y="14422"/>
                    <a:pt x="7724" y="15159"/>
                  </a:cubicBezTo>
                  <a:cubicBezTo>
                    <a:pt x="8119" y="15011"/>
                    <a:pt x="14867" y="12415"/>
                    <a:pt x="13828" y="8133"/>
                  </a:cubicBezTo>
                  <a:cubicBezTo>
                    <a:pt x="12874" y="4207"/>
                    <a:pt x="9046" y="2108"/>
                    <a:pt x="4163" y="1167"/>
                  </a:cubicBezTo>
                  <a:cubicBezTo>
                    <a:pt x="4739" y="878"/>
                    <a:pt x="5300" y="551"/>
                    <a:pt x="5833" y="187"/>
                  </a:cubicBezTo>
                  <a:cubicBezTo>
                    <a:pt x="5631" y="147"/>
                    <a:pt x="5428" y="113"/>
                    <a:pt x="5226" y="83"/>
                  </a:cubicBezTo>
                  <a:cubicBezTo>
                    <a:pt x="5023" y="53"/>
                    <a:pt x="4824" y="25"/>
                    <a:pt x="4621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63;p41">
              <a:extLst>
                <a:ext uri="{FF2B5EF4-FFF2-40B4-BE49-F238E27FC236}">
                  <a16:creationId xmlns:a16="http://schemas.microsoft.com/office/drawing/2014/main" id="{7E700BD2-5EDE-F8A8-68CD-005C9A804671}"/>
                </a:ext>
              </a:extLst>
            </p:cNvPr>
            <p:cNvSpPr/>
            <p:nvPr/>
          </p:nvSpPr>
          <p:spPr>
            <a:xfrm>
              <a:off x="2200475" y="3272675"/>
              <a:ext cx="380925" cy="149825"/>
            </a:xfrm>
            <a:custGeom>
              <a:avLst/>
              <a:gdLst/>
              <a:ahLst/>
              <a:cxnLst/>
              <a:rect l="l" t="t" r="r" b="b"/>
              <a:pathLst>
                <a:path w="15237" h="5993" extrusionOk="0">
                  <a:moveTo>
                    <a:pt x="7619" y="1285"/>
                  </a:moveTo>
                  <a:cubicBezTo>
                    <a:pt x="8283" y="1285"/>
                    <a:pt x="8831" y="1781"/>
                    <a:pt x="8918" y="2421"/>
                  </a:cubicBezTo>
                  <a:lnTo>
                    <a:pt x="10303" y="2421"/>
                  </a:lnTo>
                  <a:cubicBezTo>
                    <a:pt x="10780" y="2421"/>
                    <a:pt x="11167" y="2806"/>
                    <a:pt x="11167" y="3285"/>
                  </a:cubicBezTo>
                  <a:cubicBezTo>
                    <a:pt x="11167" y="3433"/>
                    <a:pt x="11129" y="3574"/>
                    <a:pt x="11063" y="3697"/>
                  </a:cubicBezTo>
                  <a:cubicBezTo>
                    <a:pt x="10915" y="3968"/>
                    <a:pt x="10629" y="4148"/>
                    <a:pt x="10302" y="4148"/>
                  </a:cubicBezTo>
                  <a:lnTo>
                    <a:pt x="4936" y="4148"/>
                  </a:lnTo>
                  <a:cubicBezTo>
                    <a:pt x="4459" y="4148"/>
                    <a:pt x="4072" y="3763"/>
                    <a:pt x="4072" y="3285"/>
                  </a:cubicBezTo>
                  <a:cubicBezTo>
                    <a:pt x="4072" y="2806"/>
                    <a:pt x="4459" y="2421"/>
                    <a:pt x="4936" y="2421"/>
                  </a:cubicBezTo>
                  <a:lnTo>
                    <a:pt x="6320" y="2421"/>
                  </a:lnTo>
                  <a:cubicBezTo>
                    <a:pt x="6407" y="1781"/>
                    <a:pt x="6955" y="1285"/>
                    <a:pt x="7619" y="1285"/>
                  </a:cubicBezTo>
                  <a:close/>
                  <a:moveTo>
                    <a:pt x="3434" y="0"/>
                  </a:moveTo>
                  <a:cubicBezTo>
                    <a:pt x="1539" y="0"/>
                    <a:pt x="1" y="1537"/>
                    <a:pt x="1" y="3433"/>
                  </a:cubicBezTo>
                  <a:lnTo>
                    <a:pt x="1" y="5993"/>
                  </a:lnTo>
                  <a:lnTo>
                    <a:pt x="15237" y="5993"/>
                  </a:lnTo>
                  <a:lnTo>
                    <a:pt x="15237" y="3433"/>
                  </a:lnTo>
                  <a:cubicBezTo>
                    <a:pt x="15237" y="1537"/>
                    <a:pt x="13698" y="0"/>
                    <a:pt x="11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64;p41">
              <a:extLst>
                <a:ext uri="{FF2B5EF4-FFF2-40B4-BE49-F238E27FC236}">
                  <a16:creationId xmlns:a16="http://schemas.microsoft.com/office/drawing/2014/main" id="{3FFCA2B1-A106-5910-8BFD-520ACF3F1BDA}"/>
                </a:ext>
              </a:extLst>
            </p:cNvPr>
            <p:cNvSpPr/>
            <p:nvPr/>
          </p:nvSpPr>
          <p:spPr>
            <a:xfrm>
              <a:off x="2200475" y="3364900"/>
              <a:ext cx="380925" cy="57625"/>
            </a:xfrm>
            <a:custGeom>
              <a:avLst/>
              <a:gdLst/>
              <a:ahLst/>
              <a:cxnLst/>
              <a:rect l="l" t="t" r="r" b="b"/>
              <a:pathLst>
                <a:path w="15237" h="2305" extrusionOk="0">
                  <a:moveTo>
                    <a:pt x="11978" y="0"/>
                  </a:moveTo>
                  <a:cubicBezTo>
                    <a:pt x="11673" y="0"/>
                    <a:pt x="11368" y="3"/>
                    <a:pt x="11062" y="9"/>
                  </a:cubicBezTo>
                  <a:cubicBezTo>
                    <a:pt x="10915" y="279"/>
                    <a:pt x="10628" y="460"/>
                    <a:pt x="10302" y="460"/>
                  </a:cubicBezTo>
                  <a:lnTo>
                    <a:pt x="5052" y="460"/>
                  </a:lnTo>
                  <a:cubicBezTo>
                    <a:pt x="3356" y="685"/>
                    <a:pt x="1667" y="994"/>
                    <a:pt x="1" y="1385"/>
                  </a:cubicBezTo>
                  <a:lnTo>
                    <a:pt x="1" y="2305"/>
                  </a:lnTo>
                  <a:lnTo>
                    <a:pt x="15237" y="2305"/>
                  </a:lnTo>
                  <a:lnTo>
                    <a:pt x="15237" y="102"/>
                  </a:lnTo>
                  <a:cubicBezTo>
                    <a:pt x="14153" y="35"/>
                    <a:pt x="13066" y="0"/>
                    <a:pt x="11978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65;p41">
              <a:extLst>
                <a:ext uri="{FF2B5EF4-FFF2-40B4-BE49-F238E27FC236}">
                  <a16:creationId xmlns:a16="http://schemas.microsoft.com/office/drawing/2014/main" id="{3F97004F-1604-0F40-2F53-796BCCEC8762}"/>
                </a:ext>
              </a:extLst>
            </p:cNvPr>
            <p:cNvSpPr/>
            <p:nvPr/>
          </p:nvSpPr>
          <p:spPr>
            <a:xfrm>
              <a:off x="2333525" y="4707050"/>
              <a:ext cx="112000" cy="49500"/>
            </a:xfrm>
            <a:custGeom>
              <a:avLst/>
              <a:gdLst/>
              <a:ahLst/>
              <a:cxnLst/>
              <a:rect l="l" t="t" r="r" b="b"/>
              <a:pathLst>
                <a:path w="4480" h="1980" extrusionOk="0">
                  <a:moveTo>
                    <a:pt x="0" y="1"/>
                  </a:moveTo>
                  <a:lnTo>
                    <a:pt x="0" y="335"/>
                  </a:lnTo>
                  <a:cubicBezTo>
                    <a:pt x="0" y="387"/>
                    <a:pt x="1" y="437"/>
                    <a:pt x="6" y="488"/>
                  </a:cubicBezTo>
                  <a:cubicBezTo>
                    <a:pt x="85" y="1325"/>
                    <a:pt x="788" y="1980"/>
                    <a:pt x="1644" y="1980"/>
                  </a:cubicBezTo>
                  <a:lnTo>
                    <a:pt x="2836" y="1980"/>
                  </a:lnTo>
                  <a:cubicBezTo>
                    <a:pt x="3611" y="1980"/>
                    <a:pt x="4261" y="1445"/>
                    <a:pt x="4435" y="720"/>
                  </a:cubicBezTo>
                  <a:cubicBezTo>
                    <a:pt x="4464" y="598"/>
                    <a:pt x="4480" y="467"/>
                    <a:pt x="4480" y="335"/>
                  </a:cubicBezTo>
                  <a:lnTo>
                    <a:pt x="4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66;p41">
              <a:extLst>
                <a:ext uri="{FF2B5EF4-FFF2-40B4-BE49-F238E27FC236}">
                  <a16:creationId xmlns:a16="http://schemas.microsoft.com/office/drawing/2014/main" id="{2B8F3BF2-5CD7-12DB-DAE5-3D5F5BCD253B}"/>
                </a:ext>
              </a:extLst>
            </p:cNvPr>
            <p:cNvSpPr/>
            <p:nvPr/>
          </p:nvSpPr>
          <p:spPr>
            <a:xfrm>
              <a:off x="2333550" y="4707050"/>
              <a:ext cx="111975" cy="18025"/>
            </a:xfrm>
            <a:custGeom>
              <a:avLst/>
              <a:gdLst/>
              <a:ahLst/>
              <a:cxnLst/>
              <a:rect l="l" t="t" r="r" b="b"/>
              <a:pathLst>
                <a:path w="4479" h="721" extrusionOk="0">
                  <a:moveTo>
                    <a:pt x="0" y="1"/>
                  </a:moveTo>
                  <a:lnTo>
                    <a:pt x="0" y="335"/>
                  </a:lnTo>
                  <a:cubicBezTo>
                    <a:pt x="0" y="387"/>
                    <a:pt x="1" y="437"/>
                    <a:pt x="6" y="488"/>
                  </a:cubicBezTo>
                  <a:cubicBezTo>
                    <a:pt x="1476" y="641"/>
                    <a:pt x="2953" y="719"/>
                    <a:pt x="4434" y="720"/>
                  </a:cubicBezTo>
                  <a:cubicBezTo>
                    <a:pt x="4463" y="598"/>
                    <a:pt x="4479" y="467"/>
                    <a:pt x="4479" y="335"/>
                  </a:cubicBezTo>
                  <a:lnTo>
                    <a:pt x="4479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67;p41">
              <a:extLst>
                <a:ext uri="{FF2B5EF4-FFF2-40B4-BE49-F238E27FC236}">
                  <a16:creationId xmlns:a16="http://schemas.microsoft.com/office/drawing/2014/main" id="{276721D1-9471-08D5-478C-30E8DFE6A876}"/>
                </a:ext>
              </a:extLst>
            </p:cNvPr>
            <p:cNvSpPr/>
            <p:nvPr/>
          </p:nvSpPr>
          <p:spPr>
            <a:xfrm>
              <a:off x="2288475" y="4638775"/>
              <a:ext cx="202125" cy="77200"/>
            </a:xfrm>
            <a:custGeom>
              <a:avLst/>
              <a:gdLst/>
              <a:ahLst/>
              <a:cxnLst/>
              <a:rect l="l" t="t" r="r" b="b"/>
              <a:pathLst>
                <a:path w="8085" h="3088" extrusionOk="0">
                  <a:moveTo>
                    <a:pt x="1" y="1"/>
                  </a:moveTo>
                  <a:lnTo>
                    <a:pt x="1" y="1444"/>
                  </a:lnTo>
                  <a:cubicBezTo>
                    <a:pt x="1" y="2353"/>
                    <a:pt x="738" y="3088"/>
                    <a:pt x="1645" y="3088"/>
                  </a:cubicBezTo>
                  <a:lnTo>
                    <a:pt x="6437" y="3088"/>
                  </a:lnTo>
                  <a:cubicBezTo>
                    <a:pt x="7070" y="3088"/>
                    <a:pt x="7619" y="2733"/>
                    <a:pt x="7894" y="2211"/>
                  </a:cubicBezTo>
                  <a:cubicBezTo>
                    <a:pt x="8017" y="1983"/>
                    <a:pt x="8084" y="1719"/>
                    <a:pt x="8084" y="1444"/>
                  </a:cubicBezTo>
                  <a:lnTo>
                    <a:pt x="80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68;p41">
              <a:extLst>
                <a:ext uri="{FF2B5EF4-FFF2-40B4-BE49-F238E27FC236}">
                  <a16:creationId xmlns:a16="http://schemas.microsoft.com/office/drawing/2014/main" id="{DBB9D96D-3F23-7260-06B3-9B65E572806C}"/>
                </a:ext>
              </a:extLst>
            </p:cNvPr>
            <p:cNvSpPr/>
            <p:nvPr/>
          </p:nvSpPr>
          <p:spPr>
            <a:xfrm>
              <a:off x="2288475" y="4637750"/>
              <a:ext cx="202125" cy="56725"/>
            </a:xfrm>
            <a:custGeom>
              <a:avLst/>
              <a:gdLst/>
              <a:ahLst/>
              <a:cxnLst/>
              <a:rect l="l" t="t" r="r" b="b"/>
              <a:pathLst>
                <a:path w="8085" h="2269" extrusionOk="0">
                  <a:moveTo>
                    <a:pt x="386" y="0"/>
                  </a:moveTo>
                  <a:cubicBezTo>
                    <a:pt x="274" y="0"/>
                    <a:pt x="160" y="8"/>
                    <a:pt x="57" y="42"/>
                  </a:cubicBezTo>
                  <a:cubicBezTo>
                    <a:pt x="38" y="47"/>
                    <a:pt x="17" y="54"/>
                    <a:pt x="1" y="64"/>
                  </a:cubicBezTo>
                  <a:lnTo>
                    <a:pt x="1" y="1287"/>
                  </a:lnTo>
                  <a:cubicBezTo>
                    <a:pt x="2261" y="1939"/>
                    <a:pt x="4614" y="2269"/>
                    <a:pt x="6967" y="2269"/>
                  </a:cubicBezTo>
                  <a:cubicBezTo>
                    <a:pt x="7276" y="2269"/>
                    <a:pt x="7585" y="2263"/>
                    <a:pt x="7894" y="2252"/>
                  </a:cubicBezTo>
                  <a:cubicBezTo>
                    <a:pt x="8017" y="2024"/>
                    <a:pt x="8084" y="1760"/>
                    <a:pt x="8084" y="1485"/>
                  </a:cubicBezTo>
                  <a:lnTo>
                    <a:pt x="8084" y="256"/>
                  </a:lnTo>
                  <a:cubicBezTo>
                    <a:pt x="5952" y="184"/>
                    <a:pt x="3823" y="113"/>
                    <a:pt x="1691" y="42"/>
                  </a:cubicBezTo>
                  <a:cubicBezTo>
                    <a:pt x="1292" y="27"/>
                    <a:pt x="896" y="15"/>
                    <a:pt x="499" y="2"/>
                  </a:cubicBezTo>
                  <a:cubicBezTo>
                    <a:pt x="462" y="1"/>
                    <a:pt x="424" y="0"/>
                    <a:pt x="38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69;p41">
              <a:extLst>
                <a:ext uri="{FF2B5EF4-FFF2-40B4-BE49-F238E27FC236}">
                  <a16:creationId xmlns:a16="http://schemas.microsoft.com/office/drawing/2014/main" id="{C65DC3C5-AB45-C2A7-8695-4C0D988D2D56}"/>
                </a:ext>
              </a:extLst>
            </p:cNvPr>
            <p:cNvSpPr/>
            <p:nvPr/>
          </p:nvSpPr>
          <p:spPr>
            <a:xfrm>
              <a:off x="1877975" y="3392325"/>
              <a:ext cx="1025950" cy="1285050"/>
            </a:xfrm>
            <a:custGeom>
              <a:avLst/>
              <a:gdLst/>
              <a:ahLst/>
              <a:cxnLst/>
              <a:rect l="l" t="t" r="r" b="b"/>
              <a:pathLst>
                <a:path w="41038" h="51402" extrusionOk="0">
                  <a:moveTo>
                    <a:pt x="20519" y="0"/>
                  </a:moveTo>
                  <a:cubicBezTo>
                    <a:pt x="12994" y="0"/>
                    <a:pt x="5756" y="2248"/>
                    <a:pt x="2220" y="3538"/>
                  </a:cubicBezTo>
                  <a:cubicBezTo>
                    <a:pt x="873" y="4027"/>
                    <a:pt x="1" y="5325"/>
                    <a:pt x="51" y="6756"/>
                  </a:cubicBezTo>
                  <a:lnTo>
                    <a:pt x="964" y="33504"/>
                  </a:lnTo>
                  <a:cubicBezTo>
                    <a:pt x="1135" y="38515"/>
                    <a:pt x="3410" y="42988"/>
                    <a:pt x="6947" y="46211"/>
                  </a:cubicBezTo>
                  <a:cubicBezTo>
                    <a:pt x="9537" y="48571"/>
                    <a:pt x="12807" y="50258"/>
                    <a:pt x="16426" y="50990"/>
                  </a:cubicBezTo>
                  <a:cubicBezTo>
                    <a:pt x="16442" y="50995"/>
                    <a:pt x="16456" y="50996"/>
                    <a:pt x="16472" y="51000"/>
                  </a:cubicBezTo>
                  <a:cubicBezTo>
                    <a:pt x="17782" y="51263"/>
                    <a:pt x="19133" y="51401"/>
                    <a:pt x="20519" y="51401"/>
                  </a:cubicBezTo>
                  <a:cubicBezTo>
                    <a:pt x="21275" y="51401"/>
                    <a:pt x="22022" y="51359"/>
                    <a:pt x="22757" y="51279"/>
                  </a:cubicBezTo>
                  <a:cubicBezTo>
                    <a:pt x="22762" y="51279"/>
                    <a:pt x="22767" y="51279"/>
                    <a:pt x="22772" y="51277"/>
                  </a:cubicBezTo>
                  <a:cubicBezTo>
                    <a:pt x="22851" y="51270"/>
                    <a:pt x="22932" y="51262"/>
                    <a:pt x="23011" y="51251"/>
                  </a:cubicBezTo>
                  <a:cubicBezTo>
                    <a:pt x="25486" y="50951"/>
                    <a:pt x="27826" y="50210"/>
                    <a:pt x="29935" y="49110"/>
                  </a:cubicBezTo>
                  <a:cubicBezTo>
                    <a:pt x="30034" y="49061"/>
                    <a:pt x="30133" y="49006"/>
                    <a:pt x="30231" y="48951"/>
                  </a:cubicBezTo>
                  <a:cubicBezTo>
                    <a:pt x="36111" y="45688"/>
                    <a:pt x="39705" y="39641"/>
                    <a:pt x="40054" y="33919"/>
                  </a:cubicBezTo>
                  <a:cubicBezTo>
                    <a:pt x="40064" y="33780"/>
                    <a:pt x="40070" y="33643"/>
                    <a:pt x="40075" y="33505"/>
                  </a:cubicBezTo>
                  <a:lnTo>
                    <a:pt x="40988" y="6758"/>
                  </a:lnTo>
                  <a:cubicBezTo>
                    <a:pt x="41038" y="5327"/>
                    <a:pt x="40164" y="4028"/>
                    <a:pt x="38816" y="3537"/>
                  </a:cubicBezTo>
                  <a:cubicBezTo>
                    <a:pt x="38312" y="3351"/>
                    <a:pt x="37733" y="3147"/>
                    <a:pt x="37084" y="2933"/>
                  </a:cubicBezTo>
                  <a:cubicBezTo>
                    <a:pt x="36953" y="2889"/>
                    <a:pt x="36819" y="2847"/>
                    <a:pt x="36683" y="2803"/>
                  </a:cubicBezTo>
                  <a:cubicBezTo>
                    <a:pt x="36609" y="2778"/>
                    <a:pt x="36535" y="2753"/>
                    <a:pt x="36460" y="2730"/>
                  </a:cubicBezTo>
                  <a:cubicBezTo>
                    <a:pt x="36311" y="2683"/>
                    <a:pt x="36158" y="2634"/>
                    <a:pt x="36001" y="2585"/>
                  </a:cubicBezTo>
                  <a:cubicBezTo>
                    <a:pt x="35984" y="2579"/>
                    <a:pt x="35968" y="2574"/>
                    <a:pt x="35949" y="2568"/>
                  </a:cubicBezTo>
                  <a:cubicBezTo>
                    <a:pt x="35419" y="2404"/>
                    <a:pt x="34855" y="2238"/>
                    <a:pt x="34262" y="2069"/>
                  </a:cubicBezTo>
                  <a:cubicBezTo>
                    <a:pt x="33433" y="1838"/>
                    <a:pt x="32546" y="1607"/>
                    <a:pt x="31613" y="1388"/>
                  </a:cubicBezTo>
                  <a:cubicBezTo>
                    <a:pt x="31515" y="1364"/>
                    <a:pt x="31412" y="1342"/>
                    <a:pt x="31312" y="1318"/>
                  </a:cubicBezTo>
                  <a:cubicBezTo>
                    <a:pt x="31212" y="1296"/>
                    <a:pt x="31109" y="1273"/>
                    <a:pt x="31008" y="1251"/>
                  </a:cubicBezTo>
                  <a:cubicBezTo>
                    <a:pt x="27852" y="542"/>
                    <a:pt x="24219" y="0"/>
                    <a:pt x="20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70;p41">
              <a:extLst>
                <a:ext uri="{FF2B5EF4-FFF2-40B4-BE49-F238E27FC236}">
                  <a16:creationId xmlns:a16="http://schemas.microsoft.com/office/drawing/2014/main" id="{C7874A86-5399-5A31-FE3E-5A3BA014FEB9}"/>
                </a:ext>
              </a:extLst>
            </p:cNvPr>
            <p:cNvSpPr/>
            <p:nvPr/>
          </p:nvSpPr>
          <p:spPr>
            <a:xfrm>
              <a:off x="1932750" y="3446325"/>
              <a:ext cx="916400" cy="1177075"/>
            </a:xfrm>
            <a:custGeom>
              <a:avLst/>
              <a:gdLst/>
              <a:ahLst/>
              <a:cxnLst/>
              <a:rect l="l" t="t" r="r" b="b"/>
              <a:pathLst>
                <a:path w="36656" h="47083" extrusionOk="0">
                  <a:moveTo>
                    <a:pt x="18327" y="1"/>
                  </a:moveTo>
                  <a:cubicBezTo>
                    <a:pt x="11173" y="1"/>
                    <a:pt x="4254" y="2134"/>
                    <a:pt x="767" y="3406"/>
                  </a:cubicBezTo>
                  <a:cubicBezTo>
                    <a:pt x="301" y="3576"/>
                    <a:pt x="0" y="4024"/>
                    <a:pt x="17" y="4523"/>
                  </a:cubicBezTo>
                  <a:lnTo>
                    <a:pt x="929" y="31271"/>
                  </a:lnTo>
                  <a:cubicBezTo>
                    <a:pt x="1073" y="35516"/>
                    <a:pt x="2949" y="39490"/>
                    <a:pt x="6208" y="42456"/>
                  </a:cubicBezTo>
                  <a:cubicBezTo>
                    <a:pt x="9486" y="45440"/>
                    <a:pt x="13790" y="47083"/>
                    <a:pt x="18328" y="47083"/>
                  </a:cubicBezTo>
                  <a:cubicBezTo>
                    <a:pt x="22866" y="47083"/>
                    <a:pt x="27170" y="45440"/>
                    <a:pt x="30447" y="42456"/>
                  </a:cubicBezTo>
                  <a:cubicBezTo>
                    <a:pt x="33706" y="39490"/>
                    <a:pt x="35581" y="35516"/>
                    <a:pt x="35726" y="31271"/>
                  </a:cubicBezTo>
                  <a:lnTo>
                    <a:pt x="36638" y="4523"/>
                  </a:lnTo>
                  <a:cubicBezTo>
                    <a:pt x="36655" y="4026"/>
                    <a:pt x="36354" y="3576"/>
                    <a:pt x="35886" y="3406"/>
                  </a:cubicBezTo>
                  <a:cubicBezTo>
                    <a:pt x="32400" y="2136"/>
                    <a:pt x="25481" y="1"/>
                    <a:pt x="18327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71;p41">
              <a:extLst>
                <a:ext uri="{FF2B5EF4-FFF2-40B4-BE49-F238E27FC236}">
                  <a16:creationId xmlns:a16="http://schemas.microsoft.com/office/drawing/2014/main" id="{F5B12E9E-1D68-A9EF-4530-3143F8D31B17}"/>
                </a:ext>
              </a:extLst>
            </p:cNvPr>
            <p:cNvSpPr/>
            <p:nvPr/>
          </p:nvSpPr>
          <p:spPr>
            <a:xfrm>
              <a:off x="1943475" y="3850225"/>
              <a:ext cx="892150" cy="242850"/>
            </a:xfrm>
            <a:custGeom>
              <a:avLst/>
              <a:gdLst/>
              <a:ahLst/>
              <a:cxnLst/>
              <a:rect l="l" t="t" r="r" b="b"/>
              <a:pathLst>
                <a:path w="35686" h="9714" extrusionOk="0">
                  <a:moveTo>
                    <a:pt x="3523" y="0"/>
                  </a:moveTo>
                  <a:cubicBezTo>
                    <a:pt x="2455" y="0"/>
                    <a:pt x="1297" y="141"/>
                    <a:pt x="1" y="495"/>
                  </a:cubicBezTo>
                  <a:lnTo>
                    <a:pt x="2155" y="8781"/>
                  </a:lnTo>
                  <a:lnTo>
                    <a:pt x="32683" y="9713"/>
                  </a:lnTo>
                  <a:lnTo>
                    <a:pt x="35686" y="3786"/>
                  </a:lnTo>
                  <a:cubicBezTo>
                    <a:pt x="35686" y="1678"/>
                    <a:pt x="32493" y="44"/>
                    <a:pt x="27827" y="44"/>
                  </a:cubicBezTo>
                  <a:cubicBezTo>
                    <a:pt x="25528" y="44"/>
                    <a:pt x="22870" y="441"/>
                    <a:pt x="20061" y="1374"/>
                  </a:cubicBezTo>
                  <a:cubicBezTo>
                    <a:pt x="18153" y="2008"/>
                    <a:pt x="16525" y="2247"/>
                    <a:pt x="15071" y="2247"/>
                  </a:cubicBezTo>
                  <a:cubicBezTo>
                    <a:pt x="10611" y="2247"/>
                    <a:pt x="7782" y="0"/>
                    <a:pt x="3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72;p41">
              <a:extLst>
                <a:ext uri="{FF2B5EF4-FFF2-40B4-BE49-F238E27FC236}">
                  <a16:creationId xmlns:a16="http://schemas.microsoft.com/office/drawing/2014/main" id="{D3A6FC43-6532-4C63-8A4F-C201C4960308}"/>
                </a:ext>
              </a:extLst>
            </p:cNvPr>
            <p:cNvSpPr/>
            <p:nvPr/>
          </p:nvSpPr>
          <p:spPr>
            <a:xfrm>
              <a:off x="1943400" y="3858700"/>
              <a:ext cx="892100" cy="764825"/>
            </a:xfrm>
            <a:custGeom>
              <a:avLst/>
              <a:gdLst/>
              <a:ahLst/>
              <a:cxnLst/>
              <a:rect l="l" t="t" r="r" b="b"/>
              <a:pathLst>
                <a:path w="35684" h="30593" extrusionOk="0">
                  <a:moveTo>
                    <a:pt x="1664" y="0"/>
                  </a:moveTo>
                  <a:cubicBezTo>
                    <a:pt x="1108" y="0"/>
                    <a:pt x="552" y="49"/>
                    <a:pt x="1" y="157"/>
                  </a:cubicBezTo>
                  <a:lnTo>
                    <a:pt x="156" y="4727"/>
                  </a:lnTo>
                  <a:lnTo>
                    <a:pt x="501" y="14778"/>
                  </a:lnTo>
                  <a:cubicBezTo>
                    <a:pt x="645" y="19024"/>
                    <a:pt x="2519" y="22997"/>
                    <a:pt x="5779" y="25965"/>
                  </a:cubicBezTo>
                  <a:cubicBezTo>
                    <a:pt x="9056" y="28949"/>
                    <a:pt x="13360" y="30592"/>
                    <a:pt x="17898" y="30592"/>
                  </a:cubicBezTo>
                  <a:cubicBezTo>
                    <a:pt x="22436" y="30592"/>
                    <a:pt x="26739" y="28949"/>
                    <a:pt x="30017" y="25965"/>
                  </a:cubicBezTo>
                  <a:cubicBezTo>
                    <a:pt x="33277" y="22997"/>
                    <a:pt x="35150" y="19025"/>
                    <a:pt x="35295" y="14778"/>
                  </a:cubicBezTo>
                  <a:lnTo>
                    <a:pt x="35476" y="9489"/>
                  </a:lnTo>
                  <a:lnTo>
                    <a:pt x="35683" y="3448"/>
                  </a:lnTo>
                  <a:cubicBezTo>
                    <a:pt x="35590" y="3446"/>
                    <a:pt x="35496" y="3445"/>
                    <a:pt x="35402" y="3445"/>
                  </a:cubicBezTo>
                  <a:cubicBezTo>
                    <a:pt x="34709" y="3445"/>
                    <a:pt x="34009" y="3505"/>
                    <a:pt x="33312" y="3604"/>
                  </a:cubicBezTo>
                  <a:cubicBezTo>
                    <a:pt x="31604" y="3847"/>
                    <a:pt x="29908" y="4335"/>
                    <a:pt x="28256" y="4838"/>
                  </a:cubicBezTo>
                  <a:cubicBezTo>
                    <a:pt x="27563" y="5050"/>
                    <a:pt x="26863" y="5266"/>
                    <a:pt x="26160" y="5468"/>
                  </a:cubicBezTo>
                  <a:cubicBezTo>
                    <a:pt x="26061" y="5497"/>
                    <a:pt x="25958" y="5525"/>
                    <a:pt x="25858" y="5555"/>
                  </a:cubicBezTo>
                  <a:cubicBezTo>
                    <a:pt x="25662" y="5611"/>
                    <a:pt x="25466" y="5665"/>
                    <a:pt x="25270" y="5715"/>
                  </a:cubicBezTo>
                  <a:cubicBezTo>
                    <a:pt x="24599" y="5894"/>
                    <a:pt x="23924" y="6056"/>
                    <a:pt x="23247" y="6183"/>
                  </a:cubicBezTo>
                  <a:cubicBezTo>
                    <a:pt x="22552" y="6313"/>
                    <a:pt x="21853" y="6409"/>
                    <a:pt x="21152" y="6455"/>
                  </a:cubicBezTo>
                  <a:cubicBezTo>
                    <a:pt x="20856" y="6474"/>
                    <a:pt x="20558" y="6484"/>
                    <a:pt x="20260" y="6484"/>
                  </a:cubicBezTo>
                  <a:cubicBezTo>
                    <a:pt x="19796" y="6484"/>
                    <a:pt x="19332" y="6459"/>
                    <a:pt x="18867" y="6405"/>
                  </a:cubicBezTo>
                  <a:cubicBezTo>
                    <a:pt x="16913" y="6174"/>
                    <a:pt x="15094" y="5438"/>
                    <a:pt x="13328" y="4548"/>
                  </a:cubicBezTo>
                  <a:cubicBezTo>
                    <a:pt x="12942" y="4351"/>
                    <a:pt x="12560" y="4150"/>
                    <a:pt x="12177" y="3943"/>
                  </a:cubicBezTo>
                  <a:lnTo>
                    <a:pt x="11485" y="3563"/>
                  </a:lnTo>
                  <a:cubicBezTo>
                    <a:pt x="10888" y="3233"/>
                    <a:pt x="10293" y="2902"/>
                    <a:pt x="9700" y="2580"/>
                  </a:cubicBezTo>
                  <a:cubicBezTo>
                    <a:pt x="9585" y="2516"/>
                    <a:pt x="9471" y="2455"/>
                    <a:pt x="9355" y="2394"/>
                  </a:cubicBezTo>
                  <a:cubicBezTo>
                    <a:pt x="8728" y="2058"/>
                    <a:pt x="8083" y="1733"/>
                    <a:pt x="7422" y="1436"/>
                  </a:cubicBezTo>
                  <a:cubicBezTo>
                    <a:pt x="7382" y="1419"/>
                    <a:pt x="7332" y="1397"/>
                    <a:pt x="7274" y="1371"/>
                  </a:cubicBezTo>
                  <a:cubicBezTo>
                    <a:pt x="7233" y="1353"/>
                    <a:pt x="7191" y="1333"/>
                    <a:pt x="7148" y="1315"/>
                  </a:cubicBezTo>
                  <a:cubicBezTo>
                    <a:pt x="6379" y="981"/>
                    <a:pt x="5593" y="688"/>
                    <a:pt x="4799" y="467"/>
                  </a:cubicBezTo>
                  <a:cubicBezTo>
                    <a:pt x="3762" y="175"/>
                    <a:pt x="2711" y="0"/>
                    <a:pt x="1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73;p41">
              <a:extLst>
                <a:ext uri="{FF2B5EF4-FFF2-40B4-BE49-F238E27FC236}">
                  <a16:creationId xmlns:a16="http://schemas.microsoft.com/office/drawing/2014/main" id="{AC3B83DC-85A6-E299-913D-30A6ACD6FE66}"/>
                </a:ext>
              </a:extLst>
            </p:cNvPr>
            <p:cNvSpPr/>
            <p:nvPr/>
          </p:nvSpPr>
          <p:spPr>
            <a:xfrm>
              <a:off x="1943550" y="3858600"/>
              <a:ext cx="290850" cy="343000"/>
            </a:xfrm>
            <a:custGeom>
              <a:avLst/>
              <a:gdLst/>
              <a:ahLst/>
              <a:cxnLst/>
              <a:rect l="l" t="t" r="r" b="b"/>
              <a:pathLst>
                <a:path w="11634" h="13720" extrusionOk="0">
                  <a:moveTo>
                    <a:pt x="1664" y="1"/>
                  </a:moveTo>
                  <a:cubicBezTo>
                    <a:pt x="1107" y="1"/>
                    <a:pt x="552" y="50"/>
                    <a:pt x="0" y="157"/>
                  </a:cubicBezTo>
                  <a:lnTo>
                    <a:pt x="155" y="4728"/>
                  </a:lnTo>
                  <a:cubicBezTo>
                    <a:pt x="426" y="6250"/>
                    <a:pt x="541" y="7051"/>
                    <a:pt x="432" y="9073"/>
                  </a:cubicBezTo>
                  <a:cubicBezTo>
                    <a:pt x="476" y="9148"/>
                    <a:pt x="489" y="9238"/>
                    <a:pt x="531" y="9318"/>
                  </a:cubicBezTo>
                  <a:cubicBezTo>
                    <a:pt x="618" y="9481"/>
                    <a:pt x="782" y="9559"/>
                    <a:pt x="927" y="9666"/>
                  </a:cubicBezTo>
                  <a:cubicBezTo>
                    <a:pt x="1136" y="9822"/>
                    <a:pt x="1181" y="10006"/>
                    <a:pt x="1211" y="10265"/>
                  </a:cubicBezTo>
                  <a:cubicBezTo>
                    <a:pt x="1244" y="10579"/>
                    <a:pt x="1200" y="10815"/>
                    <a:pt x="1422" y="11078"/>
                  </a:cubicBezTo>
                  <a:cubicBezTo>
                    <a:pt x="1517" y="11190"/>
                    <a:pt x="1621" y="11302"/>
                    <a:pt x="1769" y="11302"/>
                  </a:cubicBezTo>
                  <a:cubicBezTo>
                    <a:pt x="1785" y="11302"/>
                    <a:pt x="1801" y="11301"/>
                    <a:pt x="1818" y="11299"/>
                  </a:cubicBezTo>
                  <a:cubicBezTo>
                    <a:pt x="1912" y="11285"/>
                    <a:pt x="1980" y="11251"/>
                    <a:pt x="2053" y="11251"/>
                  </a:cubicBezTo>
                  <a:cubicBezTo>
                    <a:pt x="2095" y="11251"/>
                    <a:pt x="2138" y="11262"/>
                    <a:pt x="2189" y="11295"/>
                  </a:cubicBezTo>
                  <a:cubicBezTo>
                    <a:pt x="2343" y="11393"/>
                    <a:pt x="2459" y="11548"/>
                    <a:pt x="2627" y="11632"/>
                  </a:cubicBezTo>
                  <a:cubicBezTo>
                    <a:pt x="2720" y="11682"/>
                    <a:pt x="2825" y="11706"/>
                    <a:pt x="2920" y="11754"/>
                  </a:cubicBezTo>
                  <a:cubicBezTo>
                    <a:pt x="3030" y="11809"/>
                    <a:pt x="3100" y="11897"/>
                    <a:pt x="3224" y="11897"/>
                  </a:cubicBezTo>
                  <a:cubicBezTo>
                    <a:pt x="3391" y="11897"/>
                    <a:pt x="3523" y="11790"/>
                    <a:pt x="3679" y="11790"/>
                  </a:cubicBezTo>
                  <a:cubicBezTo>
                    <a:pt x="3707" y="11790"/>
                    <a:pt x="3736" y="11793"/>
                    <a:pt x="3767" y="11802"/>
                  </a:cubicBezTo>
                  <a:cubicBezTo>
                    <a:pt x="3927" y="11845"/>
                    <a:pt x="4062" y="11879"/>
                    <a:pt x="4152" y="12020"/>
                  </a:cubicBezTo>
                  <a:cubicBezTo>
                    <a:pt x="4282" y="12222"/>
                    <a:pt x="4436" y="12356"/>
                    <a:pt x="4599" y="12536"/>
                  </a:cubicBezTo>
                  <a:cubicBezTo>
                    <a:pt x="4656" y="12599"/>
                    <a:pt x="4710" y="12671"/>
                    <a:pt x="4777" y="12725"/>
                  </a:cubicBezTo>
                  <a:cubicBezTo>
                    <a:pt x="4808" y="12747"/>
                    <a:pt x="4839" y="12748"/>
                    <a:pt x="4871" y="12778"/>
                  </a:cubicBezTo>
                  <a:cubicBezTo>
                    <a:pt x="4936" y="12838"/>
                    <a:pt x="4968" y="12931"/>
                    <a:pt x="5014" y="13004"/>
                  </a:cubicBezTo>
                  <a:cubicBezTo>
                    <a:pt x="5080" y="13109"/>
                    <a:pt x="5153" y="13208"/>
                    <a:pt x="5218" y="13312"/>
                  </a:cubicBezTo>
                  <a:cubicBezTo>
                    <a:pt x="5349" y="13518"/>
                    <a:pt x="5609" y="13558"/>
                    <a:pt x="5828" y="13645"/>
                  </a:cubicBezTo>
                  <a:cubicBezTo>
                    <a:pt x="5900" y="13674"/>
                    <a:pt x="6033" y="13720"/>
                    <a:pt x="6144" y="13720"/>
                  </a:cubicBezTo>
                  <a:cubicBezTo>
                    <a:pt x="6229" y="13720"/>
                    <a:pt x="6300" y="13694"/>
                    <a:pt x="6323" y="13613"/>
                  </a:cubicBezTo>
                  <a:cubicBezTo>
                    <a:pt x="6354" y="13498"/>
                    <a:pt x="6279" y="13395"/>
                    <a:pt x="6208" y="13321"/>
                  </a:cubicBezTo>
                  <a:cubicBezTo>
                    <a:pt x="6065" y="13163"/>
                    <a:pt x="5993" y="12976"/>
                    <a:pt x="5838" y="12832"/>
                  </a:cubicBezTo>
                  <a:cubicBezTo>
                    <a:pt x="5729" y="12731"/>
                    <a:pt x="5565" y="12628"/>
                    <a:pt x="5546" y="12467"/>
                  </a:cubicBezTo>
                  <a:cubicBezTo>
                    <a:pt x="5532" y="12378"/>
                    <a:pt x="5522" y="12330"/>
                    <a:pt x="5547" y="12247"/>
                  </a:cubicBezTo>
                  <a:cubicBezTo>
                    <a:pt x="5593" y="12105"/>
                    <a:pt x="5715" y="11929"/>
                    <a:pt x="5717" y="11778"/>
                  </a:cubicBezTo>
                  <a:cubicBezTo>
                    <a:pt x="5718" y="11674"/>
                    <a:pt x="5673" y="11583"/>
                    <a:pt x="5586" y="11528"/>
                  </a:cubicBezTo>
                  <a:cubicBezTo>
                    <a:pt x="5532" y="11493"/>
                    <a:pt x="5482" y="11480"/>
                    <a:pt x="5432" y="11480"/>
                  </a:cubicBezTo>
                  <a:cubicBezTo>
                    <a:pt x="5348" y="11480"/>
                    <a:pt x="5267" y="11518"/>
                    <a:pt x="5180" y="11553"/>
                  </a:cubicBezTo>
                  <a:cubicBezTo>
                    <a:pt x="5135" y="11570"/>
                    <a:pt x="5102" y="11579"/>
                    <a:pt x="5075" y="11579"/>
                  </a:cubicBezTo>
                  <a:cubicBezTo>
                    <a:pt x="5019" y="11579"/>
                    <a:pt x="4993" y="11541"/>
                    <a:pt x="4954" y="11467"/>
                  </a:cubicBezTo>
                  <a:cubicBezTo>
                    <a:pt x="4887" y="11338"/>
                    <a:pt x="4729" y="11263"/>
                    <a:pt x="4671" y="11128"/>
                  </a:cubicBezTo>
                  <a:cubicBezTo>
                    <a:pt x="4615" y="10991"/>
                    <a:pt x="4709" y="10905"/>
                    <a:pt x="4787" y="10804"/>
                  </a:cubicBezTo>
                  <a:cubicBezTo>
                    <a:pt x="4885" y="10678"/>
                    <a:pt x="5025" y="10431"/>
                    <a:pt x="4806" y="10358"/>
                  </a:cubicBezTo>
                  <a:cubicBezTo>
                    <a:pt x="4756" y="10341"/>
                    <a:pt x="4691" y="10336"/>
                    <a:pt x="4623" y="10336"/>
                  </a:cubicBezTo>
                  <a:cubicBezTo>
                    <a:pt x="4520" y="10336"/>
                    <a:pt x="4408" y="10348"/>
                    <a:pt x="4329" y="10351"/>
                  </a:cubicBezTo>
                  <a:cubicBezTo>
                    <a:pt x="4255" y="10352"/>
                    <a:pt x="4225" y="10359"/>
                    <a:pt x="4170" y="10406"/>
                  </a:cubicBezTo>
                  <a:cubicBezTo>
                    <a:pt x="4104" y="10461"/>
                    <a:pt x="4071" y="10527"/>
                    <a:pt x="4032" y="10600"/>
                  </a:cubicBezTo>
                  <a:cubicBezTo>
                    <a:pt x="3967" y="10723"/>
                    <a:pt x="3891" y="10805"/>
                    <a:pt x="3790" y="10896"/>
                  </a:cubicBezTo>
                  <a:cubicBezTo>
                    <a:pt x="3710" y="10967"/>
                    <a:pt x="3608" y="11008"/>
                    <a:pt x="3503" y="11008"/>
                  </a:cubicBezTo>
                  <a:cubicBezTo>
                    <a:pt x="3439" y="11008"/>
                    <a:pt x="3374" y="10993"/>
                    <a:pt x="3312" y="10960"/>
                  </a:cubicBezTo>
                  <a:cubicBezTo>
                    <a:pt x="3119" y="10859"/>
                    <a:pt x="3148" y="10646"/>
                    <a:pt x="3111" y="10467"/>
                  </a:cubicBezTo>
                  <a:cubicBezTo>
                    <a:pt x="3045" y="10137"/>
                    <a:pt x="2751" y="9720"/>
                    <a:pt x="3104" y="9451"/>
                  </a:cubicBezTo>
                  <a:cubicBezTo>
                    <a:pt x="3300" y="9301"/>
                    <a:pt x="3592" y="9135"/>
                    <a:pt x="3702" y="8898"/>
                  </a:cubicBezTo>
                  <a:cubicBezTo>
                    <a:pt x="3739" y="8814"/>
                    <a:pt x="3741" y="8707"/>
                    <a:pt x="3765" y="8617"/>
                  </a:cubicBezTo>
                  <a:cubicBezTo>
                    <a:pt x="3783" y="8539"/>
                    <a:pt x="3758" y="8531"/>
                    <a:pt x="3828" y="8480"/>
                  </a:cubicBezTo>
                  <a:cubicBezTo>
                    <a:pt x="3896" y="8428"/>
                    <a:pt x="4031" y="8415"/>
                    <a:pt x="4120" y="8415"/>
                  </a:cubicBezTo>
                  <a:cubicBezTo>
                    <a:pt x="4123" y="8415"/>
                    <a:pt x="4127" y="8415"/>
                    <a:pt x="4130" y="8415"/>
                  </a:cubicBezTo>
                  <a:cubicBezTo>
                    <a:pt x="4320" y="8421"/>
                    <a:pt x="4469" y="8564"/>
                    <a:pt x="4644" y="8640"/>
                  </a:cubicBezTo>
                  <a:cubicBezTo>
                    <a:pt x="4729" y="8677"/>
                    <a:pt x="4799" y="8700"/>
                    <a:pt x="4864" y="8700"/>
                  </a:cubicBezTo>
                  <a:cubicBezTo>
                    <a:pt x="4947" y="8700"/>
                    <a:pt x="5020" y="8662"/>
                    <a:pt x="5105" y="8566"/>
                  </a:cubicBezTo>
                  <a:cubicBezTo>
                    <a:pt x="5174" y="8486"/>
                    <a:pt x="5249" y="8402"/>
                    <a:pt x="5351" y="8402"/>
                  </a:cubicBezTo>
                  <a:cubicBezTo>
                    <a:pt x="5373" y="8402"/>
                    <a:pt x="5396" y="8406"/>
                    <a:pt x="5420" y="8414"/>
                  </a:cubicBezTo>
                  <a:cubicBezTo>
                    <a:pt x="5482" y="8435"/>
                    <a:pt x="5531" y="8523"/>
                    <a:pt x="5592" y="8537"/>
                  </a:cubicBezTo>
                  <a:cubicBezTo>
                    <a:pt x="5600" y="8538"/>
                    <a:pt x="5608" y="8539"/>
                    <a:pt x="5615" y="8539"/>
                  </a:cubicBezTo>
                  <a:cubicBezTo>
                    <a:pt x="5659" y="8539"/>
                    <a:pt x="5703" y="8512"/>
                    <a:pt x="5742" y="8503"/>
                  </a:cubicBezTo>
                  <a:cubicBezTo>
                    <a:pt x="5774" y="8497"/>
                    <a:pt x="5799" y="8492"/>
                    <a:pt x="5821" y="8492"/>
                  </a:cubicBezTo>
                  <a:cubicBezTo>
                    <a:pt x="5863" y="8492"/>
                    <a:pt x="5896" y="8508"/>
                    <a:pt x="5943" y="8553"/>
                  </a:cubicBezTo>
                  <a:cubicBezTo>
                    <a:pt x="6021" y="8630"/>
                    <a:pt x="6037" y="8724"/>
                    <a:pt x="6070" y="8827"/>
                  </a:cubicBezTo>
                  <a:cubicBezTo>
                    <a:pt x="6127" y="9008"/>
                    <a:pt x="6199" y="9233"/>
                    <a:pt x="6306" y="9387"/>
                  </a:cubicBezTo>
                  <a:cubicBezTo>
                    <a:pt x="6341" y="9438"/>
                    <a:pt x="6398" y="9459"/>
                    <a:pt x="6462" y="9459"/>
                  </a:cubicBezTo>
                  <a:cubicBezTo>
                    <a:pt x="6615" y="9459"/>
                    <a:pt x="6810" y="9340"/>
                    <a:pt x="6841" y="9214"/>
                  </a:cubicBezTo>
                  <a:cubicBezTo>
                    <a:pt x="6893" y="9016"/>
                    <a:pt x="6750" y="8888"/>
                    <a:pt x="6695" y="8712"/>
                  </a:cubicBezTo>
                  <a:cubicBezTo>
                    <a:pt x="6643" y="8546"/>
                    <a:pt x="6599" y="8283"/>
                    <a:pt x="6722" y="8145"/>
                  </a:cubicBezTo>
                  <a:cubicBezTo>
                    <a:pt x="6869" y="7978"/>
                    <a:pt x="7107" y="7873"/>
                    <a:pt x="7296" y="7769"/>
                  </a:cubicBezTo>
                  <a:cubicBezTo>
                    <a:pt x="7428" y="7698"/>
                    <a:pt x="7607" y="7570"/>
                    <a:pt x="7689" y="7444"/>
                  </a:cubicBezTo>
                  <a:cubicBezTo>
                    <a:pt x="7762" y="7328"/>
                    <a:pt x="7731" y="7285"/>
                    <a:pt x="7841" y="7190"/>
                  </a:cubicBezTo>
                  <a:cubicBezTo>
                    <a:pt x="8061" y="6997"/>
                    <a:pt x="8141" y="6702"/>
                    <a:pt x="8318" y="6480"/>
                  </a:cubicBezTo>
                  <a:cubicBezTo>
                    <a:pt x="8455" y="6309"/>
                    <a:pt x="8585" y="6043"/>
                    <a:pt x="8776" y="5940"/>
                  </a:cubicBezTo>
                  <a:cubicBezTo>
                    <a:pt x="8929" y="5857"/>
                    <a:pt x="9135" y="5881"/>
                    <a:pt x="9276" y="5779"/>
                  </a:cubicBezTo>
                  <a:cubicBezTo>
                    <a:pt x="9359" y="5719"/>
                    <a:pt x="9414" y="5616"/>
                    <a:pt x="9455" y="5528"/>
                  </a:cubicBezTo>
                  <a:cubicBezTo>
                    <a:pt x="9510" y="5412"/>
                    <a:pt x="9537" y="5310"/>
                    <a:pt x="9647" y="5242"/>
                  </a:cubicBezTo>
                  <a:cubicBezTo>
                    <a:pt x="9705" y="5210"/>
                    <a:pt x="9774" y="5190"/>
                    <a:pt x="9842" y="5190"/>
                  </a:cubicBezTo>
                  <a:cubicBezTo>
                    <a:pt x="9859" y="5190"/>
                    <a:pt x="9876" y="5191"/>
                    <a:pt x="9892" y="5194"/>
                  </a:cubicBezTo>
                  <a:cubicBezTo>
                    <a:pt x="10025" y="5217"/>
                    <a:pt x="10120" y="5329"/>
                    <a:pt x="10232" y="5329"/>
                  </a:cubicBezTo>
                  <a:cubicBezTo>
                    <a:pt x="10269" y="5329"/>
                    <a:pt x="10308" y="5317"/>
                    <a:pt x="10351" y="5284"/>
                  </a:cubicBezTo>
                  <a:cubicBezTo>
                    <a:pt x="10446" y="5213"/>
                    <a:pt x="10511" y="5090"/>
                    <a:pt x="10639" y="5090"/>
                  </a:cubicBezTo>
                  <a:cubicBezTo>
                    <a:pt x="10649" y="5090"/>
                    <a:pt x="10660" y="5091"/>
                    <a:pt x="10671" y="5093"/>
                  </a:cubicBezTo>
                  <a:cubicBezTo>
                    <a:pt x="10714" y="5101"/>
                    <a:pt x="10738" y="5138"/>
                    <a:pt x="10785" y="5149"/>
                  </a:cubicBezTo>
                  <a:cubicBezTo>
                    <a:pt x="10829" y="5162"/>
                    <a:pt x="10881" y="5166"/>
                    <a:pt x="10936" y="5166"/>
                  </a:cubicBezTo>
                  <a:cubicBezTo>
                    <a:pt x="11030" y="5166"/>
                    <a:pt x="11132" y="5153"/>
                    <a:pt x="11209" y="5152"/>
                  </a:cubicBezTo>
                  <a:cubicBezTo>
                    <a:pt x="11392" y="5149"/>
                    <a:pt x="11633" y="5173"/>
                    <a:pt x="11628" y="4916"/>
                  </a:cubicBezTo>
                  <a:cubicBezTo>
                    <a:pt x="11622" y="4732"/>
                    <a:pt x="11365" y="4701"/>
                    <a:pt x="11228" y="4601"/>
                  </a:cubicBezTo>
                  <a:cubicBezTo>
                    <a:pt x="10959" y="4416"/>
                    <a:pt x="11195" y="4366"/>
                    <a:pt x="11228" y="4149"/>
                  </a:cubicBezTo>
                  <a:cubicBezTo>
                    <a:pt x="11256" y="3979"/>
                    <a:pt x="11243" y="3860"/>
                    <a:pt x="11348" y="3698"/>
                  </a:cubicBezTo>
                  <a:cubicBezTo>
                    <a:pt x="11396" y="3623"/>
                    <a:pt x="11436" y="3581"/>
                    <a:pt x="11484" y="3561"/>
                  </a:cubicBezTo>
                  <a:cubicBezTo>
                    <a:pt x="10887" y="3232"/>
                    <a:pt x="10294" y="2900"/>
                    <a:pt x="9700" y="2578"/>
                  </a:cubicBezTo>
                  <a:cubicBezTo>
                    <a:pt x="9668" y="2592"/>
                    <a:pt x="9636" y="2602"/>
                    <a:pt x="9604" y="2611"/>
                  </a:cubicBezTo>
                  <a:cubicBezTo>
                    <a:pt x="9297" y="2708"/>
                    <a:pt x="9369" y="2973"/>
                    <a:pt x="9273" y="3218"/>
                  </a:cubicBezTo>
                  <a:cubicBezTo>
                    <a:pt x="9223" y="3346"/>
                    <a:pt x="9188" y="3560"/>
                    <a:pt x="9034" y="3603"/>
                  </a:cubicBezTo>
                  <a:cubicBezTo>
                    <a:pt x="9017" y="3608"/>
                    <a:pt x="8999" y="3610"/>
                    <a:pt x="8981" y="3610"/>
                  </a:cubicBezTo>
                  <a:cubicBezTo>
                    <a:pt x="8876" y="3610"/>
                    <a:pt x="8767" y="3539"/>
                    <a:pt x="8704" y="3467"/>
                  </a:cubicBezTo>
                  <a:cubicBezTo>
                    <a:pt x="8625" y="3377"/>
                    <a:pt x="8578" y="3226"/>
                    <a:pt x="8600" y="3104"/>
                  </a:cubicBezTo>
                  <a:cubicBezTo>
                    <a:pt x="8642" y="2860"/>
                    <a:pt x="9134" y="2879"/>
                    <a:pt x="8970" y="2521"/>
                  </a:cubicBezTo>
                  <a:lnTo>
                    <a:pt x="8970" y="2521"/>
                  </a:lnTo>
                  <a:cubicBezTo>
                    <a:pt x="8869" y="2528"/>
                    <a:pt x="8736" y="2558"/>
                    <a:pt x="8614" y="2558"/>
                  </a:cubicBezTo>
                  <a:cubicBezTo>
                    <a:pt x="8535" y="2558"/>
                    <a:pt x="8459" y="2545"/>
                    <a:pt x="8400" y="2505"/>
                  </a:cubicBezTo>
                  <a:cubicBezTo>
                    <a:pt x="8289" y="2435"/>
                    <a:pt x="8340" y="2319"/>
                    <a:pt x="8270" y="2228"/>
                  </a:cubicBezTo>
                  <a:cubicBezTo>
                    <a:pt x="8213" y="2160"/>
                    <a:pt x="8120" y="2151"/>
                    <a:pt x="8041" y="2127"/>
                  </a:cubicBezTo>
                  <a:cubicBezTo>
                    <a:pt x="7895" y="2079"/>
                    <a:pt x="7785" y="1980"/>
                    <a:pt x="7669" y="1881"/>
                  </a:cubicBezTo>
                  <a:cubicBezTo>
                    <a:pt x="7584" y="1808"/>
                    <a:pt x="7361" y="1653"/>
                    <a:pt x="7380" y="1515"/>
                  </a:cubicBezTo>
                  <a:cubicBezTo>
                    <a:pt x="7383" y="1488"/>
                    <a:pt x="7398" y="1461"/>
                    <a:pt x="7421" y="1436"/>
                  </a:cubicBezTo>
                  <a:cubicBezTo>
                    <a:pt x="7382" y="1418"/>
                    <a:pt x="7332" y="1396"/>
                    <a:pt x="7274" y="1372"/>
                  </a:cubicBezTo>
                  <a:cubicBezTo>
                    <a:pt x="7232" y="1352"/>
                    <a:pt x="7190" y="1333"/>
                    <a:pt x="7147" y="1315"/>
                  </a:cubicBezTo>
                  <a:cubicBezTo>
                    <a:pt x="6379" y="982"/>
                    <a:pt x="5593" y="690"/>
                    <a:pt x="4798" y="466"/>
                  </a:cubicBezTo>
                  <a:cubicBezTo>
                    <a:pt x="3762" y="175"/>
                    <a:pt x="2711" y="1"/>
                    <a:pt x="16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74;p41">
              <a:extLst>
                <a:ext uri="{FF2B5EF4-FFF2-40B4-BE49-F238E27FC236}">
                  <a16:creationId xmlns:a16="http://schemas.microsoft.com/office/drawing/2014/main" id="{C99FA7F4-72B0-AE61-8262-5649E4E35F36}"/>
                </a:ext>
              </a:extLst>
            </p:cNvPr>
            <p:cNvSpPr/>
            <p:nvPr/>
          </p:nvSpPr>
          <p:spPr>
            <a:xfrm>
              <a:off x="2081525" y="410575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850" y="0"/>
                  </a:moveTo>
                  <a:cubicBezTo>
                    <a:pt x="830" y="0"/>
                    <a:pt x="811" y="1"/>
                    <a:pt x="792" y="2"/>
                  </a:cubicBezTo>
                  <a:cubicBezTo>
                    <a:pt x="665" y="11"/>
                    <a:pt x="679" y="114"/>
                    <a:pt x="575" y="158"/>
                  </a:cubicBezTo>
                  <a:cubicBezTo>
                    <a:pt x="550" y="168"/>
                    <a:pt x="525" y="172"/>
                    <a:pt x="499" y="172"/>
                  </a:cubicBezTo>
                  <a:cubicBezTo>
                    <a:pt x="413" y="172"/>
                    <a:pt x="320" y="128"/>
                    <a:pt x="236" y="128"/>
                  </a:cubicBezTo>
                  <a:cubicBezTo>
                    <a:pt x="221" y="128"/>
                    <a:pt x="207" y="129"/>
                    <a:pt x="193" y="132"/>
                  </a:cubicBezTo>
                  <a:cubicBezTo>
                    <a:pt x="88" y="157"/>
                    <a:pt x="1" y="284"/>
                    <a:pt x="23" y="390"/>
                  </a:cubicBezTo>
                  <a:cubicBezTo>
                    <a:pt x="67" y="605"/>
                    <a:pt x="392" y="731"/>
                    <a:pt x="574" y="771"/>
                  </a:cubicBezTo>
                  <a:cubicBezTo>
                    <a:pt x="632" y="787"/>
                    <a:pt x="690" y="797"/>
                    <a:pt x="751" y="801"/>
                  </a:cubicBezTo>
                  <a:cubicBezTo>
                    <a:pt x="798" y="803"/>
                    <a:pt x="847" y="808"/>
                    <a:pt x="893" y="814"/>
                  </a:cubicBezTo>
                  <a:cubicBezTo>
                    <a:pt x="935" y="834"/>
                    <a:pt x="935" y="874"/>
                    <a:pt x="951" y="915"/>
                  </a:cubicBezTo>
                  <a:cubicBezTo>
                    <a:pt x="981" y="989"/>
                    <a:pt x="1031" y="1047"/>
                    <a:pt x="1078" y="1111"/>
                  </a:cubicBezTo>
                  <a:cubicBezTo>
                    <a:pt x="1106" y="1148"/>
                    <a:pt x="1120" y="1195"/>
                    <a:pt x="1150" y="1231"/>
                  </a:cubicBezTo>
                  <a:cubicBezTo>
                    <a:pt x="1232" y="1330"/>
                    <a:pt x="1412" y="1379"/>
                    <a:pt x="1565" y="1379"/>
                  </a:cubicBezTo>
                  <a:cubicBezTo>
                    <a:pt x="1612" y="1379"/>
                    <a:pt x="1657" y="1375"/>
                    <a:pt x="1695" y="1365"/>
                  </a:cubicBezTo>
                  <a:cubicBezTo>
                    <a:pt x="1842" y="1328"/>
                    <a:pt x="1770" y="1234"/>
                    <a:pt x="1839" y="1138"/>
                  </a:cubicBezTo>
                  <a:cubicBezTo>
                    <a:pt x="1880" y="1082"/>
                    <a:pt x="1945" y="1089"/>
                    <a:pt x="2004" y="1051"/>
                  </a:cubicBezTo>
                  <a:cubicBezTo>
                    <a:pt x="2154" y="953"/>
                    <a:pt x="2088" y="693"/>
                    <a:pt x="1982" y="555"/>
                  </a:cubicBezTo>
                  <a:cubicBezTo>
                    <a:pt x="1963" y="533"/>
                    <a:pt x="1945" y="515"/>
                    <a:pt x="1926" y="499"/>
                  </a:cubicBezTo>
                  <a:cubicBezTo>
                    <a:pt x="1904" y="483"/>
                    <a:pt x="1853" y="488"/>
                    <a:pt x="1827" y="482"/>
                  </a:cubicBezTo>
                  <a:cubicBezTo>
                    <a:pt x="1623" y="423"/>
                    <a:pt x="1516" y="230"/>
                    <a:pt x="1340" y="131"/>
                  </a:cubicBezTo>
                  <a:cubicBezTo>
                    <a:pt x="1201" y="52"/>
                    <a:pt x="1016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75;p41">
              <a:extLst>
                <a:ext uri="{FF2B5EF4-FFF2-40B4-BE49-F238E27FC236}">
                  <a16:creationId xmlns:a16="http://schemas.microsoft.com/office/drawing/2014/main" id="{F2F21DD6-BE7E-63B4-2ACC-F34A24098578}"/>
                </a:ext>
              </a:extLst>
            </p:cNvPr>
            <p:cNvSpPr/>
            <p:nvPr/>
          </p:nvSpPr>
          <p:spPr>
            <a:xfrm>
              <a:off x="2129975" y="4126475"/>
              <a:ext cx="38925" cy="22050"/>
            </a:xfrm>
            <a:custGeom>
              <a:avLst/>
              <a:gdLst/>
              <a:ahLst/>
              <a:cxnLst/>
              <a:rect l="l" t="t" r="r" b="b"/>
              <a:pathLst>
                <a:path w="1557" h="882" extrusionOk="0">
                  <a:moveTo>
                    <a:pt x="829" y="1"/>
                  </a:moveTo>
                  <a:cubicBezTo>
                    <a:pt x="742" y="1"/>
                    <a:pt x="669" y="2"/>
                    <a:pt x="590" y="40"/>
                  </a:cubicBezTo>
                  <a:cubicBezTo>
                    <a:pt x="492" y="88"/>
                    <a:pt x="518" y="141"/>
                    <a:pt x="465" y="214"/>
                  </a:cubicBezTo>
                  <a:cubicBezTo>
                    <a:pt x="414" y="286"/>
                    <a:pt x="305" y="276"/>
                    <a:pt x="229" y="297"/>
                  </a:cubicBezTo>
                  <a:cubicBezTo>
                    <a:pt x="159" y="315"/>
                    <a:pt x="1" y="391"/>
                    <a:pt x="8" y="484"/>
                  </a:cubicBezTo>
                  <a:cubicBezTo>
                    <a:pt x="12" y="525"/>
                    <a:pt x="60" y="559"/>
                    <a:pt x="89" y="586"/>
                  </a:cubicBezTo>
                  <a:cubicBezTo>
                    <a:pt x="155" y="646"/>
                    <a:pt x="212" y="694"/>
                    <a:pt x="302" y="711"/>
                  </a:cubicBezTo>
                  <a:cubicBezTo>
                    <a:pt x="346" y="720"/>
                    <a:pt x="389" y="726"/>
                    <a:pt x="433" y="726"/>
                  </a:cubicBezTo>
                  <a:cubicBezTo>
                    <a:pt x="451" y="726"/>
                    <a:pt x="469" y="725"/>
                    <a:pt x="488" y="722"/>
                  </a:cubicBezTo>
                  <a:cubicBezTo>
                    <a:pt x="545" y="716"/>
                    <a:pt x="597" y="690"/>
                    <a:pt x="655" y="690"/>
                  </a:cubicBezTo>
                  <a:cubicBezTo>
                    <a:pt x="826" y="693"/>
                    <a:pt x="994" y="881"/>
                    <a:pt x="1167" y="881"/>
                  </a:cubicBezTo>
                  <a:cubicBezTo>
                    <a:pt x="1203" y="881"/>
                    <a:pt x="1239" y="873"/>
                    <a:pt x="1275" y="853"/>
                  </a:cubicBezTo>
                  <a:cubicBezTo>
                    <a:pt x="1358" y="807"/>
                    <a:pt x="1362" y="760"/>
                    <a:pt x="1367" y="679"/>
                  </a:cubicBezTo>
                  <a:cubicBezTo>
                    <a:pt x="1372" y="579"/>
                    <a:pt x="1426" y="563"/>
                    <a:pt x="1486" y="495"/>
                  </a:cubicBezTo>
                  <a:cubicBezTo>
                    <a:pt x="1556" y="418"/>
                    <a:pt x="1530" y="337"/>
                    <a:pt x="1471" y="262"/>
                  </a:cubicBezTo>
                  <a:cubicBezTo>
                    <a:pt x="1409" y="185"/>
                    <a:pt x="1359" y="171"/>
                    <a:pt x="1263" y="171"/>
                  </a:cubicBezTo>
                  <a:cubicBezTo>
                    <a:pt x="1200" y="171"/>
                    <a:pt x="1168" y="168"/>
                    <a:pt x="1120" y="123"/>
                  </a:cubicBezTo>
                  <a:cubicBezTo>
                    <a:pt x="1088" y="94"/>
                    <a:pt x="1067" y="58"/>
                    <a:pt x="1028" y="36"/>
                  </a:cubicBezTo>
                  <a:cubicBezTo>
                    <a:pt x="978" y="7"/>
                    <a:pt x="913" y="12"/>
                    <a:pt x="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76;p41">
              <a:extLst>
                <a:ext uri="{FF2B5EF4-FFF2-40B4-BE49-F238E27FC236}">
                  <a16:creationId xmlns:a16="http://schemas.microsoft.com/office/drawing/2014/main" id="{4470BF49-E032-68B7-BA77-ABB93CC0E2F1}"/>
                </a:ext>
              </a:extLst>
            </p:cNvPr>
            <p:cNvSpPr/>
            <p:nvPr/>
          </p:nvSpPr>
          <p:spPr>
            <a:xfrm>
              <a:off x="2084975" y="4171600"/>
              <a:ext cx="251350" cy="397100"/>
            </a:xfrm>
            <a:custGeom>
              <a:avLst/>
              <a:gdLst/>
              <a:ahLst/>
              <a:cxnLst/>
              <a:rect l="l" t="t" r="r" b="b"/>
              <a:pathLst>
                <a:path w="10054" h="15884" extrusionOk="0">
                  <a:moveTo>
                    <a:pt x="2612" y="1"/>
                  </a:moveTo>
                  <a:cubicBezTo>
                    <a:pt x="2512" y="1"/>
                    <a:pt x="2411" y="16"/>
                    <a:pt x="2308" y="43"/>
                  </a:cubicBezTo>
                  <a:cubicBezTo>
                    <a:pt x="2112" y="96"/>
                    <a:pt x="2068" y="188"/>
                    <a:pt x="1949" y="318"/>
                  </a:cubicBezTo>
                  <a:cubicBezTo>
                    <a:pt x="1784" y="494"/>
                    <a:pt x="1548" y="407"/>
                    <a:pt x="1347" y="460"/>
                  </a:cubicBezTo>
                  <a:cubicBezTo>
                    <a:pt x="1217" y="494"/>
                    <a:pt x="1222" y="573"/>
                    <a:pt x="1157" y="680"/>
                  </a:cubicBezTo>
                  <a:cubicBezTo>
                    <a:pt x="1106" y="761"/>
                    <a:pt x="986" y="838"/>
                    <a:pt x="989" y="950"/>
                  </a:cubicBezTo>
                  <a:cubicBezTo>
                    <a:pt x="997" y="1209"/>
                    <a:pt x="1476" y="1221"/>
                    <a:pt x="1638" y="1321"/>
                  </a:cubicBezTo>
                  <a:cubicBezTo>
                    <a:pt x="1633" y="1420"/>
                    <a:pt x="1646" y="1547"/>
                    <a:pt x="1578" y="1630"/>
                  </a:cubicBezTo>
                  <a:cubicBezTo>
                    <a:pt x="1449" y="1787"/>
                    <a:pt x="1124" y="1765"/>
                    <a:pt x="945" y="1838"/>
                  </a:cubicBezTo>
                  <a:cubicBezTo>
                    <a:pt x="702" y="1937"/>
                    <a:pt x="832" y="2180"/>
                    <a:pt x="711" y="2386"/>
                  </a:cubicBezTo>
                  <a:cubicBezTo>
                    <a:pt x="651" y="2488"/>
                    <a:pt x="600" y="2551"/>
                    <a:pt x="490" y="2600"/>
                  </a:cubicBezTo>
                  <a:cubicBezTo>
                    <a:pt x="341" y="2669"/>
                    <a:pt x="205" y="2649"/>
                    <a:pt x="134" y="2817"/>
                  </a:cubicBezTo>
                  <a:cubicBezTo>
                    <a:pt x="74" y="2956"/>
                    <a:pt x="135" y="3040"/>
                    <a:pt x="193" y="3164"/>
                  </a:cubicBezTo>
                  <a:cubicBezTo>
                    <a:pt x="250" y="3291"/>
                    <a:pt x="256" y="3402"/>
                    <a:pt x="280" y="3536"/>
                  </a:cubicBezTo>
                  <a:cubicBezTo>
                    <a:pt x="303" y="3670"/>
                    <a:pt x="443" y="3766"/>
                    <a:pt x="456" y="3896"/>
                  </a:cubicBezTo>
                  <a:cubicBezTo>
                    <a:pt x="470" y="4039"/>
                    <a:pt x="347" y="4061"/>
                    <a:pt x="260" y="4167"/>
                  </a:cubicBezTo>
                  <a:cubicBezTo>
                    <a:pt x="0" y="4483"/>
                    <a:pt x="472" y="4761"/>
                    <a:pt x="614" y="4990"/>
                  </a:cubicBezTo>
                  <a:cubicBezTo>
                    <a:pt x="787" y="5268"/>
                    <a:pt x="743" y="5620"/>
                    <a:pt x="942" y="5874"/>
                  </a:cubicBezTo>
                  <a:cubicBezTo>
                    <a:pt x="1065" y="6028"/>
                    <a:pt x="1262" y="6068"/>
                    <a:pt x="1403" y="6195"/>
                  </a:cubicBezTo>
                  <a:cubicBezTo>
                    <a:pt x="1574" y="6350"/>
                    <a:pt x="1623" y="6605"/>
                    <a:pt x="1803" y="6751"/>
                  </a:cubicBezTo>
                  <a:cubicBezTo>
                    <a:pt x="1972" y="6886"/>
                    <a:pt x="2129" y="6824"/>
                    <a:pt x="2319" y="6864"/>
                  </a:cubicBezTo>
                  <a:cubicBezTo>
                    <a:pt x="2425" y="6886"/>
                    <a:pt x="2465" y="6946"/>
                    <a:pt x="2534" y="7040"/>
                  </a:cubicBezTo>
                  <a:cubicBezTo>
                    <a:pt x="2622" y="7165"/>
                    <a:pt x="2715" y="7316"/>
                    <a:pt x="2701" y="7473"/>
                  </a:cubicBezTo>
                  <a:cubicBezTo>
                    <a:pt x="2690" y="7606"/>
                    <a:pt x="2606" y="7712"/>
                    <a:pt x="2583" y="7841"/>
                  </a:cubicBezTo>
                  <a:cubicBezTo>
                    <a:pt x="2553" y="8002"/>
                    <a:pt x="2550" y="8216"/>
                    <a:pt x="2613" y="8368"/>
                  </a:cubicBezTo>
                  <a:cubicBezTo>
                    <a:pt x="2694" y="8563"/>
                    <a:pt x="2887" y="8696"/>
                    <a:pt x="2944" y="8895"/>
                  </a:cubicBezTo>
                  <a:cubicBezTo>
                    <a:pt x="3004" y="9101"/>
                    <a:pt x="2997" y="9402"/>
                    <a:pt x="3005" y="9618"/>
                  </a:cubicBezTo>
                  <a:cubicBezTo>
                    <a:pt x="3016" y="9898"/>
                    <a:pt x="2941" y="10174"/>
                    <a:pt x="2950" y="10459"/>
                  </a:cubicBezTo>
                  <a:cubicBezTo>
                    <a:pt x="2955" y="10635"/>
                    <a:pt x="2957" y="10823"/>
                    <a:pt x="2975" y="10996"/>
                  </a:cubicBezTo>
                  <a:cubicBezTo>
                    <a:pt x="3005" y="11293"/>
                    <a:pt x="3286" y="11474"/>
                    <a:pt x="3285" y="11780"/>
                  </a:cubicBezTo>
                  <a:cubicBezTo>
                    <a:pt x="3283" y="12158"/>
                    <a:pt x="3176" y="12521"/>
                    <a:pt x="3166" y="12899"/>
                  </a:cubicBezTo>
                  <a:cubicBezTo>
                    <a:pt x="3161" y="13027"/>
                    <a:pt x="3161" y="13176"/>
                    <a:pt x="3214" y="13296"/>
                  </a:cubicBezTo>
                  <a:cubicBezTo>
                    <a:pt x="3271" y="13422"/>
                    <a:pt x="3393" y="13450"/>
                    <a:pt x="3471" y="13549"/>
                  </a:cubicBezTo>
                  <a:cubicBezTo>
                    <a:pt x="3559" y="13662"/>
                    <a:pt x="3597" y="13772"/>
                    <a:pt x="3713" y="13882"/>
                  </a:cubicBezTo>
                  <a:cubicBezTo>
                    <a:pt x="3919" y="14078"/>
                    <a:pt x="4079" y="14279"/>
                    <a:pt x="4271" y="14494"/>
                  </a:cubicBezTo>
                  <a:cubicBezTo>
                    <a:pt x="4509" y="14762"/>
                    <a:pt x="4439" y="15116"/>
                    <a:pt x="4618" y="15410"/>
                  </a:cubicBezTo>
                  <a:cubicBezTo>
                    <a:pt x="4810" y="15724"/>
                    <a:pt x="5166" y="15632"/>
                    <a:pt x="5481" y="15708"/>
                  </a:cubicBezTo>
                  <a:cubicBezTo>
                    <a:pt x="5611" y="15739"/>
                    <a:pt x="5874" y="15884"/>
                    <a:pt x="6049" y="15884"/>
                  </a:cubicBezTo>
                  <a:cubicBezTo>
                    <a:pt x="6160" y="15884"/>
                    <a:pt x="6235" y="15826"/>
                    <a:pt x="6222" y="15648"/>
                  </a:cubicBezTo>
                  <a:cubicBezTo>
                    <a:pt x="6211" y="15506"/>
                    <a:pt x="6128" y="15478"/>
                    <a:pt x="6005" y="15430"/>
                  </a:cubicBezTo>
                  <a:cubicBezTo>
                    <a:pt x="5778" y="15341"/>
                    <a:pt x="5646" y="15287"/>
                    <a:pt x="5491" y="15099"/>
                  </a:cubicBezTo>
                  <a:cubicBezTo>
                    <a:pt x="5350" y="14929"/>
                    <a:pt x="5267" y="14827"/>
                    <a:pt x="5335" y="14600"/>
                  </a:cubicBezTo>
                  <a:cubicBezTo>
                    <a:pt x="5383" y="14441"/>
                    <a:pt x="5440" y="14390"/>
                    <a:pt x="5327" y="14254"/>
                  </a:cubicBezTo>
                  <a:cubicBezTo>
                    <a:pt x="4990" y="13855"/>
                    <a:pt x="4871" y="13386"/>
                    <a:pt x="5280" y="12964"/>
                  </a:cubicBezTo>
                  <a:cubicBezTo>
                    <a:pt x="5410" y="12830"/>
                    <a:pt x="5542" y="12722"/>
                    <a:pt x="5592" y="12530"/>
                  </a:cubicBezTo>
                  <a:cubicBezTo>
                    <a:pt x="5631" y="12373"/>
                    <a:pt x="5555" y="12117"/>
                    <a:pt x="5671" y="11984"/>
                  </a:cubicBezTo>
                  <a:cubicBezTo>
                    <a:pt x="5714" y="11933"/>
                    <a:pt x="5762" y="11926"/>
                    <a:pt x="5816" y="11926"/>
                  </a:cubicBezTo>
                  <a:cubicBezTo>
                    <a:pt x="5838" y="11926"/>
                    <a:pt x="5861" y="11927"/>
                    <a:pt x="5886" y="11927"/>
                  </a:cubicBezTo>
                  <a:cubicBezTo>
                    <a:pt x="5896" y="11927"/>
                    <a:pt x="5907" y="11927"/>
                    <a:pt x="5918" y="11926"/>
                  </a:cubicBezTo>
                  <a:cubicBezTo>
                    <a:pt x="6088" y="11919"/>
                    <a:pt x="6227" y="11871"/>
                    <a:pt x="6385" y="11813"/>
                  </a:cubicBezTo>
                  <a:cubicBezTo>
                    <a:pt x="6654" y="11711"/>
                    <a:pt x="6716" y="11361"/>
                    <a:pt x="6672" y="11087"/>
                  </a:cubicBezTo>
                  <a:cubicBezTo>
                    <a:pt x="6627" y="10803"/>
                    <a:pt x="6523" y="10619"/>
                    <a:pt x="6709" y="10357"/>
                  </a:cubicBezTo>
                  <a:cubicBezTo>
                    <a:pt x="6827" y="10191"/>
                    <a:pt x="6982" y="10059"/>
                    <a:pt x="7072" y="9865"/>
                  </a:cubicBezTo>
                  <a:cubicBezTo>
                    <a:pt x="7278" y="9417"/>
                    <a:pt x="6897" y="8833"/>
                    <a:pt x="7568" y="8657"/>
                  </a:cubicBezTo>
                  <a:cubicBezTo>
                    <a:pt x="8067" y="8525"/>
                    <a:pt x="8725" y="8735"/>
                    <a:pt x="8962" y="8097"/>
                  </a:cubicBezTo>
                  <a:cubicBezTo>
                    <a:pt x="9052" y="7855"/>
                    <a:pt x="8929" y="7602"/>
                    <a:pt x="9085" y="7379"/>
                  </a:cubicBezTo>
                  <a:cubicBezTo>
                    <a:pt x="9210" y="7199"/>
                    <a:pt x="9505" y="7098"/>
                    <a:pt x="9507" y="6855"/>
                  </a:cubicBezTo>
                  <a:cubicBezTo>
                    <a:pt x="9508" y="6657"/>
                    <a:pt x="9318" y="6556"/>
                    <a:pt x="9223" y="6407"/>
                  </a:cubicBezTo>
                  <a:cubicBezTo>
                    <a:pt x="9081" y="6185"/>
                    <a:pt x="9163" y="5965"/>
                    <a:pt x="9318" y="5776"/>
                  </a:cubicBezTo>
                  <a:cubicBezTo>
                    <a:pt x="9464" y="5596"/>
                    <a:pt x="9586" y="5447"/>
                    <a:pt x="9672" y="5230"/>
                  </a:cubicBezTo>
                  <a:cubicBezTo>
                    <a:pt x="9788" y="4933"/>
                    <a:pt x="10054" y="4561"/>
                    <a:pt x="10027" y="4224"/>
                  </a:cubicBezTo>
                  <a:cubicBezTo>
                    <a:pt x="10010" y="4065"/>
                    <a:pt x="9888" y="3940"/>
                    <a:pt x="9725" y="3940"/>
                  </a:cubicBezTo>
                  <a:cubicBezTo>
                    <a:pt x="9722" y="3940"/>
                    <a:pt x="9719" y="3940"/>
                    <a:pt x="9716" y="3940"/>
                  </a:cubicBezTo>
                  <a:cubicBezTo>
                    <a:pt x="9628" y="3942"/>
                    <a:pt x="9553" y="3996"/>
                    <a:pt x="9465" y="3996"/>
                  </a:cubicBezTo>
                  <a:cubicBezTo>
                    <a:pt x="9459" y="3996"/>
                    <a:pt x="9453" y="3996"/>
                    <a:pt x="9446" y="3995"/>
                  </a:cubicBezTo>
                  <a:cubicBezTo>
                    <a:pt x="9264" y="3979"/>
                    <a:pt x="9079" y="3783"/>
                    <a:pt x="9047" y="3599"/>
                  </a:cubicBezTo>
                  <a:cubicBezTo>
                    <a:pt x="9021" y="3451"/>
                    <a:pt x="9087" y="3401"/>
                    <a:pt x="8946" y="3348"/>
                  </a:cubicBezTo>
                  <a:cubicBezTo>
                    <a:pt x="8891" y="3328"/>
                    <a:pt x="8823" y="3321"/>
                    <a:pt x="8748" y="3321"/>
                  </a:cubicBezTo>
                  <a:cubicBezTo>
                    <a:pt x="8594" y="3321"/>
                    <a:pt x="8414" y="3350"/>
                    <a:pt x="8279" y="3350"/>
                  </a:cubicBezTo>
                  <a:cubicBezTo>
                    <a:pt x="8260" y="3350"/>
                    <a:pt x="8242" y="3350"/>
                    <a:pt x="8225" y="3348"/>
                  </a:cubicBezTo>
                  <a:cubicBezTo>
                    <a:pt x="7988" y="3331"/>
                    <a:pt x="7871" y="3221"/>
                    <a:pt x="7680" y="3094"/>
                  </a:cubicBezTo>
                  <a:cubicBezTo>
                    <a:pt x="7501" y="2973"/>
                    <a:pt x="7358" y="2885"/>
                    <a:pt x="7201" y="2734"/>
                  </a:cubicBezTo>
                  <a:cubicBezTo>
                    <a:pt x="7105" y="2640"/>
                    <a:pt x="6936" y="2579"/>
                    <a:pt x="6866" y="2462"/>
                  </a:cubicBezTo>
                  <a:cubicBezTo>
                    <a:pt x="6788" y="2328"/>
                    <a:pt x="6795" y="2133"/>
                    <a:pt x="6710" y="1987"/>
                  </a:cubicBezTo>
                  <a:cubicBezTo>
                    <a:pt x="6594" y="1785"/>
                    <a:pt x="6450" y="1679"/>
                    <a:pt x="6237" y="1607"/>
                  </a:cubicBezTo>
                  <a:cubicBezTo>
                    <a:pt x="6083" y="1555"/>
                    <a:pt x="5922" y="1535"/>
                    <a:pt x="5762" y="1515"/>
                  </a:cubicBezTo>
                  <a:cubicBezTo>
                    <a:pt x="5492" y="1482"/>
                    <a:pt x="5528" y="1451"/>
                    <a:pt x="5280" y="1300"/>
                  </a:cubicBezTo>
                  <a:cubicBezTo>
                    <a:pt x="5117" y="1201"/>
                    <a:pt x="4988" y="1199"/>
                    <a:pt x="4915" y="1036"/>
                  </a:cubicBezTo>
                  <a:cubicBezTo>
                    <a:pt x="4869" y="935"/>
                    <a:pt x="4816" y="818"/>
                    <a:pt x="4809" y="705"/>
                  </a:cubicBezTo>
                  <a:cubicBezTo>
                    <a:pt x="4797" y="528"/>
                    <a:pt x="4883" y="292"/>
                    <a:pt x="4623" y="268"/>
                  </a:cubicBezTo>
                  <a:cubicBezTo>
                    <a:pt x="4610" y="267"/>
                    <a:pt x="4598" y="266"/>
                    <a:pt x="4586" y="266"/>
                  </a:cubicBezTo>
                  <a:cubicBezTo>
                    <a:pt x="4535" y="266"/>
                    <a:pt x="4495" y="276"/>
                    <a:pt x="4449" y="276"/>
                  </a:cubicBezTo>
                  <a:cubicBezTo>
                    <a:pt x="4427" y="276"/>
                    <a:pt x="4405" y="274"/>
                    <a:pt x="4379" y="268"/>
                  </a:cubicBezTo>
                  <a:cubicBezTo>
                    <a:pt x="4286" y="245"/>
                    <a:pt x="4206" y="203"/>
                    <a:pt x="4112" y="190"/>
                  </a:cubicBezTo>
                  <a:cubicBezTo>
                    <a:pt x="4066" y="246"/>
                    <a:pt x="4045" y="319"/>
                    <a:pt x="4028" y="390"/>
                  </a:cubicBezTo>
                  <a:cubicBezTo>
                    <a:pt x="4026" y="391"/>
                    <a:pt x="4023" y="391"/>
                    <a:pt x="4021" y="391"/>
                  </a:cubicBezTo>
                  <a:cubicBezTo>
                    <a:pt x="3975" y="391"/>
                    <a:pt x="3940" y="309"/>
                    <a:pt x="3896" y="309"/>
                  </a:cubicBezTo>
                  <a:cubicBezTo>
                    <a:pt x="3892" y="309"/>
                    <a:pt x="3888" y="310"/>
                    <a:pt x="3884" y="311"/>
                  </a:cubicBezTo>
                  <a:cubicBezTo>
                    <a:pt x="3772" y="347"/>
                    <a:pt x="3660" y="407"/>
                    <a:pt x="3542" y="407"/>
                  </a:cubicBezTo>
                  <a:cubicBezTo>
                    <a:pt x="3509" y="407"/>
                    <a:pt x="3477" y="402"/>
                    <a:pt x="3443" y="391"/>
                  </a:cubicBezTo>
                  <a:cubicBezTo>
                    <a:pt x="3286" y="341"/>
                    <a:pt x="3156" y="169"/>
                    <a:pt x="2994" y="88"/>
                  </a:cubicBezTo>
                  <a:cubicBezTo>
                    <a:pt x="2870" y="27"/>
                    <a:pt x="2742" y="1"/>
                    <a:pt x="2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77;p41">
              <a:extLst>
                <a:ext uri="{FF2B5EF4-FFF2-40B4-BE49-F238E27FC236}">
                  <a16:creationId xmlns:a16="http://schemas.microsoft.com/office/drawing/2014/main" id="{CCFE5F6A-A5D4-C396-68DA-42ECCDEE3827}"/>
                </a:ext>
              </a:extLst>
            </p:cNvPr>
            <p:cNvSpPr/>
            <p:nvPr/>
          </p:nvSpPr>
          <p:spPr>
            <a:xfrm>
              <a:off x="2470400" y="4013250"/>
              <a:ext cx="54425" cy="30175"/>
            </a:xfrm>
            <a:custGeom>
              <a:avLst/>
              <a:gdLst/>
              <a:ahLst/>
              <a:cxnLst/>
              <a:rect l="l" t="t" r="r" b="b"/>
              <a:pathLst>
                <a:path w="2177" h="1207" extrusionOk="0">
                  <a:moveTo>
                    <a:pt x="2168" y="1"/>
                  </a:moveTo>
                  <a:lnTo>
                    <a:pt x="2168" y="1"/>
                  </a:lnTo>
                  <a:cubicBezTo>
                    <a:pt x="1472" y="131"/>
                    <a:pt x="774" y="227"/>
                    <a:pt x="74" y="272"/>
                  </a:cubicBezTo>
                  <a:cubicBezTo>
                    <a:pt x="51" y="324"/>
                    <a:pt x="34" y="380"/>
                    <a:pt x="27" y="438"/>
                  </a:cubicBezTo>
                  <a:cubicBezTo>
                    <a:pt x="1" y="763"/>
                    <a:pt x="315" y="1176"/>
                    <a:pt x="653" y="1205"/>
                  </a:cubicBezTo>
                  <a:cubicBezTo>
                    <a:pt x="669" y="1206"/>
                    <a:pt x="684" y="1207"/>
                    <a:pt x="698" y="1207"/>
                  </a:cubicBezTo>
                  <a:cubicBezTo>
                    <a:pt x="1029" y="1207"/>
                    <a:pt x="948" y="852"/>
                    <a:pt x="1186" y="719"/>
                  </a:cubicBezTo>
                  <a:cubicBezTo>
                    <a:pt x="1422" y="586"/>
                    <a:pt x="1797" y="656"/>
                    <a:pt x="2016" y="492"/>
                  </a:cubicBezTo>
                  <a:cubicBezTo>
                    <a:pt x="2159" y="386"/>
                    <a:pt x="2177" y="194"/>
                    <a:pt x="2168" y="1"/>
                  </a:cubicBezTo>
                  <a:close/>
                </a:path>
              </a:pathLst>
            </a:custGeom>
            <a:solidFill>
              <a:srgbClr val="CF03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78;p41">
              <a:extLst>
                <a:ext uri="{FF2B5EF4-FFF2-40B4-BE49-F238E27FC236}">
                  <a16:creationId xmlns:a16="http://schemas.microsoft.com/office/drawing/2014/main" id="{F35084C5-E38C-9AD1-2FA2-4C44818DF4FD}"/>
                </a:ext>
              </a:extLst>
            </p:cNvPr>
            <p:cNvSpPr/>
            <p:nvPr/>
          </p:nvSpPr>
          <p:spPr>
            <a:xfrm>
              <a:off x="2566675" y="3997500"/>
              <a:ext cx="34525" cy="30025"/>
            </a:xfrm>
            <a:custGeom>
              <a:avLst/>
              <a:gdLst/>
              <a:ahLst/>
              <a:cxnLst/>
              <a:rect l="l" t="t" r="r" b="b"/>
              <a:pathLst>
                <a:path w="1381" h="1201" extrusionOk="0">
                  <a:moveTo>
                    <a:pt x="927" y="0"/>
                  </a:moveTo>
                  <a:cubicBezTo>
                    <a:pt x="731" y="58"/>
                    <a:pt x="535" y="111"/>
                    <a:pt x="339" y="162"/>
                  </a:cubicBezTo>
                  <a:cubicBezTo>
                    <a:pt x="386" y="181"/>
                    <a:pt x="433" y="202"/>
                    <a:pt x="483" y="221"/>
                  </a:cubicBezTo>
                  <a:cubicBezTo>
                    <a:pt x="610" y="274"/>
                    <a:pt x="932" y="374"/>
                    <a:pt x="811" y="567"/>
                  </a:cubicBezTo>
                  <a:cubicBezTo>
                    <a:pt x="730" y="693"/>
                    <a:pt x="478" y="691"/>
                    <a:pt x="350" y="708"/>
                  </a:cubicBezTo>
                  <a:cubicBezTo>
                    <a:pt x="187" y="725"/>
                    <a:pt x="0" y="918"/>
                    <a:pt x="127" y="1094"/>
                  </a:cubicBezTo>
                  <a:cubicBezTo>
                    <a:pt x="152" y="1132"/>
                    <a:pt x="312" y="1200"/>
                    <a:pt x="391" y="1200"/>
                  </a:cubicBezTo>
                  <a:cubicBezTo>
                    <a:pt x="402" y="1200"/>
                    <a:pt x="412" y="1199"/>
                    <a:pt x="419" y="1196"/>
                  </a:cubicBezTo>
                  <a:cubicBezTo>
                    <a:pt x="477" y="1170"/>
                    <a:pt x="548" y="1002"/>
                    <a:pt x="613" y="952"/>
                  </a:cubicBezTo>
                  <a:cubicBezTo>
                    <a:pt x="673" y="904"/>
                    <a:pt x="718" y="874"/>
                    <a:pt x="789" y="864"/>
                  </a:cubicBezTo>
                  <a:cubicBezTo>
                    <a:pt x="796" y="863"/>
                    <a:pt x="803" y="863"/>
                    <a:pt x="810" y="863"/>
                  </a:cubicBezTo>
                  <a:cubicBezTo>
                    <a:pt x="882" y="863"/>
                    <a:pt x="974" y="913"/>
                    <a:pt x="1037" y="913"/>
                  </a:cubicBezTo>
                  <a:cubicBezTo>
                    <a:pt x="1046" y="913"/>
                    <a:pt x="1055" y="912"/>
                    <a:pt x="1062" y="909"/>
                  </a:cubicBezTo>
                  <a:cubicBezTo>
                    <a:pt x="1381" y="820"/>
                    <a:pt x="1223" y="291"/>
                    <a:pt x="1076" y="127"/>
                  </a:cubicBezTo>
                  <a:cubicBezTo>
                    <a:pt x="1030" y="80"/>
                    <a:pt x="981" y="38"/>
                    <a:pt x="927" y="0"/>
                  </a:cubicBezTo>
                  <a:close/>
                </a:path>
              </a:pathLst>
            </a:custGeom>
            <a:solidFill>
              <a:srgbClr val="CF03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79;p41">
              <a:extLst>
                <a:ext uri="{FF2B5EF4-FFF2-40B4-BE49-F238E27FC236}">
                  <a16:creationId xmlns:a16="http://schemas.microsoft.com/office/drawing/2014/main" id="{34E4A7EC-6232-36EF-87A4-99554F2F9EDE}"/>
                </a:ext>
              </a:extLst>
            </p:cNvPr>
            <p:cNvSpPr/>
            <p:nvPr/>
          </p:nvSpPr>
          <p:spPr>
            <a:xfrm>
              <a:off x="2597400" y="3944775"/>
              <a:ext cx="238225" cy="228325"/>
            </a:xfrm>
            <a:custGeom>
              <a:avLst/>
              <a:gdLst/>
              <a:ahLst/>
              <a:cxnLst/>
              <a:rect l="l" t="t" r="r" b="b"/>
              <a:pathLst>
                <a:path w="9529" h="9133" extrusionOk="0">
                  <a:moveTo>
                    <a:pt x="9261" y="1"/>
                  </a:moveTo>
                  <a:cubicBezTo>
                    <a:pt x="8558" y="1"/>
                    <a:pt x="7854" y="62"/>
                    <a:pt x="7154" y="168"/>
                  </a:cubicBezTo>
                  <a:cubicBezTo>
                    <a:pt x="5447" y="410"/>
                    <a:pt x="3749" y="899"/>
                    <a:pt x="2099" y="1402"/>
                  </a:cubicBezTo>
                  <a:cubicBezTo>
                    <a:pt x="1404" y="1614"/>
                    <a:pt x="705" y="1830"/>
                    <a:pt x="1" y="2031"/>
                  </a:cubicBezTo>
                  <a:cubicBezTo>
                    <a:pt x="144" y="2254"/>
                    <a:pt x="366" y="2346"/>
                    <a:pt x="412" y="2621"/>
                  </a:cubicBezTo>
                  <a:cubicBezTo>
                    <a:pt x="458" y="2922"/>
                    <a:pt x="578" y="3446"/>
                    <a:pt x="927" y="3543"/>
                  </a:cubicBezTo>
                  <a:cubicBezTo>
                    <a:pt x="951" y="3549"/>
                    <a:pt x="972" y="3553"/>
                    <a:pt x="990" y="3553"/>
                  </a:cubicBezTo>
                  <a:cubicBezTo>
                    <a:pt x="1152" y="3553"/>
                    <a:pt x="1106" y="3305"/>
                    <a:pt x="1096" y="3166"/>
                  </a:cubicBezTo>
                  <a:cubicBezTo>
                    <a:pt x="1079" y="2886"/>
                    <a:pt x="985" y="2733"/>
                    <a:pt x="1155" y="2499"/>
                  </a:cubicBezTo>
                  <a:cubicBezTo>
                    <a:pt x="1215" y="2417"/>
                    <a:pt x="1296" y="2382"/>
                    <a:pt x="1377" y="2382"/>
                  </a:cubicBezTo>
                  <a:cubicBezTo>
                    <a:pt x="1545" y="2382"/>
                    <a:pt x="1710" y="2533"/>
                    <a:pt x="1673" y="2733"/>
                  </a:cubicBezTo>
                  <a:cubicBezTo>
                    <a:pt x="1635" y="2931"/>
                    <a:pt x="1658" y="3007"/>
                    <a:pt x="1841" y="3138"/>
                  </a:cubicBezTo>
                  <a:cubicBezTo>
                    <a:pt x="1907" y="3091"/>
                    <a:pt x="1996" y="3011"/>
                    <a:pt x="2069" y="3011"/>
                  </a:cubicBezTo>
                  <a:cubicBezTo>
                    <a:pt x="2116" y="3011"/>
                    <a:pt x="2156" y="3043"/>
                    <a:pt x="2181" y="3137"/>
                  </a:cubicBezTo>
                  <a:cubicBezTo>
                    <a:pt x="2200" y="3201"/>
                    <a:pt x="2160" y="3275"/>
                    <a:pt x="2203" y="3339"/>
                  </a:cubicBezTo>
                  <a:cubicBezTo>
                    <a:pt x="2230" y="3380"/>
                    <a:pt x="2299" y="3393"/>
                    <a:pt x="2334" y="3426"/>
                  </a:cubicBezTo>
                  <a:cubicBezTo>
                    <a:pt x="2421" y="3502"/>
                    <a:pt x="2498" y="3598"/>
                    <a:pt x="2623" y="3598"/>
                  </a:cubicBezTo>
                  <a:cubicBezTo>
                    <a:pt x="2643" y="3598"/>
                    <a:pt x="2664" y="3595"/>
                    <a:pt x="2687" y="3590"/>
                  </a:cubicBezTo>
                  <a:cubicBezTo>
                    <a:pt x="2754" y="3574"/>
                    <a:pt x="2810" y="3507"/>
                    <a:pt x="2865" y="3469"/>
                  </a:cubicBezTo>
                  <a:cubicBezTo>
                    <a:pt x="2978" y="3388"/>
                    <a:pt x="3181" y="3282"/>
                    <a:pt x="3332" y="3282"/>
                  </a:cubicBezTo>
                  <a:cubicBezTo>
                    <a:pt x="3344" y="3282"/>
                    <a:pt x="3356" y="3282"/>
                    <a:pt x="3367" y="3284"/>
                  </a:cubicBezTo>
                  <a:cubicBezTo>
                    <a:pt x="3488" y="3299"/>
                    <a:pt x="3581" y="3391"/>
                    <a:pt x="3601" y="3527"/>
                  </a:cubicBezTo>
                  <a:cubicBezTo>
                    <a:pt x="3626" y="3709"/>
                    <a:pt x="3454" y="3908"/>
                    <a:pt x="3350" y="4045"/>
                  </a:cubicBezTo>
                  <a:cubicBezTo>
                    <a:pt x="3254" y="4173"/>
                    <a:pt x="3213" y="4236"/>
                    <a:pt x="3243" y="4409"/>
                  </a:cubicBezTo>
                  <a:cubicBezTo>
                    <a:pt x="3265" y="4547"/>
                    <a:pt x="3332" y="4663"/>
                    <a:pt x="3389" y="4790"/>
                  </a:cubicBezTo>
                  <a:cubicBezTo>
                    <a:pt x="3438" y="4900"/>
                    <a:pt x="3434" y="5018"/>
                    <a:pt x="3464" y="5137"/>
                  </a:cubicBezTo>
                  <a:cubicBezTo>
                    <a:pt x="3521" y="5378"/>
                    <a:pt x="3670" y="5585"/>
                    <a:pt x="3840" y="5765"/>
                  </a:cubicBezTo>
                  <a:cubicBezTo>
                    <a:pt x="4095" y="6036"/>
                    <a:pt x="4520" y="6213"/>
                    <a:pt x="4641" y="6577"/>
                  </a:cubicBezTo>
                  <a:cubicBezTo>
                    <a:pt x="4705" y="6774"/>
                    <a:pt x="4783" y="6926"/>
                    <a:pt x="4765" y="7135"/>
                  </a:cubicBezTo>
                  <a:cubicBezTo>
                    <a:pt x="4745" y="7320"/>
                    <a:pt x="4788" y="7479"/>
                    <a:pt x="4836" y="7659"/>
                  </a:cubicBezTo>
                  <a:cubicBezTo>
                    <a:pt x="4926" y="7985"/>
                    <a:pt x="5115" y="8344"/>
                    <a:pt x="5311" y="8621"/>
                  </a:cubicBezTo>
                  <a:cubicBezTo>
                    <a:pt x="5464" y="8840"/>
                    <a:pt x="5561" y="9109"/>
                    <a:pt x="5862" y="9131"/>
                  </a:cubicBezTo>
                  <a:cubicBezTo>
                    <a:pt x="5880" y="9132"/>
                    <a:pt x="5898" y="9132"/>
                    <a:pt x="5917" y="9132"/>
                  </a:cubicBezTo>
                  <a:cubicBezTo>
                    <a:pt x="6186" y="9132"/>
                    <a:pt x="6560" y="9023"/>
                    <a:pt x="6702" y="8795"/>
                  </a:cubicBezTo>
                  <a:cubicBezTo>
                    <a:pt x="6775" y="8675"/>
                    <a:pt x="6742" y="8503"/>
                    <a:pt x="6854" y="8408"/>
                  </a:cubicBezTo>
                  <a:cubicBezTo>
                    <a:pt x="6935" y="8338"/>
                    <a:pt x="7076" y="8314"/>
                    <a:pt x="7174" y="8271"/>
                  </a:cubicBezTo>
                  <a:cubicBezTo>
                    <a:pt x="7353" y="8191"/>
                    <a:pt x="7539" y="8202"/>
                    <a:pt x="7723" y="8152"/>
                  </a:cubicBezTo>
                  <a:cubicBezTo>
                    <a:pt x="7965" y="8086"/>
                    <a:pt x="8000" y="7876"/>
                    <a:pt x="8137" y="7699"/>
                  </a:cubicBezTo>
                  <a:cubicBezTo>
                    <a:pt x="8243" y="7562"/>
                    <a:pt x="8351" y="7427"/>
                    <a:pt x="8479" y="7312"/>
                  </a:cubicBezTo>
                  <a:cubicBezTo>
                    <a:pt x="8579" y="7220"/>
                    <a:pt x="8782" y="7080"/>
                    <a:pt x="8788" y="6924"/>
                  </a:cubicBezTo>
                  <a:cubicBezTo>
                    <a:pt x="8796" y="6766"/>
                    <a:pt x="8551" y="6549"/>
                    <a:pt x="8433" y="6453"/>
                  </a:cubicBezTo>
                  <a:cubicBezTo>
                    <a:pt x="8335" y="6371"/>
                    <a:pt x="8232" y="6314"/>
                    <a:pt x="8125" y="6252"/>
                  </a:cubicBezTo>
                  <a:cubicBezTo>
                    <a:pt x="8003" y="6180"/>
                    <a:pt x="7951" y="6070"/>
                    <a:pt x="7857" y="5980"/>
                  </a:cubicBezTo>
                  <a:cubicBezTo>
                    <a:pt x="7815" y="5939"/>
                    <a:pt x="7742" y="5913"/>
                    <a:pt x="7675" y="5913"/>
                  </a:cubicBezTo>
                  <a:cubicBezTo>
                    <a:pt x="7650" y="5913"/>
                    <a:pt x="7626" y="5916"/>
                    <a:pt x="7604" y="5924"/>
                  </a:cubicBezTo>
                  <a:cubicBezTo>
                    <a:pt x="7493" y="5960"/>
                    <a:pt x="7487" y="6096"/>
                    <a:pt x="7388" y="6158"/>
                  </a:cubicBezTo>
                  <a:cubicBezTo>
                    <a:pt x="7339" y="6187"/>
                    <a:pt x="7256" y="6202"/>
                    <a:pt x="7178" y="6202"/>
                  </a:cubicBezTo>
                  <a:cubicBezTo>
                    <a:pt x="7130" y="6202"/>
                    <a:pt x="7084" y="6196"/>
                    <a:pt x="7051" y="6186"/>
                  </a:cubicBezTo>
                  <a:cubicBezTo>
                    <a:pt x="6935" y="6147"/>
                    <a:pt x="6869" y="5968"/>
                    <a:pt x="6798" y="5865"/>
                  </a:cubicBezTo>
                  <a:cubicBezTo>
                    <a:pt x="6610" y="5596"/>
                    <a:pt x="6345" y="5446"/>
                    <a:pt x="6094" y="5247"/>
                  </a:cubicBezTo>
                  <a:cubicBezTo>
                    <a:pt x="6031" y="5194"/>
                    <a:pt x="5935" y="5138"/>
                    <a:pt x="5894" y="5064"/>
                  </a:cubicBezTo>
                  <a:cubicBezTo>
                    <a:pt x="5810" y="4917"/>
                    <a:pt x="5975" y="4801"/>
                    <a:pt x="6114" y="4790"/>
                  </a:cubicBezTo>
                  <a:cubicBezTo>
                    <a:pt x="6122" y="4789"/>
                    <a:pt x="6129" y="4789"/>
                    <a:pt x="6137" y="4789"/>
                  </a:cubicBezTo>
                  <a:cubicBezTo>
                    <a:pt x="6446" y="4789"/>
                    <a:pt x="6646" y="5290"/>
                    <a:pt x="6914" y="5408"/>
                  </a:cubicBezTo>
                  <a:cubicBezTo>
                    <a:pt x="6966" y="5431"/>
                    <a:pt x="7045" y="5476"/>
                    <a:pt x="7106" y="5476"/>
                  </a:cubicBezTo>
                  <a:cubicBezTo>
                    <a:pt x="7111" y="5476"/>
                    <a:pt x="7116" y="5476"/>
                    <a:pt x="7121" y="5475"/>
                  </a:cubicBezTo>
                  <a:cubicBezTo>
                    <a:pt x="7241" y="5459"/>
                    <a:pt x="7302" y="5335"/>
                    <a:pt x="7438" y="5335"/>
                  </a:cubicBezTo>
                  <a:cubicBezTo>
                    <a:pt x="7442" y="5335"/>
                    <a:pt x="7447" y="5335"/>
                    <a:pt x="7452" y="5335"/>
                  </a:cubicBezTo>
                  <a:cubicBezTo>
                    <a:pt x="7786" y="5352"/>
                    <a:pt x="7918" y="5638"/>
                    <a:pt x="8118" y="5844"/>
                  </a:cubicBezTo>
                  <a:cubicBezTo>
                    <a:pt x="8284" y="6015"/>
                    <a:pt x="8597" y="6068"/>
                    <a:pt x="8920" y="6068"/>
                  </a:cubicBezTo>
                  <a:cubicBezTo>
                    <a:pt x="9055" y="6068"/>
                    <a:pt x="9193" y="6059"/>
                    <a:pt x="9321" y="6045"/>
                  </a:cubicBezTo>
                  <a:lnTo>
                    <a:pt x="9529" y="4"/>
                  </a:lnTo>
                  <a:cubicBezTo>
                    <a:pt x="9439" y="2"/>
                    <a:pt x="9350" y="1"/>
                    <a:pt x="9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80;p41">
              <a:extLst>
                <a:ext uri="{FF2B5EF4-FFF2-40B4-BE49-F238E27FC236}">
                  <a16:creationId xmlns:a16="http://schemas.microsoft.com/office/drawing/2014/main" id="{6EBFFEB7-0553-5A25-C960-D082C71B407B}"/>
                </a:ext>
              </a:extLst>
            </p:cNvPr>
            <p:cNvSpPr/>
            <p:nvPr/>
          </p:nvSpPr>
          <p:spPr>
            <a:xfrm>
              <a:off x="2414175" y="4027975"/>
              <a:ext cx="367375" cy="422725"/>
            </a:xfrm>
            <a:custGeom>
              <a:avLst/>
              <a:gdLst/>
              <a:ahLst/>
              <a:cxnLst/>
              <a:rect l="l" t="t" r="r" b="b"/>
              <a:pathLst>
                <a:path w="14695" h="16909" extrusionOk="0">
                  <a:moveTo>
                    <a:pt x="5523" y="1"/>
                  </a:moveTo>
                  <a:cubicBezTo>
                    <a:pt x="5357" y="1"/>
                    <a:pt x="5185" y="20"/>
                    <a:pt x="5068" y="21"/>
                  </a:cubicBezTo>
                  <a:cubicBezTo>
                    <a:pt x="5004" y="21"/>
                    <a:pt x="4933" y="18"/>
                    <a:pt x="4860" y="18"/>
                  </a:cubicBezTo>
                  <a:cubicBezTo>
                    <a:pt x="4687" y="18"/>
                    <a:pt x="4506" y="36"/>
                    <a:pt x="4396" y="157"/>
                  </a:cubicBezTo>
                  <a:cubicBezTo>
                    <a:pt x="4329" y="233"/>
                    <a:pt x="4288" y="454"/>
                    <a:pt x="4198" y="498"/>
                  </a:cubicBezTo>
                  <a:cubicBezTo>
                    <a:pt x="4180" y="507"/>
                    <a:pt x="4161" y="510"/>
                    <a:pt x="4143" y="510"/>
                  </a:cubicBezTo>
                  <a:cubicBezTo>
                    <a:pt x="4065" y="510"/>
                    <a:pt x="3985" y="445"/>
                    <a:pt x="3905" y="437"/>
                  </a:cubicBezTo>
                  <a:cubicBezTo>
                    <a:pt x="3889" y="436"/>
                    <a:pt x="3875" y="435"/>
                    <a:pt x="3862" y="435"/>
                  </a:cubicBezTo>
                  <a:cubicBezTo>
                    <a:pt x="3649" y="435"/>
                    <a:pt x="3668" y="619"/>
                    <a:pt x="3531" y="769"/>
                  </a:cubicBezTo>
                  <a:cubicBezTo>
                    <a:pt x="3418" y="893"/>
                    <a:pt x="3244" y="940"/>
                    <a:pt x="3076" y="940"/>
                  </a:cubicBezTo>
                  <a:cubicBezTo>
                    <a:pt x="3042" y="940"/>
                    <a:pt x="3008" y="938"/>
                    <a:pt x="2975" y="934"/>
                  </a:cubicBezTo>
                  <a:cubicBezTo>
                    <a:pt x="2830" y="918"/>
                    <a:pt x="2725" y="895"/>
                    <a:pt x="2618" y="895"/>
                  </a:cubicBezTo>
                  <a:cubicBezTo>
                    <a:pt x="2514" y="895"/>
                    <a:pt x="2410" y="916"/>
                    <a:pt x="2267" y="987"/>
                  </a:cubicBezTo>
                  <a:cubicBezTo>
                    <a:pt x="2131" y="1054"/>
                    <a:pt x="1993" y="1119"/>
                    <a:pt x="1909" y="1248"/>
                  </a:cubicBezTo>
                  <a:cubicBezTo>
                    <a:pt x="1820" y="1385"/>
                    <a:pt x="1799" y="1555"/>
                    <a:pt x="1696" y="1684"/>
                  </a:cubicBezTo>
                  <a:cubicBezTo>
                    <a:pt x="1598" y="1808"/>
                    <a:pt x="1458" y="1828"/>
                    <a:pt x="1348" y="1923"/>
                  </a:cubicBezTo>
                  <a:cubicBezTo>
                    <a:pt x="1253" y="2006"/>
                    <a:pt x="1170" y="2201"/>
                    <a:pt x="1159" y="2326"/>
                  </a:cubicBezTo>
                  <a:cubicBezTo>
                    <a:pt x="1150" y="2405"/>
                    <a:pt x="1182" y="2477"/>
                    <a:pt x="1172" y="2557"/>
                  </a:cubicBezTo>
                  <a:cubicBezTo>
                    <a:pt x="1150" y="2735"/>
                    <a:pt x="988" y="2802"/>
                    <a:pt x="878" y="2915"/>
                  </a:cubicBezTo>
                  <a:cubicBezTo>
                    <a:pt x="702" y="3093"/>
                    <a:pt x="594" y="3318"/>
                    <a:pt x="467" y="3533"/>
                  </a:cubicBezTo>
                  <a:cubicBezTo>
                    <a:pt x="300" y="3816"/>
                    <a:pt x="537" y="4004"/>
                    <a:pt x="531" y="4293"/>
                  </a:cubicBezTo>
                  <a:cubicBezTo>
                    <a:pt x="522" y="4662"/>
                    <a:pt x="118" y="4766"/>
                    <a:pt x="47" y="5082"/>
                  </a:cubicBezTo>
                  <a:cubicBezTo>
                    <a:pt x="0" y="5291"/>
                    <a:pt x="165" y="5456"/>
                    <a:pt x="279" y="5610"/>
                  </a:cubicBezTo>
                  <a:cubicBezTo>
                    <a:pt x="419" y="5802"/>
                    <a:pt x="636" y="5995"/>
                    <a:pt x="726" y="6215"/>
                  </a:cubicBezTo>
                  <a:cubicBezTo>
                    <a:pt x="857" y="6531"/>
                    <a:pt x="859" y="6934"/>
                    <a:pt x="1102" y="7201"/>
                  </a:cubicBezTo>
                  <a:cubicBezTo>
                    <a:pt x="1265" y="7379"/>
                    <a:pt x="1561" y="7540"/>
                    <a:pt x="1817" y="7540"/>
                  </a:cubicBezTo>
                  <a:cubicBezTo>
                    <a:pt x="1846" y="7540"/>
                    <a:pt x="1875" y="7538"/>
                    <a:pt x="1903" y="7533"/>
                  </a:cubicBezTo>
                  <a:cubicBezTo>
                    <a:pt x="1966" y="7524"/>
                    <a:pt x="2007" y="7505"/>
                    <a:pt x="2063" y="7505"/>
                  </a:cubicBezTo>
                  <a:cubicBezTo>
                    <a:pt x="2077" y="7505"/>
                    <a:pt x="2092" y="7507"/>
                    <a:pt x="2109" y="7509"/>
                  </a:cubicBezTo>
                  <a:cubicBezTo>
                    <a:pt x="2237" y="7527"/>
                    <a:pt x="2346" y="7628"/>
                    <a:pt x="2478" y="7637"/>
                  </a:cubicBezTo>
                  <a:cubicBezTo>
                    <a:pt x="2482" y="7637"/>
                    <a:pt x="2487" y="7637"/>
                    <a:pt x="2491" y="7637"/>
                  </a:cubicBezTo>
                  <a:cubicBezTo>
                    <a:pt x="2622" y="7637"/>
                    <a:pt x="2742" y="7538"/>
                    <a:pt x="2867" y="7538"/>
                  </a:cubicBezTo>
                  <a:cubicBezTo>
                    <a:pt x="2874" y="7538"/>
                    <a:pt x="2882" y="7538"/>
                    <a:pt x="2889" y="7539"/>
                  </a:cubicBezTo>
                  <a:cubicBezTo>
                    <a:pt x="3029" y="7553"/>
                    <a:pt x="3149" y="7707"/>
                    <a:pt x="3294" y="7707"/>
                  </a:cubicBezTo>
                  <a:cubicBezTo>
                    <a:pt x="3327" y="7707"/>
                    <a:pt x="3360" y="7699"/>
                    <a:pt x="3396" y="7681"/>
                  </a:cubicBezTo>
                  <a:cubicBezTo>
                    <a:pt x="3556" y="7597"/>
                    <a:pt x="3655" y="7325"/>
                    <a:pt x="3770" y="7195"/>
                  </a:cubicBezTo>
                  <a:cubicBezTo>
                    <a:pt x="3858" y="7096"/>
                    <a:pt x="4059" y="7021"/>
                    <a:pt x="4217" y="7021"/>
                  </a:cubicBezTo>
                  <a:cubicBezTo>
                    <a:pt x="4250" y="7021"/>
                    <a:pt x="4280" y="7024"/>
                    <a:pt x="4308" y="7031"/>
                  </a:cubicBezTo>
                  <a:cubicBezTo>
                    <a:pt x="4465" y="7071"/>
                    <a:pt x="4583" y="7322"/>
                    <a:pt x="4701" y="7443"/>
                  </a:cubicBezTo>
                  <a:cubicBezTo>
                    <a:pt x="4828" y="7575"/>
                    <a:pt x="4924" y="7666"/>
                    <a:pt x="5104" y="7676"/>
                  </a:cubicBezTo>
                  <a:cubicBezTo>
                    <a:pt x="5109" y="7676"/>
                    <a:pt x="5113" y="7676"/>
                    <a:pt x="5117" y="7676"/>
                  </a:cubicBezTo>
                  <a:cubicBezTo>
                    <a:pt x="5239" y="7676"/>
                    <a:pt x="5334" y="7584"/>
                    <a:pt x="5435" y="7584"/>
                  </a:cubicBezTo>
                  <a:cubicBezTo>
                    <a:pt x="5567" y="7584"/>
                    <a:pt x="5597" y="7692"/>
                    <a:pt x="5623" y="7785"/>
                  </a:cubicBezTo>
                  <a:cubicBezTo>
                    <a:pt x="5661" y="7922"/>
                    <a:pt x="5728" y="8069"/>
                    <a:pt x="5751" y="8210"/>
                  </a:cubicBezTo>
                  <a:cubicBezTo>
                    <a:pt x="5775" y="8350"/>
                    <a:pt x="5754" y="8480"/>
                    <a:pt x="5704" y="8609"/>
                  </a:cubicBezTo>
                  <a:cubicBezTo>
                    <a:pt x="5591" y="8894"/>
                    <a:pt x="5448" y="9068"/>
                    <a:pt x="5707" y="9314"/>
                  </a:cubicBezTo>
                  <a:cubicBezTo>
                    <a:pt x="6008" y="9600"/>
                    <a:pt x="6296" y="9808"/>
                    <a:pt x="6411" y="10238"/>
                  </a:cubicBezTo>
                  <a:cubicBezTo>
                    <a:pt x="6493" y="10542"/>
                    <a:pt x="6440" y="10903"/>
                    <a:pt x="6480" y="11212"/>
                  </a:cubicBezTo>
                  <a:cubicBezTo>
                    <a:pt x="6506" y="11418"/>
                    <a:pt x="6524" y="11599"/>
                    <a:pt x="6493" y="11803"/>
                  </a:cubicBezTo>
                  <a:cubicBezTo>
                    <a:pt x="6459" y="12012"/>
                    <a:pt x="6290" y="12171"/>
                    <a:pt x="6225" y="12366"/>
                  </a:cubicBezTo>
                  <a:cubicBezTo>
                    <a:pt x="6145" y="12610"/>
                    <a:pt x="6195" y="12816"/>
                    <a:pt x="6363" y="13008"/>
                  </a:cubicBezTo>
                  <a:cubicBezTo>
                    <a:pt x="6569" y="13244"/>
                    <a:pt x="6725" y="13414"/>
                    <a:pt x="6838" y="13710"/>
                  </a:cubicBezTo>
                  <a:cubicBezTo>
                    <a:pt x="6946" y="13994"/>
                    <a:pt x="6951" y="14099"/>
                    <a:pt x="6866" y="14376"/>
                  </a:cubicBezTo>
                  <a:cubicBezTo>
                    <a:pt x="6807" y="14571"/>
                    <a:pt x="6754" y="14782"/>
                    <a:pt x="6855" y="14971"/>
                  </a:cubicBezTo>
                  <a:cubicBezTo>
                    <a:pt x="6976" y="15199"/>
                    <a:pt x="7236" y="15351"/>
                    <a:pt x="7340" y="15586"/>
                  </a:cubicBezTo>
                  <a:cubicBezTo>
                    <a:pt x="7451" y="15840"/>
                    <a:pt x="7392" y="16159"/>
                    <a:pt x="7529" y="16412"/>
                  </a:cubicBezTo>
                  <a:cubicBezTo>
                    <a:pt x="7661" y="16656"/>
                    <a:pt x="7886" y="16898"/>
                    <a:pt x="8172" y="16908"/>
                  </a:cubicBezTo>
                  <a:cubicBezTo>
                    <a:pt x="8179" y="16908"/>
                    <a:pt x="8186" y="16908"/>
                    <a:pt x="8194" y="16908"/>
                  </a:cubicBezTo>
                  <a:cubicBezTo>
                    <a:pt x="8467" y="16908"/>
                    <a:pt x="8466" y="16707"/>
                    <a:pt x="8627" y="16508"/>
                  </a:cubicBezTo>
                  <a:cubicBezTo>
                    <a:pt x="8745" y="16364"/>
                    <a:pt x="9003" y="16292"/>
                    <a:pt x="9185" y="16292"/>
                  </a:cubicBezTo>
                  <a:cubicBezTo>
                    <a:pt x="9187" y="16292"/>
                    <a:pt x="9190" y="16292"/>
                    <a:pt x="9193" y="16292"/>
                  </a:cubicBezTo>
                  <a:cubicBezTo>
                    <a:pt x="9269" y="16293"/>
                    <a:pt x="9350" y="16308"/>
                    <a:pt x="9430" y="16308"/>
                  </a:cubicBezTo>
                  <a:cubicBezTo>
                    <a:pt x="9483" y="16308"/>
                    <a:pt x="9535" y="16301"/>
                    <a:pt x="9584" y="16279"/>
                  </a:cubicBezTo>
                  <a:cubicBezTo>
                    <a:pt x="9754" y="16203"/>
                    <a:pt x="9783" y="16010"/>
                    <a:pt x="9858" y="15858"/>
                  </a:cubicBezTo>
                  <a:cubicBezTo>
                    <a:pt x="9952" y="15667"/>
                    <a:pt x="10029" y="15360"/>
                    <a:pt x="10189" y="15223"/>
                  </a:cubicBezTo>
                  <a:cubicBezTo>
                    <a:pt x="10350" y="15086"/>
                    <a:pt x="10574" y="15064"/>
                    <a:pt x="10739" y="14911"/>
                  </a:cubicBezTo>
                  <a:cubicBezTo>
                    <a:pt x="10847" y="14810"/>
                    <a:pt x="10971" y="14689"/>
                    <a:pt x="11039" y="14557"/>
                  </a:cubicBezTo>
                  <a:cubicBezTo>
                    <a:pt x="11324" y="14006"/>
                    <a:pt x="10406" y="13338"/>
                    <a:pt x="11102" y="12887"/>
                  </a:cubicBezTo>
                  <a:cubicBezTo>
                    <a:pt x="11428" y="12674"/>
                    <a:pt x="11744" y="12586"/>
                    <a:pt x="11907" y="12197"/>
                  </a:cubicBezTo>
                  <a:cubicBezTo>
                    <a:pt x="12006" y="11962"/>
                    <a:pt x="12058" y="11800"/>
                    <a:pt x="12008" y="11548"/>
                  </a:cubicBezTo>
                  <a:cubicBezTo>
                    <a:pt x="11954" y="11278"/>
                    <a:pt x="11884" y="11042"/>
                    <a:pt x="11772" y="10792"/>
                  </a:cubicBezTo>
                  <a:cubicBezTo>
                    <a:pt x="11706" y="10646"/>
                    <a:pt x="11573" y="10447"/>
                    <a:pt x="11596" y="10276"/>
                  </a:cubicBezTo>
                  <a:cubicBezTo>
                    <a:pt x="11618" y="10107"/>
                    <a:pt x="11870" y="9873"/>
                    <a:pt x="11981" y="9771"/>
                  </a:cubicBezTo>
                  <a:cubicBezTo>
                    <a:pt x="12096" y="9666"/>
                    <a:pt x="12234" y="9591"/>
                    <a:pt x="12343" y="9479"/>
                  </a:cubicBezTo>
                  <a:cubicBezTo>
                    <a:pt x="12483" y="9335"/>
                    <a:pt x="12452" y="9273"/>
                    <a:pt x="12454" y="9099"/>
                  </a:cubicBezTo>
                  <a:cubicBezTo>
                    <a:pt x="12461" y="8784"/>
                    <a:pt x="12824" y="8526"/>
                    <a:pt x="13042" y="8348"/>
                  </a:cubicBezTo>
                  <a:cubicBezTo>
                    <a:pt x="13267" y="8161"/>
                    <a:pt x="13234" y="7947"/>
                    <a:pt x="13364" y="7714"/>
                  </a:cubicBezTo>
                  <a:cubicBezTo>
                    <a:pt x="13556" y="7373"/>
                    <a:pt x="13914" y="7314"/>
                    <a:pt x="14211" y="7120"/>
                  </a:cubicBezTo>
                  <a:cubicBezTo>
                    <a:pt x="14551" y="6900"/>
                    <a:pt x="14629" y="6589"/>
                    <a:pt x="14631" y="6201"/>
                  </a:cubicBezTo>
                  <a:cubicBezTo>
                    <a:pt x="14631" y="6090"/>
                    <a:pt x="14695" y="5773"/>
                    <a:pt x="14617" y="5689"/>
                  </a:cubicBezTo>
                  <a:cubicBezTo>
                    <a:pt x="14589" y="5664"/>
                    <a:pt x="14556" y="5654"/>
                    <a:pt x="14522" y="5654"/>
                  </a:cubicBezTo>
                  <a:cubicBezTo>
                    <a:pt x="14441" y="5654"/>
                    <a:pt x="14352" y="5710"/>
                    <a:pt x="14307" y="5749"/>
                  </a:cubicBezTo>
                  <a:cubicBezTo>
                    <a:pt x="14166" y="5869"/>
                    <a:pt x="14046" y="6017"/>
                    <a:pt x="13919" y="6150"/>
                  </a:cubicBezTo>
                  <a:cubicBezTo>
                    <a:pt x="13804" y="6270"/>
                    <a:pt x="13667" y="6324"/>
                    <a:pt x="13526" y="6324"/>
                  </a:cubicBezTo>
                  <a:cubicBezTo>
                    <a:pt x="13357" y="6324"/>
                    <a:pt x="13185" y="6245"/>
                    <a:pt x="13043" y="6107"/>
                  </a:cubicBezTo>
                  <a:cubicBezTo>
                    <a:pt x="12953" y="6019"/>
                    <a:pt x="12928" y="5860"/>
                    <a:pt x="12816" y="5787"/>
                  </a:cubicBezTo>
                  <a:cubicBezTo>
                    <a:pt x="12708" y="5717"/>
                    <a:pt x="12571" y="5739"/>
                    <a:pt x="12463" y="5692"/>
                  </a:cubicBezTo>
                  <a:cubicBezTo>
                    <a:pt x="12235" y="5592"/>
                    <a:pt x="12127" y="5252"/>
                    <a:pt x="12000" y="5060"/>
                  </a:cubicBezTo>
                  <a:cubicBezTo>
                    <a:pt x="11844" y="4824"/>
                    <a:pt x="11748" y="4614"/>
                    <a:pt x="11661" y="4347"/>
                  </a:cubicBezTo>
                  <a:cubicBezTo>
                    <a:pt x="11584" y="4110"/>
                    <a:pt x="11577" y="3851"/>
                    <a:pt x="11491" y="3618"/>
                  </a:cubicBezTo>
                  <a:cubicBezTo>
                    <a:pt x="11397" y="3363"/>
                    <a:pt x="11205" y="3296"/>
                    <a:pt x="10982" y="3187"/>
                  </a:cubicBezTo>
                  <a:cubicBezTo>
                    <a:pt x="10758" y="3078"/>
                    <a:pt x="10646" y="2827"/>
                    <a:pt x="10569" y="2597"/>
                  </a:cubicBezTo>
                  <a:cubicBezTo>
                    <a:pt x="10514" y="2431"/>
                    <a:pt x="10496" y="2293"/>
                    <a:pt x="10485" y="2122"/>
                  </a:cubicBezTo>
                  <a:cubicBezTo>
                    <a:pt x="10474" y="1927"/>
                    <a:pt x="10409" y="1822"/>
                    <a:pt x="10285" y="1670"/>
                  </a:cubicBezTo>
                  <a:cubicBezTo>
                    <a:pt x="10186" y="1549"/>
                    <a:pt x="10036" y="1356"/>
                    <a:pt x="9863" y="1354"/>
                  </a:cubicBezTo>
                  <a:cubicBezTo>
                    <a:pt x="9862" y="1354"/>
                    <a:pt x="9860" y="1354"/>
                    <a:pt x="9859" y="1354"/>
                  </a:cubicBezTo>
                  <a:cubicBezTo>
                    <a:pt x="9774" y="1354"/>
                    <a:pt x="9740" y="1396"/>
                    <a:pt x="9650" y="1428"/>
                  </a:cubicBezTo>
                  <a:cubicBezTo>
                    <a:pt x="9580" y="1452"/>
                    <a:pt x="9510" y="1462"/>
                    <a:pt x="9441" y="1462"/>
                  </a:cubicBezTo>
                  <a:cubicBezTo>
                    <a:pt x="9151" y="1462"/>
                    <a:pt x="8874" y="1276"/>
                    <a:pt x="8649" y="1110"/>
                  </a:cubicBezTo>
                  <a:cubicBezTo>
                    <a:pt x="8496" y="996"/>
                    <a:pt x="8355" y="912"/>
                    <a:pt x="8192" y="912"/>
                  </a:cubicBezTo>
                  <a:cubicBezTo>
                    <a:pt x="8110" y="912"/>
                    <a:pt x="8023" y="933"/>
                    <a:pt x="7926" y="981"/>
                  </a:cubicBezTo>
                  <a:cubicBezTo>
                    <a:pt x="7717" y="1084"/>
                    <a:pt x="7880" y="1435"/>
                    <a:pt x="7736" y="1468"/>
                  </a:cubicBezTo>
                  <a:cubicBezTo>
                    <a:pt x="7730" y="1524"/>
                    <a:pt x="7693" y="1546"/>
                    <a:pt x="7640" y="1546"/>
                  </a:cubicBezTo>
                  <a:cubicBezTo>
                    <a:pt x="7452" y="1546"/>
                    <a:pt x="7053" y="1271"/>
                    <a:pt x="6995" y="1216"/>
                  </a:cubicBezTo>
                  <a:cubicBezTo>
                    <a:pt x="6762" y="995"/>
                    <a:pt x="6666" y="826"/>
                    <a:pt x="6345" y="826"/>
                  </a:cubicBezTo>
                  <a:cubicBezTo>
                    <a:pt x="6323" y="826"/>
                    <a:pt x="6299" y="827"/>
                    <a:pt x="6273" y="828"/>
                  </a:cubicBezTo>
                  <a:cubicBezTo>
                    <a:pt x="6250" y="830"/>
                    <a:pt x="6225" y="831"/>
                    <a:pt x="6200" y="831"/>
                  </a:cubicBezTo>
                  <a:cubicBezTo>
                    <a:pt x="6044" y="831"/>
                    <a:pt x="5873" y="789"/>
                    <a:pt x="5847" y="585"/>
                  </a:cubicBezTo>
                  <a:cubicBezTo>
                    <a:pt x="5836" y="492"/>
                    <a:pt x="5949" y="212"/>
                    <a:pt x="5968" y="114"/>
                  </a:cubicBezTo>
                  <a:cubicBezTo>
                    <a:pt x="5873" y="23"/>
                    <a:pt x="5701" y="1"/>
                    <a:pt x="5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81;p41">
              <a:extLst>
                <a:ext uri="{FF2B5EF4-FFF2-40B4-BE49-F238E27FC236}">
                  <a16:creationId xmlns:a16="http://schemas.microsoft.com/office/drawing/2014/main" id="{E2578FF3-AC35-72B5-46EA-915499D3C7B5}"/>
                </a:ext>
              </a:extLst>
            </p:cNvPr>
            <p:cNvSpPr/>
            <p:nvPr/>
          </p:nvSpPr>
          <p:spPr>
            <a:xfrm>
              <a:off x="2722700" y="4308025"/>
              <a:ext cx="54175" cy="90650"/>
            </a:xfrm>
            <a:custGeom>
              <a:avLst/>
              <a:gdLst/>
              <a:ahLst/>
              <a:cxnLst/>
              <a:rect l="l" t="t" r="r" b="b"/>
              <a:pathLst>
                <a:path w="2167" h="3626" extrusionOk="0">
                  <a:moveTo>
                    <a:pt x="1907" y="0"/>
                  </a:moveTo>
                  <a:cubicBezTo>
                    <a:pt x="1861" y="0"/>
                    <a:pt x="1815" y="12"/>
                    <a:pt x="1773" y="38"/>
                  </a:cubicBezTo>
                  <a:cubicBezTo>
                    <a:pt x="1658" y="108"/>
                    <a:pt x="1697" y="292"/>
                    <a:pt x="1615" y="408"/>
                  </a:cubicBezTo>
                  <a:cubicBezTo>
                    <a:pt x="1530" y="525"/>
                    <a:pt x="1449" y="538"/>
                    <a:pt x="1308" y="546"/>
                  </a:cubicBezTo>
                  <a:cubicBezTo>
                    <a:pt x="1300" y="546"/>
                    <a:pt x="1291" y="546"/>
                    <a:pt x="1282" y="546"/>
                  </a:cubicBezTo>
                  <a:cubicBezTo>
                    <a:pt x="1221" y="546"/>
                    <a:pt x="1139" y="538"/>
                    <a:pt x="1058" y="538"/>
                  </a:cubicBezTo>
                  <a:cubicBezTo>
                    <a:pt x="960" y="538"/>
                    <a:pt x="865" y="550"/>
                    <a:pt x="810" y="602"/>
                  </a:cubicBezTo>
                  <a:cubicBezTo>
                    <a:pt x="729" y="679"/>
                    <a:pt x="779" y="815"/>
                    <a:pt x="784" y="923"/>
                  </a:cubicBezTo>
                  <a:cubicBezTo>
                    <a:pt x="794" y="1189"/>
                    <a:pt x="535" y="1321"/>
                    <a:pt x="320" y="1447"/>
                  </a:cubicBezTo>
                  <a:cubicBezTo>
                    <a:pt x="1" y="1632"/>
                    <a:pt x="66" y="1879"/>
                    <a:pt x="204" y="2169"/>
                  </a:cubicBezTo>
                  <a:cubicBezTo>
                    <a:pt x="306" y="2381"/>
                    <a:pt x="499" y="2610"/>
                    <a:pt x="469" y="2848"/>
                  </a:cubicBezTo>
                  <a:cubicBezTo>
                    <a:pt x="453" y="2968"/>
                    <a:pt x="409" y="3081"/>
                    <a:pt x="354" y="3189"/>
                  </a:cubicBezTo>
                  <a:cubicBezTo>
                    <a:pt x="327" y="3241"/>
                    <a:pt x="231" y="3344"/>
                    <a:pt x="225" y="3402"/>
                  </a:cubicBezTo>
                  <a:cubicBezTo>
                    <a:pt x="220" y="3481"/>
                    <a:pt x="297" y="3596"/>
                    <a:pt x="372" y="3619"/>
                  </a:cubicBezTo>
                  <a:cubicBezTo>
                    <a:pt x="386" y="3624"/>
                    <a:pt x="402" y="3625"/>
                    <a:pt x="419" y="3625"/>
                  </a:cubicBezTo>
                  <a:cubicBezTo>
                    <a:pt x="518" y="3625"/>
                    <a:pt x="666" y="3566"/>
                    <a:pt x="729" y="3549"/>
                  </a:cubicBezTo>
                  <a:cubicBezTo>
                    <a:pt x="926" y="3497"/>
                    <a:pt x="1124" y="3486"/>
                    <a:pt x="1233" y="3295"/>
                  </a:cubicBezTo>
                  <a:cubicBezTo>
                    <a:pt x="1344" y="3104"/>
                    <a:pt x="1404" y="2859"/>
                    <a:pt x="1495" y="2655"/>
                  </a:cubicBezTo>
                  <a:cubicBezTo>
                    <a:pt x="1582" y="2464"/>
                    <a:pt x="1625" y="2243"/>
                    <a:pt x="1659" y="2034"/>
                  </a:cubicBezTo>
                  <a:cubicBezTo>
                    <a:pt x="1698" y="1787"/>
                    <a:pt x="1781" y="1603"/>
                    <a:pt x="1876" y="1371"/>
                  </a:cubicBezTo>
                  <a:cubicBezTo>
                    <a:pt x="2000" y="1068"/>
                    <a:pt x="2083" y="735"/>
                    <a:pt x="2150" y="414"/>
                  </a:cubicBezTo>
                  <a:cubicBezTo>
                    <a:pt x="2150" y="331"/>
                    <a:pt x="2167" y="239"/>
                    <a:pt x="2148" y="171"/>
                  </a:cubicBezTo>
                  <a:cubicBezTo>
                    <a:pt x="2119" y="66"/>
                    <a:pt x="2015" y="0"/>
                    <a:pt x="1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82;p41">
              <a:extLst>
                <a:ext uri="{FF2B5EF4-FFF2-40B4-BE49-F238E27FC236}">
                  <a16:creationId xmlns:a16="http://schemas.microsoft.com/office/drawing/2014/main" id="{0DF7E860-CD7F-5461-7081-A3C1FB4C4F17}"/>
                </a:ext>
              </a:extLst>
            </p:cNvPr>
            <p:cNvSpPr/>
            <p:nvPr/>
          </p:nvSpPr>
          <p:spPr>
            <a:xfrm>
              <a:off x="2288625" y="3423575"/>
              <a:ext cx="615300" cy="1253400"/>
            </a:xfrm>
            <a:custGeom>
              <a:avLst/>
              <a:gdLst/>
              <a:ahLst/>
              <a:cxnLst/>
              <a:rect l="l" t="t" r="r" b="b"/>
              <a:pathLst>
                <a:path w="24612" h="50136" extrusionOk="0">
                  <a:moveTo>
                    <a:pt x="14583" y="1"/>
                  </a:moveTo>
                  <a:lnTo>
                    <a:pt x="14583" y="1"/>
                  </a:lnTo>
                  <a:cubicBezTo>
                    <a:pt x="14681" y="374"/>
                    <a:pt x="14729" y="762"/>
                    <a:pt x="14715" y="1162"/>
                  </a:cubicBezTo>
                  <a:lnTo>
                    <a:pt x="13592" y="34041"/>
                  </a:lnTo>
                  <a:cubicBezTo>
                    <a:pt x="13372" y="40422"/>
                    <a:pt x="8386" y="48233"/>
                    <a:pt x="0" y="49740"/>
                  </a:cubicBezTo>
                  <a:cubicBezTo>
                    <a:pt x="16" y="49745"/>
                    <a:pt x="30" y="49746"/>
                    <a:pt x="46" y="49750"/>
                  </a:cubicBezTo>
                  <a:cubicBezTo>
                    <a:pt x="1482" y="50013"/>
                    <a:pt x="2868" y="50136"/>
                    <a:pt x="4201" y="50136"/>
                  </a:cubicBezTo>
                  <a:cubicBezTo>
                    <a:pt x="4927" y="50136"/>
                    <a:pt x="5637" y="50099"/>
                    <a:pt x="6331" y="50029"/>
                  </a:cubicBezTo>
                  <a:cubicBezTo>
                    <a:pt x="6336" y="50029"/>
                    <a:pt x="6341" y="50029"/>
                    <a:pt x="6346" y="50027"/>
                  </a:cubicBezTo>
                  <a:cubicBezTo>
                    <a:pt x="6425" y="50020"/>
                    <a:pt x="6506" y="50012"/>
                    <a:pt x="6585" y="50001"/>
                  </a:cubicBezTo>
                  <a:cubicBezTo>
                    <a:pt x="9137" y="49709"/>
                    <a:pt x="11458" y="48955"/>
                    <a:pt x="13509" y="47860"/>
                  </a:cubicBezTo>
                  <a:cubicBezTo>
                    <a:pt x="13608" y="47811"/>
                    <a:pt x="13707" y="47756"/>
                    <a:pt x="13805" y="47701"/>
                  </a:cubicBezTo>
                  <a:cubicBezTo>
                    <a:pt x="19685" y="44438"/>
                    <a:pt x="23279" y="38391"/>
                    <a:pt x="23628" y="32669"/>
                  </a:cubicBezTo>
                  <a:cubicBezTo>
                    <a:pt x="23638" y="32530"/>
                    <a:pt x="23644" y="32393"/>
                    <a:pt x="23649" y="32255"/>
                  </a:cubicBezTo>
                  <a:lnTo>
                    <a:pt x="24562" y="5508"/>
                  </a:lnTo>
                  <a:cubicBezTo>
                    <a:pt x="24612" y="4077"/>
                    <a:pt x="23738" y="2778"/>
                    <a:pt x="22392" y="2287"/>
                  </a:cubicBezTo>
                  <a:cubicBezTo>
                    <a:pt x="21887" y="2101"/>
                    <a:pt x="21308" y="1897"/>
                    <a:pt x="20659" y="1683"/>
                  </a:cubicBezTo>
                  <a:cubicBezTo>
                    <a:pt x="20528" y="1639"/>
                    <a:pt x="20394" y="1597"/>
                    <a:pt x="20258" y="1553"/>
                  </a:cubicBezTo>
                  <a:cubicBezTo>
                    <a:pt x="20184" y="1528"/>
                    <a:pt x="20111" y="1503"/>
                    <a:pt x="20035" y="1481"/>
                  </a:cubicBezTo>
                  <a:cubicBezTo>
                    <a:pt x="19887" y="1433"/>
                    <a:pt x="19733" y="1384"/>
                    <a:pt x="19577" y="1335"/>
                  </a:cubicBezTo>
                  <a:cubicBezTo>
                    <a:pt x="19560" y="1329"/>
                    <a:pt x="19543" y="1324"/>
                    <a:pt x="19524" y="1318"/>
                  </a:cubicBezTo>
                  <a:cubicBezTo>
                    <a:pt x="18994" y="1154"/>
                    <a:pt x="18431" y="987"/>
                    <a:pt x="17837" y="820"/>
                  </a:cubicBezTo>
                  <a:cubicBezTo>
                    <a:pt x="17008" y="589"/>
                    <a:pt x="16121" y="358"/>
                    <a:pt x="15188" y="138"/>
                  </a:cubicBezTo>
                  <a:cubicBezTo>
                    <a:pt x="15090" y="115"/>
                    <a:pt x="14988" y="93"/>
                    <a:pt x="14887" y="68"/>
                  </a:cubicBezTo>
                  <a:cubicBezTo>
                    <a:pt x="14787" y="46"/>
                    <a:pt x="14684" y="23"/>
                    <a:pt x="14583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83;p41">
              <a:extLst>
                <a:ext uri="{FF2B5EF4-FFF2-40B4-BE49-F238E27FC236}">
                  <a16:creationId xmlns:a16="http://schemas.microsoft.com/office/drawing/2014/main" id="{01023C53-E42A-1DFE-0FBC-297D9411EBF2}"/>
                </a:ext>
              </a:extLst>
            </p:cNvPr>
            <p:cNvSpPr/>
            <p:nvPr/>
          </p:nvSpPr>
          <p:spPr>
            <a:xfrm>
              <a:off x="2180700" y="4504950"/>
              <a:ext cx="420475" cy="105375"/>
            </a:xfrm>
            <a:custGeom>
              <a:avLst/>
              <a:gdLst/>
              <a:ahLst/>
              <a:cxnLst/>
              <a:rect l="l" t="t" r="r" b="b"/>
              <a:pathLst>
                <a:path w="16819" h="4215" extrusionOk="0">
                  <a:moveTo>
                    <a:pt x="955" y="0"/>
                  </a:moveTo>
                  <a:cubicBezTo>
                    <a:pt x="345" y="0"/>
                    <a:pt x="1" y="191"/>
                    <a:pt x="1" y="738"/>
                  </a:cubicBezTo>
                  <a:cubicBezTo>
                    <a:pt x="1" y="2533"/>
                    <a:pt x="3767" y="4215"/>
                    <a:pt x="8410" y="4215"/>
                  </a:cubicBezTo>
                  <a:cubicBezTo>
                    <a:pt x="13054" y="4215"/>
                    <a:pt x="16819" y="2533"/>
                    <a:pt x="16819" y="738"/>
                  </a:cubicBezTo>
                  <a:cubicBezTo>
                    <a:pt x="16819" y="191"/>
                    <a:pt x="16464" y="1"/>
                    <a:pt x="15840" y="1"/>
                  </a:cubicBezTo>
                  <a:cubicBezTo>
                    <a:pt x="14415" y="1"/>
                    <a:pt x="11584" y="992"/>
                    <a:pt x="8355" y="992"/>
                  </a:cubicBezTo>
                  <a:cubicBezTo>
                    <a:pt x="5125" y="992"/>
                    <a:pt x="2347" y="0"/>
                    <a:pt x="955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84;p41">
              <a:extLst>
                <a:ext uri="{FF2B5EF4-FFF2-40B4-BE49-F238E27FC236}">
                  <a16:creationId xmlns:a16="http://schemas.microsoft.com/office/drawing/2014/main" id="{001E8512-E277-EE2F-AD51-F9C76F6BD539}"/>
                </a:ext>
              </a:extLst>
            </p:cNvPr>
            <p:cNvSpPr/>
            <p:nvPr/>
          </p:nvSpPr>
          <p:spPr>
            <a:xfrm>
              <a:off x="1969675" y="3543400"/>
              <a:ext cx="328250" cy="579575"/>
            </a:xfrm>
            <a:custGeom>
              <a:avLst/>
              <a:gdLst/>
              <a:ahLst/>
              <a:cxnLst/>
              <a:rect l="l" t="t" r="r" b="b"/>
              <a:pathLst>
                <a:path w="13130" h="23183" extrusionOk="0">
                  <a:moveTo>
                    <a:pt x="6566" y="0"/>
                  </a:moveTo>
                  <a:cubicBezTo>
                    <a:pt x="4824" y="0"/>
                    <a:pt x="3155" y="1221"/>
                    <a:pt x="1923" y="3395"/>
                  </a:cubicBezTo>
                  <a:cubicBezTo>
                    <a:pt x="692" y="5568"/>
                    <a:pt x="1" y="8518"/>
                    <a:pt x="1" y="11591"/>
                  </a:cubicBezTo>
                  <a:cubicBezTo>
                    <a:pt x="1" y="14665"/>
                    <a:pt x="692" y="17615"/>
                    <a:pt x="1923" y="19788"/>
                  </a:cubicBezTo>
                  <a:cubicBezTo>
                    <a:pt x="3155" y="21962"/>
                    <a:pt x="4824" y="23183"/>
                    <a:pt x="6566" y="23183"/>
                  </a:cubicBezTo>
                  <a:cubicBezTo>
                    <a:pt x="8306" y="23183"/>
                    <a:pt x="9976" y="21962"/>
                    <a:pt x="11207" y="19788"/>
                  </a:cubicBezTo>
                  <a:cubicBezTo>
                    <a:pt x="12438" y="17615"/>
                    <a:pt x="13130" y="14665"/>
                    <a:pt x="13130" y="11591"/>
                  </a:cubicBezTo>
                  <a:cubicBezTo>
                    <a:pt x="13130" y="8518"/>
                    <a:pt x="12438" y="5568"/>
                    <a:pt x="11207" y="3395"/>
                  </a:cubicBezTo>
                  <a:cubicBezTo>
                    <a:pt x="9976" y="1221"/>
                    <a:pt x="8306" y="0"/>
                    <a:pt x="656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85;p41">
              <a:extLst>
                <a:ext uri="{FF2B5EF4-FFF2-40B4-BE49-F238E27FC236}">
                  <a16:creationId xmlns:a16="http://schemas.microsoft.com/office/drawing/2014/main" id="{03C6978B-C846-0B60-62B6-F2D00270B184}"/>
                </a:ext>
              </a:extLst>
            </p:cNvPr>
            <p:cNvSpPr/>
            <p:nvPr/>
          </p:nvSpPr>
          <p:spPr>
            <a:xfrm>
              <a:off x="2231125" y="4066150"/>
              <a:ext cx="142275" cy="251225"/>
            </a:xfrm>
            <a:custGeom>
              <a:avLst/>
              <a:gdLst/>
              <a:ahLst/>
              <a:cxnLst/>
              <a:rect l="l" t="t" r="r" b="b"/>
              <a:pathLst>
                <a:path w="5691" h="10049" extrusionOk="0">
                  <a:moveTo>
                    <a:pt x="2846" y="1"/>
                  </a:moveTo>
                  <a:cubicBezTo>
                    <a:pt x="1274" y="1"/>
                    <a:pt x="0" y="2250"/>
                    <a:pt x="0" y="5025"/>
                  </a:cubicBezTo>
                  <a:cubicBezTo>
                    <a:pt x="0" y="7799"/>
                    <a:pt x="1274" y="10049"/>
                    <a:pt x="2846" y="10049"/>
                  </a:cubicBezTo>
                  <a:cubicBezTo>
                    <a:pt x="4417" y="10049"/>
                    <a:pt x="5690" y="7799"/>
                    <a:pt x="5690" y="5025"/>
                  </a:cubicBezTo>
                  <a:cubicBezTo>
                    <a:pt x="5690" y="2250"/>
                    <a:pt x="4417" y="1"/>
                    <a:pt x="284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86;p41">
              <a:extLst>
                <a:ext uri="{FF2B5EF4-FFF2-40B4-BE49-F238E27FC236}">
                  <a16:creationId xmlns:a16="http://schemas.microsoft.com/office/drawing/2014/main" id="{06CBA27B-5A68-EDBA-7868-E888071FA67C}"/>
                </a:ext>
              </a:extLst>
            </p:cNvPr>
            <p:cNvSpPr/>
            <p:nvPr/>
          </p:nvSpPr>
          <p:spPr>
            <a:xfrm>
              <a:off x="1683000" y="4116525"/>
              <a:ext cx="1534800" cy="524400"/>
            </a:xfrm>
            <a:custGeom>
              <a:avLst/>
              <a:gdLst/>
              <a:ahLst/>
              <a:cxnLst/>
              <a:rect l="l" t="t" r="r" b="b"/>
              <a:pathLst>
                <a:path w="61392" h="20976" extrusionOk="0">
                  <a:moveTo>
                    <a:pt x="48034" y="1"/>
                  </a:moveTo>
                  <a:lnTo>
                    <a:pt x="47997" y="1059"/>
                  </a:lnTo>
                  <a:lnTo>
                    <a:pt x="47942" y="2637"/>
                  </a:lnTo>
                  <a:cubicBezTo>
                    <a:pt x="48980" y="2723"/>
                    <a:pt x="50016" y="2810"/>
                    <a:pt x="51050" y="2901"/>
                  </a:cubicBezTo>
                  <a:cubicBezTo>
                    <a:pt x="52929" y="3064"/>
                    <a:pt x="55136" y="3098"/>
                    <a:pt x="56695" y="4311"/>
                  </a:cubicBezTo>
                  <a:cubicBezTo>
                    <a:pt x="57903" y="5251"/>
                    <a:pt x="58277" y="6712"/>
                    <a:pt x="57355" y="7991"/>
                  </a:cubicBezTo>
                  <a:cubicBezTo>
                    <a:pt x="56337" y="9405"/>
                    <a:pt x="54535" y="9867"/>
                    <a:pt x="52894" y="10055"/>
                  </a:cubicBezTo>
                  <a:cubicBezTo>
                    <a:pt x="50817" y="10294"/>
                    <a:pt x="48707" y="10357"/>
                    <a:pt x="46619" y="10487"/>
                  </a:cubicBezTo>
                  <a:cubicBezTo>
                    <a:pt x="42236" y="10760"/>
                    <a:pt x="37855" y="11009"/>
                    <a:pt x="33470" y="11239"/>
                  </a:cubicBezTo>
                  <a:cubicBezTo>
                    <a:pt x="24763" y="11690"/>
                    <a:pt x="16052" y="12055"/>
                    <a:pt x="7337" y="12333"/>
                  </a:cubicBezTo>
                  <a:cubicBezTo>
                    <a:pt x="5546" y="12391"/>
                    <a:pt x="3602" y="12401"/>
                    <a:pt x="2100" y="13517"/>
                  </a:cubicBezTo>
                  <a:cubicBezTo>
                    <a:pt x="776" y="14500"/>
                    <a:pt x="1" y="16152"/>
                    <a:pt x="538" y="17777"/>
                  </a:cubicBezTo>
                  <a:cubicBezTo>
                    <a:pt x="1147" y="19614"/>
                    <a:pt x="3032" y="20483"/>
                    <a:pt x="4819" y="20691"/>
                  </a:cubicBezTo>
                  <a:cubicBezTo>
                    <a:pt x="5366" y="20755"/>
                    <a:pt x="5918" y="20796"/>
                    <a:pt x="6473" y="20818"/>
                  </a:cubicBezTo>
                  <a:cubicBezTo>
                    <a:pt x="7162" y="20847"/>
                    <a:pt x="7855" y="20852"/>
                    <a:pt x="8546" y="20852"/>
                  </a:cubicBezTo>
                  <a:cubicBezTo>
                    <a:pt x="8973" y="20852"/>
                    <a:pt x="9400" y="20850"/>
                    <a:pt x="9825" y="20850"/>
                  </a:cubicBezTo>
                  <a:cubicBezTo>
                    <a:pt x="10220" y="20850"/>
                    <a:pt x="10612" y="20852"/>
                    <a:pt x="11003" y="20859"/>
                  </a:cubicBezTo>
                  <a:cubicBezTo>
                    <a:pt x="13825" y="20906"/>
                    <a:pt x="16647" y="20934"/>
                    <a:pt x="19470" y="20962"/>
                  </a:cubicBezTo>
                  <a:cubicBezTo>
                    <a:pt x="19886" y="20967"/>
                    <a:pt x="20299" y="20972"/>
                    <a:pt x="20715" y="20976"/>
                  </a:cubicBezTo>
                  <a:cubicBezTo>
                    <a:pt x="19010" y="20293"/>
                    <a:pt x="17427" y="19388"/>
                    <a:pt x="16006" y="18297"/>
                  </a:cubicBezTo>
                  <a:lnTo>
                    <a:pt x="14503" y="18271"/>
                  </a:lnTo>
                  <a:lnTo>
                    <a:pt x="14020" y="18264"/>
                  </a:lnTo>
                  <a:cubicBezTo>
                    <a:pt x="11756" y="18225"/>
                    <a:pt x="9494" y="18186"/>
                    <a:pt x="7230" y="18149"/>
                  </a:cubicBezTo>
                  <a:cubicBezTo>
                    <a:pt x="7174" y="18148"/>
                    <a:pt x="7108" y="18147"/>
                    <a:pt x="7035" y="18147"/>
                  </a:cubicBezTo>
                  <a:cubicBezTo>
                    <a:pt x="6939" y="18147"/>
                    <a:pt x="6830" y="18148"/>
                    <a:pt x="6711" y="18148"/>
                  </a:cubicBezTo>
                  <a:cubicBezTo>
                    <a:pt x="5359" y="18148"/>
                    <a:pt x="2700" y="18083"/>
                    <a:pt x="3022" y="16495"/>
                  </a:cubicBezTo>
                  <a:cubicBezTo>
                    <a:pt x="3367" y="14786"/>
                    <a:pt x="6294" y="15012"/>
                    <a:pt x="7523" y="14971"/>
                  </a:cubicBezTo>
                  <a:cubicBezTo>
                    <a:pt x="9781" y="14900"/>
                    <a:pt x="12036" y="14822"/>
                    <a:pt x="14293" y="14738"/>
                  </a:cubicBezTo>
                  <a:cubicBezTo>
                    <a:pt x="18806" y="14569"/>
                    <a:pt x="23319" y="14378"/>
                    <a:pt x="27828" y="14164"/>
                  </a:cubicBezTo>
                  <a:cubicBezTo>
                    <a:pt x="32339" y="13947"/>
                    <a:pt x="36850" y="13709"/>
                    <a:pt x="41357" y="13449"/>
                  </a:cubicBezTo>
                  <a:cubicBezTo>
                    <a:pt x="43611" y="13318"/>
                    <a:pt x="45864" y="13180"/>
                    <a:pt x="48118" y="13038"/>
                  </a:cubicBezTo>
                  <a:cubicBezTo>
                    <a:pt x="50193" y="12905"/>
                    <a:pt x="52309" y="12870"/>
                    <a:pt x="54359" y="12495"/>
                  </a:cubicBezTo>
                  <a:cubicBezTo>
                    <a:pt x="57719" y="11878"/>
                    <a:pt x="61392" y="9085"/>
                    <a:pt x="60394" y="5235"/>
                  </a:cubicBezTo>
                  <a:cubicBezTo>
                    <a:pt x="59317" y="1109"/>
                    <a:pt x="54579" y="560"/>
                    <a:pt x="51052" y="255"/>
                  </a:cubicBezTo>
                  <a:cubicBezTo>
                    <a:pt x="50045" y="168"/>
                    <a:pt x="49038" y="84"/>
                    <a:pt x="48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87;p41">
              <a:extLst>
                <a:ext uri="{FF2B5EF4-FFF2-40B4-BE49-F238E27FC236}">
                  <a16:creationId xmlns:a16="http://schemas.microsoft.com/office/drawing/2014/main" id="{28908349-3E49-9C7C-3B46-7EB5FB936CBC}"/>
                </a:ext>
              </a:extLst>
            </p:cNvPr>
            <p:cNvSpPr/>
            <p:nvPr/>
          </p:nvSpPr>
          <p:spPr>
            <a:xfrm>
              <a:off x="1682900" y="4142925"/>
              <a:ext cx="1491975" cy="494000"/>
            </a:xfrm>
            <a:custGeom>
              <a:avLst/>
              <a:gdLst/>
              <a:ahLst/>
              <a:cxnLst/>
              <a:rect l="l" t="t" r="r" b="b"/>
              <a:pathLst>
                <a:path w="59679" h="19760" extrusionOk="0">
                  <a:moveTo>
                    <a:pt x="47998" y="0"/>
                  </a:moveTo>
                  <a:lnTo>
                    <a:pt x="47943" y="1580"/>
                  </a:lnTo>
                  <a:cubicBezTo>
                    <a:pt x="48980" y="1665"/>
                    <a:pt x="50015" y="1752"/>
                    <a:pt x="51051" y="1844"/>
                  </a:cubicBezTo>
                  <a:cubicBezTo>
                    <a:pt x="52929" y="2006"/>
                    <a:pt x="55137" y="2040"/>
                    <a:pt x="56696" y="3254"/>
                  </a:cubicBezTo>
                  <a:cubicBezTo>
                    <a:pt x="57904" y="4192"/>
                    <a:pt x="58278" y="5654"/>
                    <a:pt x="57355" y="6934"/>
                  </a:cubicBezTo>
                  <a:cubicBezTo>
                    <a:pt x="56338" y="8347"/>
                    <a:pt x="54534" y="8809"/>
                    <a:pt x="52895" y="8997"/>
                  </a:cubicBezTo>
                  <a:cubicBezTo>
                    <a:pt x="50816" y="9237"/>
                    <a:pt x="48706" y="9299"/>
                    <a:pt x="46619" y="9430"/>
                  </a:cubicBezTo>
                  <a:cubicBezTo>
                    <a:pt x="42237" y="9702"/>
                    <a:pt x="37854" y="9952"/>
                    <a:pt x="33470" y="10180"/>
                  </a:cubicBezTo>
                  <a:cubicBezTo>
                    <a:pt x="24764" y="10632"/>
                    <a:pt x="16051" y="10997"/>
                    <a:pt x="7337" y="11275"/>
                  </a:cubicBezTo>
                  <a:cubicBezTo>
                    <a:pt x="5545" y="11333"/>
                    <a:pt x="3602" y="11343"/>
                    <a:pt x="2100" y="12460"/>
                  </a:cubicBezTo>
                  <a:cubicBezTo>
                    <a:pt x="776" y="13441"/>
                    <a:pt x="0" y="15094"/>
                    <a:pt x="538" y="16719"/>
                  </a:cubicBezTo>
                  <a:cubicBezTo>
                    <a:pt x="1146" y="18557"/>
                    <a:pt x="3032" y="19425"/>
                    <a:pt x="4818" y="19633"/>
                  </a:cubicBezTo>
                  <a:cubicBezTo>
                    <a:pt x="5366" y="19698"/>
                    <a:pt x="5919" y="19738"/>
                    <a:pt x="6473" y="19760"/>
                  </a:cubicBezTo>
                  <a:cubicBezTo>
                    <a:pt x="2502" y="19351"/>
                    <a:pt x="1136" y="17483"/>
                    <a:pt x="1346" y="15568"/>
                  </a:cubicBezTo>
                  <a:cubicBezTo>
                    <a:pt x="1553" y="13655"/>
                    <a:pt x="3018" y="12867"/>
                    <a:pt x="4577" y="12416"/>
                  </a:cubicBezTo>
                  <a:cubicBezTo>
                    <a:pt x="6138" y="11965"/>
                    <a:pt x="51767" y="10904"/>
                    <a:pt x="56184" y="9167"/>
                  </a:cubicBezTo>
                  <a:cubicBezTo>
                    <a:pt x="59678" y="7792"/>
                    <a:pt x="59487" y="4617"/>
                    <a:pt x="58114" y="2919"/>
                  </a:cubicBezTo>
                  <a:cubicBezTo>
                    <a:pt x="56677" y="1146"/>
                    <a:pt x="53312" y="545"/>
                    <a:pt x="47998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88;p41">
              <a:extLst>
                <a:ext uri="{FF2B5EF4-FFF2-40B4-BE49-F238E27FC236}">
                  <a16:creationId xmlns:a16="http://schemas.microsoft.com/office/drawing/2014/main" id="{F39A925D-B2D4-E0F9-E272-69CE5D161AB5}"/>
                </a:ext>
              </a:extLst>
            </p:cNvPr>
            <p:cNvSpPr/>
            <p:nvPr/>
          </p:nvSpPr>
          <p:spPr>
            <a:xfrm>
              <a:off x="2045550" y="4573250"/>
              <a:ext cx="155300" cy="67650"/>
            </a:xfrm>
            <a:custGeom>
              <a:avLst/>
              <a:gdLst/>
              <a:ahLst/>
              <a:cxnLst/>
              <a:rect l="l" t="t" r="r" b="b"/>
              <a:pathLst>
                <a:path w="6212" h="2706" extrusionOk="0">
                  <a:moveTo>
                    <a:pt x="1" y="1"/>
                  </a:moveTo>
                  <a:cubicBezTo>
                    <a:pt x="967" y="932"/>
                    <a:pt x="2159" y="1616"/>
                    <a:pt x="3402" y="2128"/>
                  </a:cubicBezTo>
                  <a:cubicBezTo>
                    <a:pt x="3916" y="2341"/>
                    <a:pt x="4440" y="2525"/>
                    <a:pt x="4966" y="2692"/>
                  </a:cubicBezTo>
                  <a:cubicBezTo>
                    <a:pt x="5383" y="2696"/>
                    <a:pt x="5796" y="2701"/>
                    <a:pt x="6211" y="2705"/>
                  </a:cubicBezTo>
                  <a:cubicBezTo>
                    <a:pt x="4507" y="2024"/>
                    <a:pt x="2923" y="1119"/>
                    <a:pt x="1504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89;p41">
              <a:extLst>
                <a:ext uri="{FF2B5EF4-FFF2-40B4-BE49-F238E27FC236}">
                  <a16:creationId xmlns:a16="http://schemas.microsoft.com/office/drawing/2014/main" id="{5B2230A1-73F0-2077-58D8-B2F2E419EE9A}"/>
                </a:ext>
              </a:extLst>
            </p:cNvPr>
            <p:cNvSpPr/>
            <p:nvPr/>
          </p:nvSpPr>
          <p:spPr>
            <a:xfrm>
              <a:off x="1654575" y="3827750"/>
              <a:ext cx="243750" cy="292425"/>
            </a:xfrm>
            <a:custGeom>
              <a:avLst/>
              <a:gdLst/>
              <a:ahLst/>
              <a:cxnLst/>
              <a:rect l="l" t="t" r="r" b="b"/>
              <a:pathLst>
                <a:path w="9750" h="11697" extrusionOk="0">
                  <a:moveTo>
                    <a:pt x="1318" y="1"/>
                  </a:moveTo>
                  <a:cubicBezTo>
                    <a:pt x="690" y="1"/>
                    <a:pt x="63" y="386"/>
                    <a:pt x="6" y="1157"/>
                  </a:cubicBezTo>
                  <a:cubicBezTo>
                    <a:pt x="2" y="1197"/>
                    <a:pt x="1" y="1238"/>
                    <a:pt x="1" y="1280"/>
                  </a:cubicBezTo>
                  <a:cubicBezTo>
                    <a:pt x="1" y="1565"/>
                    <a:pt x="2" y="1858"/>
                    <a:pt x="7" y="2152"/>
                  </a:cubicBezTo>
                  <a:cubicBezTo>
                    <a:pt x="56" y="4674"/>
                    <a:pt x="358" y="7457"/>
                    <a:pt x="2403" y="9147"/>
                  </a:cubicBezTo>
                  <a:cubicBezTo>
                    <a:pt x="3746" y="10257"/>
                    <a:pt x="5549" y="10822"/>
                    <a:pt x="7216" y="11228"/>
                  </a:cubicBezTo>
                  <a:cubicBezTo>
                    <a:pt x="7956" y="11410"/>
                    <a:pt x="8704" y="11548"/>
                    <a:pt x="9459" y="11654"/>
                  </a:cubicBezTo>
                  <a:cubicBezTo>
                    <a:pt x="9555" y="11670"/>
                    <a:pt x="9653" y="11682"/>
                    <a:pt x="9750" y="11696"/>
                  </a:cubicBezTo>
                  <a:lnTo>
                    <a:pt x="9659" y="9020"/>
                  </a:lnTo>
                  <a:cubicBezTo>
                    <a:pt x="8335" y="8815"/>
                    <a:pt x="7030" y="8500"/>
                    <a:pt x="5776" y="8019"/>
                  </a:cubicBezTo>
                  <a:cubicBezTo>
                    <a:pt x="4585" y="7562"/>
                    <a:pt x="3610" y="6963"/>
                    <a:pt x="3147" y="5725"/>
                  </a:cubicBezTo>
                  <a:cubicBezTo>
                    <a:pt x="2645" y="4382"/>
                    <a:pt x="2647" y="2872"/>
                    <a:pt x="2646" y="1451"/>
                  </a:cubicBezTo>
                  <a:lnTo>
                    <a:pt x="2646" y="1280"/>
                  </a:lnTo>
                  <a:cubicBezTo>
                    <a:pt x="2643" y="428"/>
                    <a:pt x="1980" y="1"/>
                    <a:pt x="1318" y="1"/>
                  </a:cubicBezTo>
                  <a:close/>
                </a:path>
              </a:pathLst>
            </a:custGeom>
            <a:solidFill>
              <a:srgbClr val="CF03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90;p41">
              <a:extLst>
                <a:ext uri="{FF2B5EF4-FFF2-40B4-BE49-F238E27FC236}">
                  <a16:creationId xmlns:a16="http://schemas.microsoft.com/office/drawing/2014/main" id="{EAE85864-F29F-A831-9C43-639BE0ED6DF7}"/>
                </a:ext>
              </a:extLst>
            </p:cNvPr>
            <p:cNvSpPr/>
            <p:nvPr/>
          </p:nvSpPr>
          <p:spPr>
            <a:xfrm>
              <a:off x="1654600" y="3852050"/>
              <a:ext cx="243725" cy="268125"/>
            </a:xfrm>
            <a:custGeom>
              <a:avLst/>
              <a:gdLst/>
              <a:ahLst/>
              <a:cxnLst/>
              <a:rect l="l" t="t" r="r" b="b"/>
              <a:pathLst>
                <a:path w="9749" h="10725" extrusionOk="0">
                  <a:moveTo>
                    <a:pt x="745" y="0"/>
                  </a:moveTo>
                  <a:cubicBezTo>
                    <a:pt x="537" y="0"/>
                    <a:pt x="332" y="31"/>
                    <a:pt x="140" y="114"/>
                  </a:cubicBezTo>
                  <a:cubicBezTo>
                    <a:pt x="94" y="132"/>
                    <a:pt x="48" y="158"/>
                    <a:pt x="6" y="183"/>
                  </a:cubicBezTo>
                  <a:cubicBezTo>
                    <a:pt x="2" y="224"/>
                    <a:pt x="1" y="265"/>
                    <a:pt x="1" y="306"/>
                  </a:cubicBezTo>
                  <a:cubicBezTo>
                    <a:pt x="1" y="591"/>
                    <a:pt x="2" y="885"/>
                    <a:pt x="8" y="1179"/>
                  </a:cubicBezTo>
                  <a:cubicBezTo>
                    <a:pt x="470" y="1236"/>
                    <a:pt x="935" y="1294"/>
                    <a:pt x="1400" y="1350"/>
                  </a:cubicBezTo>
                  <a:cubicBezTo>
                    <a:pt x="1335" y="2405"/>
                    <a:pt x="1449" y="3529"/>
                    <a:pt x="1778" y="4533"/>
                  </a:cubicBezTo>
                  <a:cubicBezTo>
                    <a:pt x="2106" y="5536"/>
                    <a:pt x="2678" y="6469"/>
                    <a:pt x="3477" y="7161"/>
                  </a:cubicBezTo>
                  <a:cubicBezTo>
                    <a:pt x="4244" y="7826"/>
                    <a:pt x="5199" y="8247"/>
                    <a:pt x="6179" y="8511"/>
                  </a:cubicBezTo>
                  <a:cubicBezTo>
                    <a:pt x="7161" y="8774"/>
                    <a:pt x="8174" y="8891"/>
                    <a:pt x="9183" y="9007"/>
                  </a:cubicBezTo>
                  <a:cubicBezTo>
                    <a:pt x="9273" y="9568"/>
                    <a:pt x="9366" y="10124"/>
                    <a:pt x="9458" y="10682"/>
                  </a:cubicBezTo>
                  <a:cubicBezTo>
                    <a:pt x="9554" y="10698"/>
                    <a:pt x="9652" y="10710"/>
                    <a:pt x="9749" y="10724"/>
                  </a:cubicBezTo>
                  <a:lnTo>
                    <a:pt x="9659" y="8046"/>
                  </a:lnTo>
                  <a:cubicBezTo>
                    <a:pt x="8335" y="7840"/>
                    <a:pt x="7030" y="7525"/>
                    <a:pt x="5777" y="7045"/>
                  </a:cubicBezTo>
                  <a:cubicBezTo>
                    <a:pt x="4585" y="6587"/>
                    <a:pt x="3610" y="5988"/>
                    <a:pt x="3147" y="4750"/>
                  </a:cubicBezTo>
                  <a:cubicBezTo>
                    <a:pt x="2645" y="3408"/>
                    <a:pt x="2648" y="1896"/>
                    <a:pt x="2646" y="477"/>
                  </a:cubicBezTo>
                  <a:cubicBezTo>
                    <a:pt x="2250" y="308"/>
                    <a:pt x="1840" y="176"/>
                    <a:pt x="1418" y="84"/>
                  </a:cubicBezTo>
                  <a:cubicBezTo>
                    <a:pt x="1198" y="36"/>
                    <a:pt x="970" y="0"/>
                    <a:pt x="745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91;p41">
              <a:extLst>
                <a:ext uri="{FF2B5EF4-FFF2-40B4-BE49-F238E27FC236}">
                  <a16:creationId xmlns:a16="http://schemas.microsoft.com/office/drawing/2014/main" id="{718513B6-3258-7920-CBEA-C4A14DF3966D}"/>
                </a:ext>
              </a:extLst>
            </p:cNvPr>
            <p:cNvSpPr/>
            <p:nvPr/>
          </p:nvSpPr>
          <p:spPr>
            <a:xfrm>
              <a:off x="1596275" y="3786275"/>
              <a:ext cx="178575" cy="85200"/>
            </a:xfrm>
            <a:custGeom>
              <a:avLst/>
              <a:gdLst/>
              <a:ahLst/>
              <a:cxnLst/>
              <a:rect l="l" t="t" r="r" b="b"/>
              <a:pathLst>
                <a:path w="7143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7143" y="3408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92;p41">
              <a:extLst>
                <a:ext uri="{FF2B5EF4-FFF2-40B4-BE49-F238E27FC236}">
                  <a16:creationId xmlns:a16="http://schemas.microsoft.com/office/drawing/2014/main" id="{C248FD9F-21A5-16DE-61C1-893240632F77}"/>
                </a:ext>
              </a:extLst>
            </p:cNvPr>
            <p:cNvSpPr/>
            <p:nvPr/>
          </p:nvSpPr>
          <p:spPr>
            <a:xfrm>
              <a:off x="1611425" y="3796425"/>
              <a:ext cx="14750" cy="64925"/>
            </a:xfrm>
            <a:custGeom>
              <a:avLst/>
              <a:gdLst/>
              <a:ahLst/>
              <a:cxnLst/>
              <a:rect l="l" t="t" r="r" b="b"/>
              <a:pathLst>
                <a:path w="590" h="2597" extrusionOk="0">
                  <a:moveTo>
                    <a:pt x="0" y="1"/>
                  </a:moveTo>
                  <a:lnTo>
                    <a:pt x="0" y="2596"/>
                  </a:lnTo>
                  <a:lnTo>
                    <a:pt x="590" y="2596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93;p41">
              <a:extLst>
                <a:ext uri="{FF2B5EF4-FFF2-40B4-BE49-F238E27FC236}">
                  <a16:creationId xmlns:a16="http://schemas.microsoft.com/office/drawing/2014/main" id="{97C361D3-333E-ABA6-6C18-26C572F851B1}"/>
                </a:ext>
              </a:extLst>
            </p:cNvPr>
            <p:cNvSpPr/>
            <p:nvPr/>
          </p:nvSpPr>
          <p:spPr>
            <a:xfrm>
              <a:off x="1644800" y="3796425"/>
              <a:ext cx="14775" cy="64925"/>
            </a:xfrm>
            <a:custGeom>
              <a:avLst/>
              <a:gdLst/>
              <a:ahLst/>
              <a:cxnLst/>
              <a:rect l="l" t="t" r="r" b="b"/>
              <a:pathLst>
                <a:path w="591" h="2597" extrusionOk="0">
                  <a:moveTo>
                    <a:pt x="1" y="1"/>
                  </a:moveTo>
                  <a:lnTo>
                    <a:pt x="1" y="2596"/>
                  </a:lnTo>
                  <a:lnTo>
                    <a:pt x="590" y="2596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94;p41">
              <a:extLst>
                <a:ext uri="{FF2B5EF4-FFF2-40B4-BE49-F238E27FC236}">
                  <a16:creationId xmlns:a16="http://schemas.microsoft.com/office/drawing/2014/main" id="{C7C92880-1FEA-5AB8-727C-46A2B99D6A69}"/>
                </a:ext>
              </a:extLst>
            </p:cNvPr>
            <p:cNvSpPr/>
            <p:nvPr/>
          </p:nvSpPr>
          <p:spPr>
            <a:xfrm>
              <a:off x="1678150" y="3796425"/>
              <a:ext cx="14775" cy="64925"/>
            </a:xfrm>
            <a:custGeom>
              <a:avLst/>
              <a:gdLst/>
              <a:ahLst/>
              <a:cxnLst/>
              <a:rect l="l" t="t" r="r" b="b"/>
              <a:pathLst>
                <a:path w="591" h="2597" extrusionOk="0">
                  <a:moveTo>
                    <a:pt x="1" y="1"/>
                  </a:moveTo>
                  <a:lnTo>
                    <a:pt x="1" y="2596"/>
                  </a:lnTo>
                  <a:lnTo>
                    <a:pt x="590" y="2596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95;p41">
              <a:extLst>
                <a:ext uri="{FF2B5EF4-FFF2-40B4-BE49-F238E27FC236}">
                  <a16:creationId xmlns:a16="http://schemas.microsoft.com/office/drawing/2014/main" id="{C98B2B06-9E8A-9370-F966-0216AA910F97}"/>
                </a:ext>
              </a:extLst>
            </p:cNvPr>
            <p:cNvSpPr/>
            <p:nvPr/>
          </p:nvSpPr>
          <p:spPr>
            <a:xfrm>
              <a:off x="1711525" y="3796425"/>
              <a:ext cx="14750" cy="64925"/>
            </a:xfrm>
            <a:custGeom>
              <a:avLst/>
              <a:gdLst/>
              <a:ahLst/>
              <a:cxnLst/>
              <a:rect l="l" t="t" r="r" b="b"/>
              <a:pathLst>
                <a:path w="590" h="2597" extrusionOk="0">
                  <a:moveTo>
                    <a:pt x="0" y="1"/>
                  </a:moveTo>
                  <a:lnTo>
                    <a:pt x="0" y="2596"/>
                  </a:lnTo>
                  <a:lnTo>
                    <a:pt x="590" y="2596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96;p41">
              <a:extLst>
                <a:ext uri="{FF2B5EF4-FFF2-40B4-BE49-F238E27FC236}">
                  <a16:creationId xmlns:a16="http://schemas.microsoft.com/office/drawing/2014/main" id="{99CFD2F8-ECCF-88DC-7A45-1C675E2A492C}"/>
                </a:ext>
              </a:extLst>
            </p:cNvPr>
            <p:cNvSpPr/>
            <p:nvPr/>
          </p:nvSpPr>
          <p:spPr>
            <a:xfrm>
              <a:off x="1744925" y="3796425"/>
              <a:ext cx="14750" cy="64925"/>
            </a:xfrm>
            <a:custGeom>
              <a:avLst/>
              <a:gdLst/>
              <a:ahLst/>
              <a:cxnLst/>
              <a:rect l="l" t="t" r="r" b="b"/>
              <a:pathLst>
                <a:path w="590" h="2597" extrusionOk="0">
                  <a:moveTo>
                    <a:pt x="1" y="1"/>
                  </a:moveTo>
                  <a:lnTo>
                    <a:pt x="1" y="2596"/>
                  </a:lnTo>
                  <a:lnTo>
                    <a:pt x="590" y="2596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97;p41">
              <a:extLst>
                <a:ext uri="{FF2B5EF4-FFF2-40B4-BE49-F238E27FC236}">
                  <a16:creationId xmlns:a16="http://schemas.microsoft.com/office/drawing/2014/main" id="{F4B0A6F1-F16E-66D6-55BC-6280AF2ED4FB}"/>
                </a:ext>
              </a:extLst>
            </p:cNvPr>
            <p:cNvSpPr/>
            <p:nvPr/>
          </p:nvSpPr>
          <p:spPr>
            <a:xfrm>
              <a:off x="1616425" y="3700625"/>
              <a:ext cx="138275" cy="85700"/>
            </a:xfrm>
            <a:custGeom>
              <a:avLst/>
              <a:gdLst/>
              <a:ahLst/>
              <a:cxnLst/>
              <a:rect l="l" t="t" r="r" b="b"/>
              <a:pathLst>
                <a:path w="5531" h="3428" extrusionOk="0">
                  <a:moveTo>
                    <a:pt x="1448" y="1"/>
                  </a:moveTo>
                  <a:cubicBezTo>
                    <a:pt x="649" y="1"/>
                    <a:pt x="1" y="649"/>
                    <a:pt x="1" y="1448"/>
                  </a:cubicBezTo>
                  <a:lnTo>
                    <a:pt x="1" y="3427"/>
                  </a:lnTo>
                  <a:lnTo>
                    <a:pt x="5531" y="3427"/>
                  </a:lnTo>
                  <a:lnTo>
                    <a:pt x="5531" y="1448"/>
                  </a:lnTo>
                  <a:cubicBezTo>
                    <a:pt x="5531" y="649"/>
                    <a:pt x="4882" y="1"/>
                    <a:pt x="4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98;p41">
              <a:extLst>
                <a:ext uri="{FF2B5EF4-FFF2-40B4-BE49-F238E27FC236}">
                  <a16:creationId xmlns:a16="http://schemas.microsoft.com/office/drawing/2014/main" id="{434D159C-E8EB-F6A0-C201-C03747DD3398}"/>
                </a:ext>
              </a:extLst>
            </p:cNvPr>
            <p:cNvSpPr/>
            <p:nvPr/>
          </p:nvSpPr>
          <p:spPr>
            <a:xfrm>
              <a:off x="1616425" y="3755950"/>
              <a:ext cx="138275" cy="30375"/>
            </a:xfrm>
            <a:custGeom>
              <a:avLst/>
              <a:gdLst/>
              <a:ahLst/>
              <a:cxnLst/>
              <a:rect l="l" t="t" r="r" b="b"/>
              <a:pathLst>
                <a:path w="5531" h="1215" extrusionOk="0">
                  <a:moveTo>
                    <a:pt x="5531" y="0"/>
                  </a:moveTo>
                  <a:cubicBezTo>
                    <a:pt x="3996" y="171"/>
                    <a:pt x="1120" y="488"/>
                    <a:pt x="1" y="617"/>
                  </a:cubicBezTo>
                  <a:lnTo>
                    <a:pt x="1" y="1214"/>
                  </a:lnTo>
                  <a:lnTo>
                    <a:pt x="5531" y="1214"/>
                  </a:lnTo>
                  <a:lnTo>
                    <a:pt x="55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99;p41">
              <a:extLst>
                <a:ext uri="{FF2B5EF4-FFF2-40B4-BE49-F238E27FC236}">
                  <a16:creationId xmlns:a16="http://schemas.microsoft.com/office/drawing/2014/main" id="{538A0723-61B8-B24E-9613-308704635F4A}"/>
                </a:ext>
              </a:extLst>
            </p:cNvPr>
            <p:cNvSpPr/>
            <p:nvPr/>
          </p:nvSpPr>
          <p:spPr>
            <a:xfrm>
              <a:off x="1666900" y="3340600"/>
              <a:ext cx="37275" cy="360050"/>
            </a:xfrm>
            <a:custGeom>
              <a:avLst/>
              <a:gdLst/>
              <a:ahLst/>
              <a:cxnLst/>
              <a:rect l="l" t="t" r="r" b="b"/>
              <a:pathLst>
                <a:path w="1491" h="14402" extrusionOk="0">
                  <a:moveTo>
                    <a:pt x="1491" y="0"/>
                  </a:moveTo>
                  <a:lnTo>
                    <a:pt x="747" y="1030"/>
                  </a:lnTo>
                  <a:lnTo>
                    <a:pt x="0" y="2063"/>
                  </a:lnTo>
                  <a:lnTo>
                    <a:pt x="0" y="14402"/>
                  </a:lnTo>
                  <a:lnTo>
                    <a:pt x="1491" y="14402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700;p41">
              <a:extLst>
                <a:ext uri="{FF2B5EF4-FFF2-40B4-BE49-F238E27FC236}">
                  <a16:creationId xmlns:a16="http://schemas.microsoft.com/office/drawing/2014/main" id="{F00F8BBC-EB34-CB76-6BE4-5AC4D2F19BD3}"/>
                </a:ext>
              </a:extLst>
            </p:cNvPr>
            <p:cNvSpPr/>
            <p:nvPr/>
          </p:nvSpPr>
          <p:spPr>
            <a:xfrm>
              <a:off x="1666900" y="3366350"/>
              <a:ext cx="18700" cy="334300"/>
            </a:xfrm>
            <a:custGeom>
              <a:avLst/>
              <a:gdLst/>
              <a:ahLst/>
              <a:cxnLst/>
              <a:rect l="l" t="t" r="r" b="b"/>
              <a:pathLst>
                <a:path w="748" h="13372" extrusionOk="0">
                  <a:moveTo>
                    <a:pt x="747" y="0"/>
                  </a:moveTo>
                  <a:lnTo>
                    <a:pt x="0" y="1033"/>
                  </a:lnTo>
                  <a:lnTo>
                    <a:pt x="0" y="13372"/>
                  </a:lnTo>
                  <a:lnTo>
                    <a:pt x="747" y="13372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701;p41">
              <a:extLst>
                <a:ext uri="{FF2B5EF4-FFF2-40B4-BE49-F238E27FC236}">
                  <a16:creationId xmlns:a16="http://schemas.microsoft.com/office/drawing/2014/main" id="{2DB49468-701B-B54A-1090-80B49B431824}"/>
                </a:ext>
              </a:extLst>
            </p:cNvPr>
            <p:cNvSpPr/>
            <p:nvPr/>
          </p:nvSpPr>
          <p:spPr>
            <a:xfrm>
              <a:off x="2984225" y="3736425"/>
              <a:ext cx="305400" cy="251875"/>
            </a:xfrm>
            <a:custGeom>
              <a:avLst/>
              <a:gdLst/>
              <a:ahLst/>
              <a:cxnLst/>
              <a:rect l="l" t="t" r="r" b="b"/>
              <a:pathLst>
                <a:path w="12216" h="10075" extrusionOk="0">
                  <a:moveTo>
                    <a:pt x="3285" y="0"/>
                  </a:moveTo>
                  <a:cubicBezTo>
                    <a:pt x="2812" y="0"/>
                    <a:pt x="2339" y="107"/>
                    <a:pt x="1905" y="339"/>
                  </a:cubicBezTo>
                  <a:cubicBezTo>
                    <a:pt x="474" y="1104"/>
                    <a:pt x="0" y="3252"/>
                    <a:pt x="562" y="5383"/>
                  </a:cubicBezTo>
                  <a:cubicBezTo>
                    <a:pt x="1035" y="7197"/>
                    <a:pt x="2260" y="9003"/>
                    <a:pt x="4279" y="9931"/>
                  </a:cubicBezTo>
                  <a:cubicBezTo>
                    <a:pt x="4737" y="10029"/>
                    <a:pt x="5190" y="10074"/>
                    <a:pt x="5634" y="10074"/>
                  </a:cubicBezTo>
                  <a:cubicBezTo>
                    <a:pt x="9236" y="10074"/>
                    <a:pt x="12216" y="7073"/>
                    <a:pt x="12157" y="4674"/>
                  </a:cubicBezTo>
                  <a:cubicBezTo>
                    <a:pt x="12147" y="4321"/>
                    <a:pt x="12074" y="3985"/>
                    <a:pt x="11925" y="3670"/>
                  </a:cubicBezTo>
                  <a:cubicBezTo>
                    <a:pt x="11392" y="2532"/>
                    <a:pt x="10167" y="1900"/>
                    <a:pt x="8961" y="1900"/>
                  </a:cubicBezTo>
                  <a:cubicBezTo>
                    <a:pt x="8051" y="1900"/>
                    <a:pt x="7152" y="2260"/>
                    <a:pt x="6571" y="3033"/>
                  </a:cubicBezTo>
                  <a:cubicBezTo>
                    <a:pt x="6568" y="1287"/>
                    <a:pt x="4927" y="0"/>
                    <a:pt x="3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702;p41">
              <a:extLst>
                <a:ext uri="{FF2B5EF4-FFF2-40B4-BE49-F238E27FC236}">
                  <a16:creationId xmlns:a16="http://schemas.microsoft.com/office/drawing/2014/main" id="{52C37638-E543-FE6F-84E3-0C845A7D93B9}"/>
                </a:ext>
              </a:extLst>
            </p:cNvPr>
            <p:cNvSpPr/>
            <p:nvPr/>
          </p:nvSpPr>
          <p:spPr>
            <a:xfrm>
              <a:off x="2998275" y="3853225"/>
              <a:ext cx="291350" cy="135075"/>
            </a:xfrm>
            <a:custGeom>
              <a:avLst/>
              <a:gdLst/>
              <a:ahLst/>
              <a:cxnLst/>
              <a:rect l="l" t="t" r="r" b="b"/>
              <a:pathLst>
                <a:path w="11654" h="5403" extrusionOk="0">
                  <a:moveTo>
                    <a:pt x="11596" y="1"/>
                  </a:moveTo>
                  <a:lnTo>
                    <a:pt x="11596" y="1"/>
                  </a:lnTo>
                  <a:cubicBezTo>
                    <a:pt x="11575" y="62"/>
                    <a:pt x="11553" y="113"/>
                    <a:pt x="11529" y="164"/>
                  </a:cubicBezTo>
                  <a:cubicBezTo>
                    <a:pt x="11360" y="505"/>
                    <a:pt x="11138" y="819"/>
                    <a:pt x="10876" y="1095"/>
                  </a:cubicBezTo>
                  <a:cubicBezTo>
                    <a:pt x="10330" y="1672"/>
                    <a:pt x="9634" y="2095"/>
                    <a:pt x="8913" y="2424"/>
                  </a:cubicBezTo>
                  <a:cubicBezTo>
                    <a:pt x="7764" y="2947"/>
                    <a:pt x="6501" y="3256"/>
                    <a:pt x="5245" y="3256"/>
                  </a:cubicBezTo>
                  <a:cubicBezTo>
                    <a:pt x="4726" y="3256"/>
                    <a:pt x="4208" y="3203"/>
                    <a:pt x="3699" y="3091"/>
                  </a:cubicBezTo>
                  <a:cubicBezTo>
                    <a:pt x="2232" y="2772"/>
                    <a:pt x="862" y="1924"/>
                    <a:pt x="0" y="711"/>
                  </a:cubicBezTo>
                  <a:lnTo>
                    <a:pt x="0" y="711"/>
                  </a:lnTo>
                  <a:cubicBezTo>
                    <a:pt x="473" y="2525"/>
                    <a:pt x="1698" y="4331"/>
                    <a:pt x="3717" y="5259"/>
                  </a:cubicBezTo>
                  <a:cubicBezTo>
                    <a:pt x="4175" y="5357"/>
                    <a:pt x="4628" y="5402"/>
                    <a:pt x="5072" y="5402"/>
                  </a:cubicBezTo>
                  <a:cubicBezTo>
                    <a:pt x="8674" y="5402"/>
                    <a:pt x="11654" y="2401"/>
                    <a:pt x="11596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703;p41">
              <a:extLst>
                <a:ext uri="{FF2B5EF4-FFF2-40B4-BE49-F238E27FC236}">
                  <a16:creationId xmlns:a16="http://schemas.microsoft.com/office/drawing/2014/main" id="{6E09FECA-A6BF-1631-9656-761DBB84D855}"/>
                </a:ext>
              </a:extLst>
            </p:cNvPr>
            <p:cNvSpPr/>
            <p:nvPr/>
          </p:nvSpPr>
          <p:spPr>
            <a:xfrm>
              <a:off x="3004650" y="3750675"/>
              <a:ext cx="86550" cy="97625"/>
            </a:xfrm>
            <a:custGeom>
              <a:avLst/>
              <a:gdLst/>
              <a:ahLst/>
              <a:cxnLst/>
              <a:rect l="l" t="t" r="r" b="b"/>
              <a:pathLst>
                <a:path w="3462" h="3905" extrusionOk="0">
                  <a:moveTo>
                    <a:pt x="2352" y="0"/>
                  </a:moveTo>
                  <a:cubicBezTo>
                    <a:pt x="1765" y="0"/>
                    <a:pt x="1057" y="494"/>
                    <a:pt x="594" y="1288"/>
                  </a:cubicBezTo>
                  <a:cubicBezTo>
                    <a:pt x="1" y="2300"/>
                    <a:pt x="31" y="3419"/>
                    <a:pt x="659" y="3787"/>
                  </a:cubicBezTo>
                  <a:cubicBezTo>
                    <a:pt x="795" y="3867"/>
                    <a:pt x="948" y="3905"/>
                    <a:pt x="1110" y="3905"/>
                  </a:cubicBezTo>
                  <a:cubicBezTo>
                    <a:pt x="1697" y="3905"/>
                    <a:pt x="2405" y="3411"/>
                    <a:pt x="2869" y="2617"/>
                  </a:cubicBezTo>
                  <a:cubicBezTo>
                    <a:pt x="3461" y="1605"/>
                    <a:pt x="3432" y="486"/>
                    <a:pt x="2804" y="118"/>
                  </a:cubicBezTo>
                  <a:cubicBezTo>
                    <a:pt x="2667" y="38"/>
                    <a:pt x="2514" y="0"/>
                    <a:pt x="2352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704;p41">
              <a:extLst>
                <a:ext uri="{FF2B5EF4-FFF2-40B4-BE49-F238E27FC236}">
                  <a16:creationId xmlns:a16="http://schemas.microsoft.com/office/drawing/2014/main" id="{3EBAE449-D6D4-E701-7C10-BE4EDE71CBE5}"/>
                </a:ext>
              </a:extLst>
            </p:cNvPr>
            <p:cNvSpPr/>
            <p:nvPr/>
          </p:nvSpPr>
          <p:spPr>
            <a:xfrm>
              <a:off x="1310850" y="4175875"/>
              <a:ext cx="141800" cy="111750"/>
            </a:xfrm>
            <a:custGeom>
              <a:avLst/>
              <a:gdLst/>
              <a:ahLst/>
              <a:cxnLst/>
              <a:rect l="l" t="t" r="r" b="b"/>
              <a:pathLst>
                <a:path w="5672" h="4470" extrusionOk="0">
                  <a:moveTo>
                    <a:pt x="1480" y="0"/>
                  </a:moveTo>
                  <a:cubicBezTo>
                    <a:pt x="1223" y="0"/>
                    <a:pt x="967" y="67"/>
                    <a:pt x="743" y="214"/>
                  </a:cubicBezTo>
                  <a:cubicBezTo>
                    <a:pt x="128" y="616"/>
                    <a:pt x="0" y="1605"/>
                    <a:pt x="339" y="2544"/>
                  </a:cubicBezTo>
                  <a:cubicBezTo>
                    <a:pt x="624" y="3343"/>
                    <a:pt x="1250" y="4111"/>
                    <a:pt x="2198" y="4448"/>
                  </a:cubicBezTo>
                  <a:cubicBezTo>
                    <a:pt x="2318" y="4462"/>
                    <a:pt x="2437" y="4469"/>
                    <a:pt x="2554" y="4469"/>
                  </a:cubicBezTo>
                  <a:cubicBezTo>
                    <a:pt x="4306" y="4469"/>
                    <a:pt x="5671" y="2897"/>
                    <a:pt x="5542" y="1760"/>
                  </a:cubicBezTo>
                  <a:cubicBezTo>
                    <a:pt x="5524" y="1601"/>
                    <a:pt x="5477" y="1452"/>
                    <a:pt x="5398" y="1316"/>
                  </a:cubicBezTo>
                  <a:cubicBezTo>
                    <a:pt x="5137" y="865"/>
                    <a:pt x="4631" y="629"/>
                    <a:pt x="4130" y="629"/>
                  </a:cubicBezTo>
                  <a:cubicBezTo>
                    <a:pt x="3670" y="629"/>
                    <a:pt x="3213" y="829"/>
                    <a:pt x="2955" y="1243"/>
                  </a:cubicBezTo>
                  <a:cubicBezTo>
                    <a:pt x="2889" y="500"/>
                    <a:pt x="2182" y="0"/>
                    <a:pt x="1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705;p41">
              <a:extLst>
                <a:ext uri="{FF2B5EF4-FFF2-40B4-BE49-F238E27FC236}">
                  <a16:creationId xmlns:a16="http://schemas.microsoft.com/office/drawing/2014/main" id="{3620DDB3-0310-1D4D-3193-CF630A6AC213}"/>
                </a:ext>
              </a:extLst>
            </p:cNvPr>
            <p:cNvSpPr/>
            <p:nvPr/>
          </p:nvSpPr>
          <p:spPr>
            <a:xfrm>
              <a:off x="1319300" y="4219850"/>
              <a:ext cx="133350" cy="67775"/>
            </a:xfrm>
            <a:custGeom>
              <a:avLst/>
              <a:gdLst/>
              <a:ahLst/>
              <a:cxnLst/>
              <a:rect l="l" t="t" r="r" b="b"/>
              <a:pathLst>
                <a:path w="5334" h="2711" extrusionOk="0">
                  <a:moveTo>
                    <a:pt x="5204" y="1"/>
                  </a:moveTo>
                  <a:cubicBezTo>
                    <a:pt x="5197" y="28"/>
                    <a:pt x="5190" y="52"/>
                    <a:pt x="5181" y="77"/>
                  </a:cubicBezTo>
                  <a:cubicBezTo>
                    <a:pt x="5118" y="237"/>
                    <a:pt x="5030" y="387"/>
                    <a:pt x="4924" y="523"/>
                  </a:cubicBezTo>
                  <a:cubicBezTo>
                    <a:pt x="4702" y="805"/>
                    <a:pt x="4404" y="1024"/>
                    <a:pt x="4091" y="1201"/>
                  </a:cubicBezTo>
                  <a:cubicBezTo>
                    <a:pt x="3506" y="1532"/>
                    <a:pt x="2839" y="1736"/>
                    <a:pt x="2172" y="1736"/>
                  </a:cubicBezTo>
                  <a:cubicBezTo>
                    <a:pt x="2036" y="1736"/>
                    <a:pt x="1901" y="1728"/>
                    <a:pt x="1766" y="1710"/>
                  </a:cubicBezTo>
                  <a:cubicBezTo>
                    <a:pt x="1091" y="1626"/>
                    <a:pt x="439" y="1298"/>
                    <a:pt x="1" y="785"/>
                  </a:cubicBezTo>
                  <a:lnTo>
                    <a:pt x="1" y="785"/>
                  </a:lnTo>
                  <a:cubicBezTo>
                    <a:pt x="286" y="1584"/>
                    <a:pt x="912" y="2352"/>
                    <a:pt x="1860" y="2689"/>
                  </a:cubicBezTo>
                  <a:cubicBezTo>
                    <a:pt x="1980" y="2703"/>
                    <a:pt x="2099" y="2710"/>
                    <a:pt x="2216" y="2710"/>
                  </a:cubicBezTo>
                  <a:cubicBezTo>
                    <a:pt x="3968" y="2710"/>
                    <a:pt x="5333" y="1138"/>
                    <a:pt x="5204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706;p41">
              <a:extLst>
                <a:ext uri="{FF2B5EF4-FFF2-40B4-BE49-F238E27FC236}">
                  <a16:creationId xmlns:a16="http://schemas.microsoft.com/office/drawing/2014/main" id="{FC6E9645-3B05-E86A-ABC0-58C6D6007790}"/>
                </a:ext>
              </a:extLst>
            </p:cNvPr>
            <p:cNvSpPr/>
            <p:nvPr/>
          </p:nvSpPr>
          <p:spPr>
            <a:xfrm>
              <a:off x="1319725" y="4182575"/>
              <a:ext cx="38375" cy="45400"/>
            </a:xfrm>
            <a:custGeom>
              <a:avLst/>
              <a:gdLst/>
              <a:ahLst/>
              <a:cxnLst/>
              <a:rect l="l" t="t" r="r" b="b"/>
              <a:pathLst>
                <a:path w="1535" h="1816" extrusionOk="0">
                  <a:moveTo>
                    <a:pt x="1010" y="1"/>
                  </a:moveTo>
                  <a:cubicBezTo>
                    <a:pt x="736" y="1"/>
                    <a:pt x="415" y="259"/>
                    <a:pt x="228" y="654"/>
                  </a:cubicBezTo>
                  <a:cubicBezTo>
                    <a:pt x="0" y="1135"/>
                    <a:pt x="60" y="1639"/>
                    <a:pt x="357" y="1779"/>
                  </a:cubicBezTo>
                  <a:cubicBezTo>
                    <a:pt x="410" y="1804"/>
                    <a:pt x="466" y="1816"/>
                    <a:pt x="525" y="1816"/>
                  </a:cubicBezTo>
                  <a:cubicBezTo>
                    <a:pt x="799" y="1816"/>
                    <a:pt x="1120" y="1558"/>
                    <a:pt x="1308" y="1162"/>
                  </a:cubicBezTo>
                  <a:cubicBezTo>
                    <a:pt x="1535" y="682"/>
                    <a:pt x="1476" y="177"/>
                    <a:pt x="1178" y="37"/>
                  </a:cubicBezTo>
                  <a:cubicBezTo>
                    <a:pt x="1125" y="12"/>
                    <a:pt x="1069" y="1"/>
                    <a:pt x="1010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707;p41">
              <a:extLst>
                <a:ext uri="{FF2B5EF4-FFF2-40B4-BE49-F238E27FC236}">
                  <a16:creationId xmlns:a16="http://schemas.microsoft.com/office/drawing/2014/main" id="{05EE5AD2-891C-3E4A-D3CF-1E80CA7A00AF}"/>
                </a:ext>
              </a:extLst>
            </p:cNvPr>
            <p:cNvSpPr/>
            <p:nvPr/>
          </p:nvSpPr>
          <p:spPr>
            <a:xfrm>
              <a:off x="1271975" y="3135775"/>
              <a:ext cx="352800" cy="273825"/>
            </a:xfrm>
            <a:custGeom>
              <a:avLst/>
              <a:gdLst/>
              <a:ahLst/>
              <a:cxnLst/>
              <a:rect l="l" t="t" r="r" b="b"/>
              <a:pathLst>
                <a:path w="14112" h="10953" extrusionOk="0">
                  <a:moveTo>
                    <a:pt x="9984" y="1"/>
                  </a:moveTo>
                  <a:cubicBezTo>
                    <a:pt x="8174" y="1"/>
                    <a:pt x="6375" y="1467"/>
                    <a:pt x="6433" y="3390"/>
                  </a:cubicBezTo>
                  <a:cubicBezTo>
                    <a:pt x="5808" y="2611"/>
                    <a:pt x="4881" y="2252"/>
                    <a:pt x="3942" y="2252"/>
                  </a:cubicBezTo>
                  <a:cubicBezTo>
                    <a:pt x="2603" y="2252"/>
                    <a:pt x="1239" y="2983"/>
                    <a:pt x="689" y="4268"/>
                  </a:cubicBezTo>
                  <a:cubicBezTo>
                    <a:pt x="1" y="5874"/>
                    <a:pt x="1049" y="8004"/>
                    <a:pt x="2957" y="9419"/>
                  </a:cubicBezTo>
                  <a:cubicBezTo>
                    <a:pt x="4180" y="10332"/>
                    <a:pt x="5762" y="10953"/>
                    <a:pt x="7466" y="10953"/>
                  </a:cubicBezTo>
                  <a:cubicBezTo>
                    <a:pt x="8018" y="10953"/>
                    <a:pt x="8582" y="10888"/>
                    <a:pt x="9152" y="10746"/>
                  </a:cubicBezTo>
                  <a:cubicBezTo>
                    <a:pt x="13269" y="8680"/>
                    <a:pt x="14112" y="3233"/>
                    <a:pt x="12242" y="1008"/>
                  </a:cubicBezTo>
                  <a:cubicBezTo>
                    <a:pt x="11996" y="717"/>
                    <a:pt x="11708" y="483"/>
                    <a:pt x="11371" y="318"/>
                  </a:cubicBezTo>
                  <a:cubicBezTo>
                    <a:pt x="10929" y="101"/>
                    <a:pt x="10456" y="1"/>
                    <a:pt x="9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708;p41">
              <a:extLst>
                <a:ext uri="{FF2B5EF4-FFF2-40B4-BE49-F238E27FC236}">
                  <a16:creationId xmlns:a16="http://schemas.microsoft.com/office/drawing/2014/main" id="{BC2D1EBF-CB9C-6064-7A9A-45CF1C33567E}"/>
                </a:ext>
              </a:extLst>
            </p:cNvPr>
            <p:cNvSpPr/>
            <p:nvPr/>
          </p:nvSpPr>
          <p:spPr>
            <a:xfrm>
              <a:off x="1345875" y="3160950"/>
              <a:ext cx="278900" cy="248650"/>
            </a:xfrm>
            <a:custGeom>
              <a:avLst/>
              <a:gdLst/>
              <a:ahLst/>
              <a:cxnLst/>
              <a:rect l="l" t="t" r="r" b="b"/>
              <a:pathLst>
                <a:path w="11156" h="9946" extrusionOk="0">
                  <a:moveTo>
                    <a:pt x="9287" y="1"/>
                  </a:moveTo>
                  <a:lnTo>
                    <a:pt x="9287" y="1"/>
                  </a:lnTo>
                  <a:cubicBezTo>
                    <a:pt x="9310" y="66"/>
                    <a:pt x="9328" y="124"/>
                    <a:pt x="9341" y="184"/>
                  </a:cubicBezTo>
                  <a:cubicBezTo>
                    <a:pt x="9428" y="584"/>
                    <a:pt x="9452" y="998"/>
                    <a:pt x="9419" y="1405"/>
                  </a:cubicBezTo>
                  <a:cubicBezTo>
                    <a:pt x="9349" y="2260"/>
                    <a:pt x="9046" y="3086"/>
                    <a:pt x="8663" y="3848"/>
                  </a:cubicBezTo>
                  <a:cubicBezTo>
                    <a:pt x="7792" y="5564"/>
                    <a:pt x="6445" y="7074"/>
                    <a:pt x="4721" y="7923"/>
                  </a:cubicBezTo>
                  <a:cubicBezTo>
                    <a:pt x="3781" y="8390"/>
                    <a:pt x="2727" y="8643"/>
                    <a:pt x="1680" y="8643"/>
                  </a:cubicBezTo>
                  <a:cubicBezTo>
                    <a:pt x="1111" y="8643"/>
                    <a:pt x="545" y="8568"/>
                    <a:pt x="1" y="8412"/>
                  </a:cubicBezTo>
                  <a:lnTo>
                    <a:pt x="1" y="8412"/>
                  </a:lnTo>
                  <a:cubicBezTo>
                    <a:pt x="1224" y="9325"/>
                    <a:pt x="2806" y="9946"/>
                    <a:pt x="4510" y="9946"/>
                  </a:cubicBezTo>
                  <a:cubicBezTo>
                    <a:pt x="5062" y="9946"/>
                    <a:pt x="5626" y="9881"/>
                    <a:pt x="6196" y="9739"/>
                  </a:cubicBezTo>
                  <a:cubicBezTo>
                    <a:pt x="10313" y="7673"/>
                    <a:pt x="11156" y="2226"/>
                    <a:pt x="9287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09;p41">
              <a:extLst>
                <a:ext uri="{FF2B5EF4-FFF2-40B4-BE49-F238E27FC236}">
                  <a16:creationId xmlns:a16="http://schemas.microsoft.com/office/drawing/2014/main" id="{1B5C8B86-3CA9-D17B-9118-D57EB2B41BAF}"/>
                </a:ext>
              </a:extLst>
            </p:cNvPr>
            <p:cNvSpPr/>
            <p:nvPr/>
          </p:nvSpPr>
          <p:spPr>
            <a:xfrm>
              <a:off x="1297875" y="3223375"/>
              <a:ext cx="76550" cy="109675"/>
            </a:xfrm>
            <a:custGeom>
              <a:avLst/>
              <a:gdLst/>
              <a:ahLst/>
              <a:cxnLst/>
              <a:rect l="l" t="t" r="r" b="b"/>
              <a:pathLst>
                <a:path w="3062" h="4387" extrusionOk="0">
                  <a:moveTo>
                    <a:pt x="1336" y="1"/>
                  </a:moveTo>
                  <a:cubicBezTo>
                    <a:pt x="1294" y="1"/>
                    <a:pt x="1252" y="4"/>
                    <a:pt x="1210" y="10"/>
                  </a:cubicBezTo>
                  <a:cubicBezTo>
                    <a:pt x="463" y="120"/>
                    <a:pt x="1" y="1188"/>
                    <a:pt x="178" y="2392"/>
                  </a:cubicBezTo>
                  <a:cubicBezTo>
                    <a:pt x="344" y="3531"/>
                    <a:pt x="1021" y="4387"/>
                    <a:pt x="1725" y="4387"/>
                  </a:cubicBezTo>
                  <a:cubicBezTo>
                    <a:pt x="1767" y="4387"/>
                    <a:pt x="1809" y="4384"/>
                    <a:pt x="1851" y="4377"/>
                  </a:cubicBezTo>
                  <a:cubicBezTo>
                    <a:pt x="2598" y="4267"/>
                    <a:pt x="3061" y="3200"/>
                    <a:pt x="2884" y="1994"/>
                  </a:cubicBezTo>
                  <a:cubicBezTo>
                    <a:pt x="2716" y="856"/>
                    <a:pt x="2040" y="1"/>
                    <a:pt x="133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10;p41">
              <a:extLst>
                <a:ext uri="{FF2B5EF4-FFF2-40B4-BE49-F238E27FC236}">
                  <a16:creationId xmlns:a16="http://schemas.microsoft.com/office/drawing/2014/main" id="{249A2A80-1DEA-5020-E54D-5FA32020514B}"/>
                </a:ext>
              </a:extLst>
            </p:cNvPr>
            <p:cNvSpPr/>
            <p:nvPr/>
          </p:nvSpPr>
          <p:spPr>
            <a:xfrm>
              <a:off x="3087575" y="3087125"/>
              <a:ext cx="164250" cy="133750"/>
            </a:xfrm>
            <a:custGeom>
              <a:avLst/>
              <a:gdLst/>
              <a:ahLst/>
              <a:cxnLst/>
              <a:rect l="l" t="t" r="r" b="b"/>
              <a:pathLst>
                <a:path w="6570" h="5350" extrusionOk="0">
                  <a:moveTo>
                    <a:pt x="1752" y="1"/>
                  </a:moveTo>
                  <a:cubicBezTo>
                    <a:pt x="1486" y="1"/>
                    <a:pt x="1220" y="63"/>
                    <a:pt x="979" y="199"/>
                  </a:cubicBezTo>
                  <a:cubicBezTo>
                    <a:pt x="226" y="625"/>
                    <a:pt x="0" y="1777"/>
                    <a:pt x="327" y="2909"/>
                  </a:cubicBezTo>
                  <a:cubicBezTo>
                    <a:pt x="600" y="3870"/>
                    <a:pt x="1278" y="4820"/>
                    <a:pt x="2368" y="5289"/>
                  </a:cubicBezTo>
                  <a:cubicBezTo>
                    <a:pt x="2585" y="5330"/>
                    <a:pt x="2799" y="5349"/>
                    <a:pt x="3010" y="5349"/>
                  </a:cubicBezTo>
                  <a:cubicBezTo>
                    <a:pt x="4971" y="5349"/>
                    <a:pt x="6569" y="3682"/>
                    <a:pt x="6506" y="2383"/>
                  </a:cubicBezTo>
                  <a:cubicBezTo>
                    <a:pt x="6497" y="2195"/>
                    <a:pt x="6453" y="2017"/>
                    <a:pt x="6370" y="1851"/>
                  </a:cubicBezTo>
                  <a:cubicBezTo>
                    <a:pt x="6079" y="1263"/>
                    <a:pt x="5440" y="943"/>
                    <a:pt x="4810" y="943"/>
                  </a:cubicBezTo>
                  <a:cubicBezTo>
                    <a:pt x="4309" y="943"/>
                    <a:pt x="3813" y="1145"/>
                    <a:pt x="3504" y="1578"/>
                  </a:cubicBezTo>
                  <a:cubicBezTo>
                    <a:pt x="3481" y="660"/>
                    <a:pt x="2616" y="1"/>
                    <a:pt x="1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11;p41">
              <a:extLst>
                <a:ext uri="{FF2B5EF4-FFF2-40B4-BE49-F238E27FC236}">
                  <a16:creationId xmlns:a16="http://schemas.microsoft.com/office/drawing/2014/main" id="{A5C15C53-F1AA-F3C7-2C56-AD5F9369DEF8}"/>
                </a:ext>
              </a:extLst>
            </p:cNvPr>
            <p:cNvSpPr/>
            <p:nvPr/>
          </p:nvSpPr>
          <p:spPr>
            <a:xfrm>
              <a:off x="3095750" y="3146700"/>
              <a:ext cx="156075" cy="74175"/>
            </a:xfrm>
            <a:custGeom>
              <a:avLst/>
              <a:gdLst/>
              <a:ahLst/>
              <a:cxnLst/>
              <a:rect l="l" t="t" r="r" b="b"/>
              <a:pathLst>
                <a:path w="6243" h="2967" extrusionOk="0">
                  <a:moveTo>
                    <a:pt x="6181" y="0"/>
                  </a:moveTo>
                  <a:lnTo>
                    <a:pt x="6181" y="0"/>
                  </a:lnTo>
                  <a:cubicBezTo>
                    <a:pt x="6171" y="33"/>
                    <a:pt x="6160" y="61"/>
                    <a:pt x="6148" y="88"/>
                  </a:cubicBezTo>
                  <a:cubicBezTo>
                    <a:pt x="6062" y="273"/>
                    <a:pt x="5946" y="444"/>
                    <a:pt x="5812" y="594"/>
                  </a:cubicBezTo>
                  <a:cubicBezTo>
                    <a:pt x="5528" y="909"/>
                    <a:pt x="5160" y="1144"/>
                    <a:pt x="4780" y="1328"/>
                  </a:cubicBezTo>
                  <a:cubicBezTo>
                    <a:pt x="4144" y="1636"/>
                    <a:pt x="3439" y="1819"/>
                    <a:pt x="2737" y="1819"/>
                  </a:cubicBezTo>
                  <a:cubicBezTo>
                    <a:pt x="2492" y="1819"/>
                    <a:pt x="2247" y="1797"/>
                    <a:pt x="2005" y="1750"/>
                  </a:cubicBezTo>
                  <a:cubicBezTo>
                    <a:pt x="1218" y="1598"/>
                    <a:pt x="475" y="1162"/>
                    <a:pt x="0" y="526"/>
                  </a:cubicBezTo>
                  <a:lnTo>
                    <a:pt x="0" y="526"/>
                  </a:lnTo>
                  <a:cubicBezTo>
                    <a:pt x="273" y="1487"/>
                    <a:pt x="951" y="2437"/>
                    <a:pt x="2041" y="2906"/>
                  </a:cubicBezTo>
                  <a:cubicBezTo>
                    <a:pt x="2258" y="2947"/>
                    <a:pt x="2472" y="2966"/>
                    <a:pt x="2683" y="2966"/>
                  </a:cubicBezTo>
                  <a:cubicBezTo>
                    <a:pt x="4644" y="2966"/>
                    <a:pt x="6243" y="1299"/>
                    <a:pt x="6181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12;p41">
              <a:extLst>
                <a:ext uri="{FF2B5EF4-FFF2-40B4-BE49-F238E27FC236}">
                  <a16:creationId xmlns:a16="http://schemas.microsoft.com/office/drawing/2014/main" id="{E708C29F-9F93-D86B-1C24-F39EE96E0AB4}"/>
                </a:ext>
              </a:extLst>
            </p:cNvPr>
            <p:cNvSpPr/>
            <p:nvPr/>
          </p:nvSpPr>
          <p:spPr>
            <a:xfrm>
              <a:off x="3097725" y="3095000"/>
              <a:ext cx="44225" cy="50550"/>
            </a:xfrm>
            <a:custGeom>
              <a:avLst/>
              <a:gdLst/>
              <a:ahLst/>
              <a:cxnLst/>
              <a:rect l="l" t="t" r="r" b="b"/>
              <a:pathLst>
                <a:path w="1769" h="2022" extrusionOk="0">
                  <a:moveTo>
                    <a:pt x="1193" y="0"/>
                  </a:moveTo>
                  <a:cubicBezTo>
                    <a:pt x="889" y="0"/>
                    <a:pt x="524" y="264"/>
                    <a:pt x="293" y="683"/>
                  </a:cubicBezTo>
                  <a:cubicBezTo>
                    <a:pt x="1" y="1211"/>
                    <a:pt x="28" y="1786"/>
                    <a:pt x="356" y="1967"/>
                  </a:cubicBezTo>
                  <a:cubicBezTo>
                    <a:pt x="423" y="2004"/>
                    <a:pt x="498" y="2022"/>
                    <a:pt x="577" y="2022"/>
                  </a:cubicBezTo>
                  <a:cubicBezTo>
                    <a:pt x="880" y="2022"/>
                    <a:pt x="1245" y="1758"/>
                    <a:pt x="1477" y="1339"/>
                  </a:cubicBezTo>
                  <a:cubicBezTo>
                    <a:pt x="1769" y="810"/>
                    <a:pt x="1741" y="236"/>
                    <a:pt x="1414" y="55"/>
                  </a:cubicBezTo>
                  <a:cubicBezTo>
                    <a:pt x="1347" y="18"/>
                    <a:pt x="1272" y="0"/>
                    <a:pt x="1193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13;p41">
              <a:extLst>
                <a:ext uri="{FF2B5EF4-FFF2-40B4-BE49-F238E27FC236}">
                  <a16:creationId xmlns:a16="http://schemas.microsoft.com/office/drawing/2014/main" id="{05D76F62-744E-6CBB-BBC0-382D5420DE82}"/>
                </a:ext>
              </a:extLst>
            </p:cNvPr>
            <p:cNvSpPr/>
            <p:nvPr/>
          </p:nvSpPr>
          <p:spPr>
            <a:xfrm>
              <a:off x="3017450" y="4403400"/>
              <a:ext cx="416225" cy="435300"/>
            </a:xfrm>
            <a:custGeom>
              <a:avLst/>
              <a:gdLst/>
              <a:ahLst/>
              <a:cxnLst/>
              <a:rect l="l" t="t" r="r" b="b"/>
              <a:pathLst>
                <a:path w="16649" h="17412" extrusionOk="0">
                  <a:moveTo>
                    <a:pt x="11914" y="0"/>
                  </a:moveTo>
                  <a:lnTo>
                    <a:pt x="1157" y="12156"/>
                  </a:lnTo>
                  <a:cubicBezTo>
                    <a:pt x="0" y="13463"/>
                    <a:pt x="122" y="15461"/>
                    <a:pt x="1430" y="16618"/>
                  </a:cubicBezTo>
                  <a:cubicBezTo>
                    <a:pt x="2031" y="17150"/>
                    <a:pt x="2779" y="17411"/>
                    <a:pt x="3523" y="17411"/>
                  </a:cubicBezTo>
                  <a:cubicBezTo>
                    <a:pt x="4397" y="17411"/>
                    <a:pt x="5267" y="17051"/>
                    <a:pt x="5892" y="16346"/>
                  </a:cubicBezTo>
                  <a:lnTo>
                    <a:pt x="16648" y="4189"/>
                  </a:lnTo>
                  <a:lnTo>
                    <a:pt x="11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14;p41">
              <a:extLst>
                <a:ext uri="{FF2B5EF4-FFF2-40B4-BE49-F238E27FC236}">
                  <a16:creationId xmlns:a16="http://schemas.microsoft.com/office/drawing/2014/main" id="{3A0656E3-B517-5AF0-5CA8-6B6DF185430B}"/>
                </a:ext>
              </a:extLst>
            </p:cNvPr>
            <p:cNvSpPr/>
            <p:nvPr/>
          </p:nvSpPr>
          <p:spPr>
            <a:xfrm>
              <a:off x="3043125" y="4561350"/>
              <a:ext cx="245025" cy="254325"/>
            </a:xfrm>
            <a:custGeom>
              <a:avLst/>
              <a:gdLst/>
              <a:ahLst/>
              <a:cxnLst/>
              <a:rect l="l" t="t" r="r" b="b"/>
              <a:pathLst>
                <a:path w="9801" h="10173" extrusionOk="0">
                  <a:moveTo>
                    <a:pt x="6524" y="1"/>
                  </a:moveTo>
                  <a:lnTo>
                    <a:pt x="818" y="6449"/>
                  </a:lnTo>
                  <a:cubicBezTo>
                    <a:pt x="1" y="7375"/>
                    <a:pt x="87" y="8794"/>
                    <a:pt x="1011" y="9611"/>
                  </a:cubicBezTo>
                  <a:cubicBezTo>
                    <a:pt x="1437" y="9988"/>
                    <a:pt x="1967" y="10173"/>
                    <a:pt x="2495" y="10173"/>
                  </a:cubicBezTo>
                  <a:cubicBezTo>
                    <a:pt x="3115" y="10173"/>
                    <a:pt x="3732" y="9918"/>
                    <a:pt x="4173" y="9418"/>
                  </a:cubicBezTo>
                  <a:lnTo>
                    <a:pt x="9801" y="3059"/>
                  </a:lnTo>
                  <a:cubicBezTo>
                    <a:pt x="9520" y="2938"/>
                    <a:pt x="9252" y="2777"/>
                    <a:pt x="9011" y="2592"/>
                  </a:cubicBezTo>
                  <a:cubicBezTo>
                    <a:pt x="8369" y="2096"/>
                    <a:pt x="7869" y="1441"/>
                    <a:pt x="7336" y="828"/>
                  </a:cubicBezTo>
                  <a:cubicBezTo>
                    <a:pt x="7083" y="537"/>
                    <a:pt x="6816" y="252"/>
                    <a:pt x="6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15;p41">
              <a:extLst>
                <a:ext uri="{FF2B5EF4-FFF2-40B4-BE49-F238E27FC236}">
                  <a16:creationId xmlns:a16="http://schemas.microsoft.com/office/drawing/2014/main" id="{9B24462D-8CCA-B6A3-DA19-20F5FE854CDD}"/>
                </a:ext>
              </a:extLst>
            </p:cNvPr>
            <p:cNvSpPr/>
            <p:nvPr/>
          </p:nvSpPr>
          <p:spPr>
            <a:xfrm>
              <a:off x="3035625" y="4471050"/>
              <a:ext cx="398025" cy="367700"/>
            </a:xfrm>
            <a:custGeom>
              <a:avLst/>
              <a:gdLst/>
              <a:ahLst/>
              <a:cxnLst/>
              <a:rect l="l" t="t" r="r" b="b"/>
              <a:pathLst>
                <a:path w="15921" h="14708" extrusionOk="0">
                  <a:moveTo>
                    <a:pt x="14243" y="0"/>
                  </a:moveTo>
                  <a:lnTo>
                    <a:pt x="3486" y="12157"/>
                  </a:lnTo>
                  <a:cubicBezTo>
                    <a:pt x="2862" y="12862"/>
                    <a:pt x="1993" y="13220"/>
                    <a:pt x="1121" y="13220"/>
                  </a:cubicBezTo>
                  <a:cubicBezTo>
                    <a:pt x="741" y="13220"/>
                    <a:pt x="361" y="13152"/>
                    <a:pt x="0" y="13016"/>
                  </a:cubicBezTo>
                  <a:lnTo>
                    <a:pt x="0" y="13016"/>
                  </a:lnTo>
                  <a:cubicBezTo>
                    <a:pt x="173" y="13347"/>
                    <a:pt x="405" y="13652"/>
                    <a:pt x="701" y="13914"/>
                  </a:cubicBezTo>
                  <a:cubicBezTo>
                    <a:pt x="1302" y="14446"/>
                    <a:pt x="2049" y="14707"/>
                    <a:pt x="2793" y="14707"/>
                  </a:cubicBezTo>
                  <a:cubicBezTo>
                    <a:pt x="3667" y="14707"/>
                    <a:pt x="4538" y="14347"/>
                    <a:pt x="5163" y="13641"/>
                  </a:cubicBezTo>
                  <a:lnTo>
                    <a:pt x="15920" y="1484"/>
                  </a:lnTo>
                  <a:lnTo>
                    <a:pt x="14243" y="0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16;p41">
              <a:extLst>
                <a:ext uri="{FF2B5EF4-FFF2-40B4-BE49-F238E27FC236}">
                  <a16:creationId xmlns:a16="http://schemas.microsoft.com/office/drawing/2014/main" id="{091FC4F5-E150-90AF-FE3F-C2D630052664}"/>
                </a:ext>
              </a:extLst>
            </p:cNvPr>
            <p:cNvSpPr/>
            <p:nvPr/>
          </p:nvSpPr>
          <p:spPr>
            <a:xfrm>
              <a:off x="3280950" y="4352450"/>
              <a:ext cx="199625" cy="192725"/>
            </a:xfrm>
            <a:custGeom>
              <a:avLst/>
              <a:gdLst/>
              <a:ahLst/>
              <a:cxnLst/>
              <a:rect l="l" t="t" r="r" b="b"/>
              <a:pathLst>
                <a:path w="7985" h="7709" extrusionOk="0">
                  <a:moveTo>
                    <a:pt x="2623" y="0"/>
                  </a:moveTo>
                  <a:lnTo>
                    <a:pt x="0" y="2965"/>
                  </a:lnTo>
                  <a:lnTo>
                    <a:pt x="5361" y="7709"/>
                  </a:lnTo>
                  <a:lnTo>
                    <a:pt x="7984" y="4744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17;p41">
              <a:extLst>
                <a:ext uri="{FF2B5EF4-FFF2-40B4-BE49-F238E27FC236}">
                  <a16:creationId xmlns:a16="http://schemas.microsoft.com/office/drawing/2014/main" id="{40EAFE33-CFD1-C6B9-FAA1-3E4A94D59C35}"/>
                </a:ext>
              </a:extLst>
            </p:cNvPr>
            <p:cNvSpPr/>
            <p:nvPr/>
          </p:nvSpPr>
          <p:spPr>
            <a:xfrm>
              <a:off x="3280925" y="4412950"/>
              <a:ext cx="153225" cy="130000"/>
            </a:xfrm>
            <a:custGeom>
              <a:avLst/>
              <a:gdLst/>
              <a:ahLst/>
              <a:cxnLst/>
              <a:rect l="l" t="t" r="r" b="b"/>
              <a:pathLst>
                <a:path w="6129" h="5200" extrusionOk="0">
                  <a:moveTo>
                    <a:pt x="478" y="1"/>
                  </a:moveTo>
                  <a:lnTo>
                    <a:pt x="0" y="539"/>
                  </a:lnTo>
                  <a:lnTo>
                    <a:pt x="3133" y="3311"/>
                  </a:lnTo>
                  <a:lnTo>
                    <a:pt x="5435" y="5200"/>
                  </a:lnTo>
                  <a:lnTo>
                    <a:pt x="6129" y="4416"/>
                  </a:lnTo>
                  <a:lnTo>
                    <a:pt x="4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18;p41">
              <a:extLst>
                <a:ext uri="{FF2B5EF4-FFF2-40B4-BE49-F238E27FC236}">
                  <a16:creationId xmlns:a16="http://schemas.microsoft.com/office/drawing/2014/main" id="{73632596-2702-0432-4FB6-6816BC511EC3}"/>
                </a:ext>
              </a:extLst>
            </p:cNvPr>
            <p:cNvSpPr/>
            <p:nvPr/>
          </p:nvSpPr>
          <p:spPr>
            <a:xfrm>
              <a:off x="3266575" y="4413525"/>
              <a:ext cx="162775" cy="144425"/>
            </a:xfrm>
            <a:custGeom>
              <a:avLst/>
              <a:gdLst/>
              <a:ahLst/>
              <a:cxnLst/>
              <a:rect l="l" t="t" r="r" b="b"/>
              <a:pathLst>
                <a:path w="6511" h="5777" extrusionOk="0">
                  <a:moveTo>
                    <a:pt x="634" y="0"/>
                  </a:moveTo>
                  <a:cubicBezTo>
                    <a:pt x="477" y="0"/>
                    <a:pt x="321" y="65"/>
                    <a:pt x="208" y="193"/>
                  </a:cubicBezTo>
                  <a:cubicBezTo>
                    <a:pt x="0" y="428"/>
                    <a:pt x="22" y="786"/>
                    <a:pt x="258" y="995"/>
                  </a:cubicBezTo>
                  <a:lnTo>
                    <a:pt x="5501" y="5634"/>
                  </a:lnTo>
                  <a:cubicBezTo>
                    <a:pt x="5609" y="5730"/>
                    <a:pt x="5743" y="5777"/>
                    <a:pt x="5876" y="5777"/>
                  </a:cubicBezTo>
                  <a:cubicBezTo>
                    <a:pt x="6033" y="5777"/>
                    <a:pt x="6189" y="5712"/>
                    <a:pt x="6302" y="5584"/>
                  </a:cubicBezTo>
                  <a:cubicBezTo>
                    <a:pt x="6510" y="5350"/>
                    <a:pt x="6488" y="4991"/>
                    <a:pt x="6252" y="4782"/>
                  </a:cubicBezTo>
                  <a:lnTo>
                    <a:pt x="1009" y="143"/>
                  </a:lnTo>
                  <a:cubicBezTo>
                    <a:pt x="901" y="47"/>
                    <a:pt x="767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19;p41">
              <a:extLst>
                <a:ext uri="{FF2B5EF4-FFF2-40B4-BE49-F238E27FC236}">
                  <a16:creationId xmlns:a16="http://schemas.microsoft.com/office/drawing/2014/main" id="{83C367D2-25EF-ADED-5F86-26AA02187658}"/>
                </a:ext>
              </a:extLst>
            </p:cNvPr>
            <p:cNvSpPr/>
            <p:nvPr/>
          </p:nvSpPr>
          <p:spPr>
            <a:xfrm>
              <a:off x="1312075" y="3616400"/>
              <a:ext cx="220300" cy="332975"/>
            </a:xfrm>
            <a:custGeom>
              <a:avLst/>
              <a:gdLst/>
              <a:ahLst/>
              <a:cxnLst/>
              <a:rect l="l" t="t" r="r" b="b"/>
              <a:pathLst>
                <a:path w="8812" h="13319" extrusionOk="0">
                  <a:moveTo>
                    <a:pt x="4011" y="1"/>
                  </a:moveTo>
                  <a:lnTo>
                    <a:pt x="1" y="1690"/>
                  </a:lnTo>
                  <a:lnTo>
                    <a:pt x="4336" y="11987"/>
                  </a:lnTo>
                  <a:cubicBezTo>
                    <a:pt x="4687" y="12818"/>
                    <a:pt x="5494" y="13318"/>
                    <a:pt x="6343" y="13318"/>
                  </a:cubicBezTo>
                  <a:cubicBezTo>
                    <a:pt x="6624" y="13318"/>
                    <a:pt x="6910" y="13263"/>
                    <a:pt x="7185" y="13148"/>
                  </a:cubicBezTo>
                  <a:cubicBezTo>
                    <a:pt x="8293" y="12681"/>
                    <a:pt x="8811" y="11405"/>
                    <a:pt x="8347" y="10298"/>
                  </a:cubicBezTo>
                  <a:lnTo>
                    <a:pt x="4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20;p41">
              <a:extLst>
                <a:ext uri="{FF2B5EF4-FFF2-40B4-BE49-F238E27FC236}">
                  <a16:creationId xmlns:a16="http://schemas.microsoft.com/office/drawing/2014/main" id="{315DD0F8-1837-65C6-7C13-C6F8B1EF57A4}"/>
                </a:ext>
              </a:extLst>
            </p:cNvPr>
            <p:cNvSpPr/>
            <p:nvPr/>
          </p:nvSpPr>
          <p:spPr>
            <a:xfrm>
              <a:off x="1377550" y="3745300"/>
              <a:ext cx="136850" cy="188225"/>
            </a:xfrm>
            <a:custGeom>
              <a:avLst/>
              <a:gdLst/>
              <a:ahLst/>
              <a:cxnLst/>
              <a:rect l="l" t="t" r="r" b="b"/>
              <a:pathLst>
                <a:path w="5474" h="7529" extrusionOk="0">
                  <a:moveTo>
                    <a:pt x="2875" y="1"/>
                  </a:moveTo>
                  <a:cubicBezTo>
                    <a:pt x="2717" y="140"/>
                    <a:pt x="2537" y="258"/>
                    <a:pt x="2351" y="352"/>
                  </a:cubicBezTo>
                  <a:cubicBezTo>
                    <a:pt x="1852" y="604"/>
                    <a:pt x="1298" y="717"/>
                    <a:pt x="757" y="866"/>
                  </a:cubicBezTo>
                  <a:cubicBezTo>
                    <a:pt x="501" y="936"/>
                    <a:pt x="244" y="1017"/>
                    <a:pt x="1" y="1124"/>
                  </a:cubicBezTo>
                  <a:lnTo>
                    <a:pt x="2301" y="6585"/>
                  </a:lnTo>
                  <a:cubicBezTo>
                    <a:pt x="2549" y="7174"/>
                    <a:pt x="3122" y="7529"/>
                    <a:pt x="3723" y="7529"/>
                  </a:cubicBezTo>
                  <a:cubicBezTo>
                    <a:pt x="3922" y="7529"/>
                    <a:pt x="4125" y="7490"/>
                    <a:pt x="4320" y="7408"/>
                  </a:cubicBezTo>
                  <a:cubicBezTo>
                    <a:pt x="5104" y="7077"/>
                    <a:pt x="5473" y="6172"/>
                    <a:pt x="5143" y="5388"/>
                  </a:cubicBezTo>
                  <a:lnTo>
                    <a:pt x="2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21;p41">
              <a:extLst>
                <a:ext uri="{FF2B5EF4-FFF2-40B4-BE49-F238E27FC236}">
                  <a16:creationId xmlns:a16="http://schemas.microsoft.com/office/drawing/2014/main" id="{C71AD05D-9712-05C2-353A-216027C4AD59}"/>
                </a:ext>
              </a:extLst>
            </p:cNvPr>
            <p:cNvSpPr/>
            <p:nvPr/>
          </p:nvSpPr>
          <p:spPr>
            <a:xfrm>
              <a:off x="1376825" y="3616400"/>
              <a:ext cx="155550" cy="332875"/>
            </a:xfrm>
            <a:custGeom>
              <a:avLst/>
              <a:gdLst/>
              <a:ahLst/>
              <a:cxnLst/>
              <a:rect l="l" t="t" r="r" b="b"/>
              <a:pathLst>
                <a:path w="6222" h="13315" extrusionOk="0">
                  <a:moveTo>
                    <a:pt x="1421" y="1"/>
                  </a:moveTo>
                  <a:lnTo>
                    <a:pt x="0" y="598"/>
                  </a:lnTo>
                  <a:lnTo>
                    <a:pt x="4335" y="10896"/>
                  </a:lnTo>
                  <a:cubicBezTo>
                    <a:pt x="4696" y="11752"/>
                    <a:pt x="4464" y="12708"/>
                    <a:pt x="3830" y="13314"/>
                  </a:cubicBezTo>
                  <a:cubicBezTo>
                    <a:pt x="4086" y="13304"/>
                    <a:pt x="4345" y="13252"/>
                    <a:pt x="4595" y="13148"/>
                  </a:cubicBezTo>
                  <a:cubicBezTo>
                    <a:pt x="5703" y="12681"/>
                    <a:pt x="6221" y="11405"/>
                    <a:pt x="5757" y="10298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22;p41">
              <a:extLst>
                <a:ext uri="{FF2B5EF4-FFF2-40B4-BE49-F238E27FC236}">
                  <a16:creationId xmlns:a16="http://schemas.microsoft.com/office/drawing/2014/main" id="{5E93BB31-B7F9-1764-613F-80494740FD67}"/>
                </a:ext>
              </a:extLst>
            </p:cNvPr>
            <p:cNvSpPr/>
            <p:nvPr/>
          </p:nvSpPr>
          <p:spPr>
            <a:xfrm>
              <a:off x="1289825" y="3576075"/>
              <a:ext cx="139950" cy="110600"/>
            </a:xfrm>
            <a:custGeom>
              <a:avLst/>
              <a:gdLst/>
              <a:ahLst/>
              <a:cxnLst/>
              <a:rect l="l" t="t" r="r" b="b"/>
              <a:pathLst>
                <a:path w="5598" h="4424" extrusionOk="0">
                  <a:moveTo>
                    <a:pt x="4540" y="1"/>
                  </a:moveTo>
                  <a:lnTo>
                    <a:pt x="1" y="1914"/>
                  </a:lnTo>
                  <a:lnTo>
                    <a:pt x="1057" y="4423"/>
                  </a:lnTo>
                  <a:lnTo>
                    <a:pt x="5598" y="2512"/>
                  </a:lnTo>
                  <a:lnTo>
                    <a:pt x="4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23;p41">
              <a:extLst>
                <a:ext uri="{FF2B5EF4-FFF2-40B4-BE49-F238E27FC236}">
                  <a16:creationId xmlns:a16="http://schemas.microsoft.com/office/drawing/2014/main" id="{2B485EC5-319D-7BC5-2861-A3D090B43F2B}"/>
                </a:ext>
              </a:extLst>
            </p:cNvPr>
            <p:cNvSpPr/>
            <p:nvPr/>
          </p:nvSpPr>
          <p:spPr>
            <a:xfrm>
              <a:off x="1311325" y="3620650"/>
              <a:ext cx="117600" cy="66150"/>
            </a:xfrm>
            <a:custGeom>
              <a:avLst/>
              <a:gdLst/>
              <a:ahLst/>
              <a:cxnLst/>
              <a:rect l="l" t="t" r="r" b="b"/>
              <a:pathLst>
                <a:path w="4704" h="2646" extrusionOk="0">
                  <a:moveTo>
                    <a:pt x="4424" y="1"/>
                  </a:moveTo>
                  <a:lnTo>
                    <a:pt x="0" y="2190"/>
                  </a:lnTo>
                  <a:lnTo>
                    <a:pt x="193" y="2646"/>
                  </a:lnTo>
                  <a:lnTo>
                    <a:pt x="2847" y="1529"/>
                  </a:lnTo>
                  <a:lnTo>
                    <a:pt x="4703" y="664"/>
                  </a:lnTo>
                  <a:lnTo>
                    <a:pt x="4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24;p41">
              <a:extLst>
                <a:ext uri="{FF2B5EF4-FFF2-40B4-BE49-F238E27FC236}">
                  <a16:creationId xmlns:a16="http://schemas.microsoft.com/office/drawing/2014/main" id="{CF54350D-B0DB-C3AC-F972-44C891A6901C}"/>
                </a:ext>
              </a:extLst>
            </p:cNvPr>
            <p:cNvSpPr/>
            <p:nvPr/>
          </p:nvSpPr>
          <p:spPr>
            <a:xfrm>
              <a:off x="1306275" y="3629725"/>
              <a:ext cx="133250" cy="66350"/>
            </a:xfrm>
            <a:custGeom>
              <a:avLst/>
              <a:gdLst/>
              <a:ahLst/>
              <a:cxnLst/>
              <a:rect l="l" t="t" r="r" b="b"/>
              <a:pathLst>
                <a:path w="5330" h="2654" extrusionOk="0">
                  <a:moveTo>
                    <a:pt x="4885" y="1"/>
                  </a:moveTo>
                  <a:cubicBezTo>
                    <a:pt x="4834" y="1"/>
                    <a:pt x="4783" y="10"/>
                    <a:pt x="4734" y="31"/>
                  </a:cubicBezTo>
                  <a:lnTo>
                    <a:pt x="292" y="1902"/>
                  </a:lnTo>
                  <a:cubicBezTo>
                    <a:pt x="92" y="1985"/>
                    <a:pt x="1" y="2213"/>
                    <a:pt x="84" y="2414"/>
                  </a:cubicBezTo>
                  <a:cubicBezTo>
                    <a:pt x="147" y="2564"/>
                    <a:pt x="292" y="2653"/>
                    <a:pt x="445" y="2653"/>
                  </a:cubicBezTo>
                  <a:cubicBezTo>
                    <a:pt x="495" y="2653"/>
                    <a:pt x="547" y="2644"/>
                    <a:pt x="597" y="2623"/>
                  </a:cubicBezTo>
                  <a:lnTo>
                    <a:pt x="5038" y="753"/>
                  </a:lnTo>
                  <a:cubicBezTo>
                    <a:pt x="5237" y="669"/>
                    <a:pt x="5330" y="441"/>
                    <a:pt x="5247" y="240"/>
                  </a:cubicBezTo>
                  <a:cubicBezTo>
                    <a:pt x="5183" y="90"/>
                    <a:pt x="5038" y="1"/>
                    <a:pt x="4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298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157;p16">
            <a:extLst>
              <a:ext uri="{FF2B5EF4-FFF2-40B4-BE49-F238E27FC236}">
                <a16:creationId xmlns:a16="http://schemas.microsoft.com/office/drawing/2014/main" id="{955B1129-AA0D-726D-24B5-F0B43BAED13C}"/>
              </a:ext>
            </a:extLst>
          </p:cNvPr>
          <p:cNvGrpSpPr/>
          <p:nvPr/>
        </p:nvGrpSpPr>
        <p:grpSpPr>
          <a:xfrm>
            <a:off x="1986999" y="1675266"/>
            <a:ext cx="7590805" cy="1410536"/>
            <a:chOff x="457199" y="1251727"/>
            <a:chExt cx="5199160" cy="1057902"/>
          </a:xfrm>
        </p:grpSpPr>
        <p:sp>
          <p:nvSpPr>
            <p:cNvPr id="83" name="Google Shape;158;p16">
              <a:extLst>
                <a:ext uri="{FF2B5EF4-FFF2-40B4-BE49-F238E27FC236}">
                  <a16:creationId xmlns:a16="http://schemas.microsoft.com/office/drawing/2014/main" id="{90E975BC-498B-005D-633F-EF26BC079D5F}"/>
                </a:ext>
              </a:extLst>
            </p:cNvPr>
            <p:cNvSpPr txBox="1"/>
            <p:nvPr/>
          </p:nvSpPr>
          <p:spPr>
            <a:xfrm>
              <a:off x="457199" y="1745329"/>
              <a:ext cx="16920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159;p16">
              <a:extLst>
                <a:ext uri="{FF2B5EF4-FFF2-40B4-BE49-F238E27FC236}">
                  <a16:creationId xmlns:a16="http://schemas.microsoft.com/office/drawing/2014/main" id="{FFEA6DE8-406E-2B09-C41D-E75C4C49EE42}"/>
                </a:ext>
              </a:extLst>
            </p:cNvPr>
            <p:cNvSpPr txBox="1"/>
            <p:nvPr/>
          </p:nvSpPr>
          <p:spPr>
            <a:xfrm>
              <a:off x="3964359" y="1251727"/>
              <a:ext cx="16920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pt-BR" sz="2133" b="1" kern="0" dirty="0">
                  <a:solidFill>
                    <a:srgbClr val="FFFFFF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Mateus Augusto</a:t>
              </a:r>
            </a:p>
          </p:txBody>
        </p:sp>
      </p:grpSp>
      <p:grpSp>
        <p:nvGrpSpPr>
          <p:cNvPr id="85" name="Google Shape;160;p16">
            <a:extLst>
              <a:ext uri="{FF2B5EF4-FFF2-40B4-BE49-F238E27FC236}">
                <a16:creationId xmlns:a16="http://schemas.microsoft.com/office/drawing/2014/main" id="{376EBF61-20E3-B77D-A6FA-85D47F6DA7D3}"/>
              </a:ext>
            </a:extLst>
          </p:cNvPr>
          <p:cNvGrpSpPr/>
          <p:nvPr/>
        </p:nvGrpSpPr>
        <p:grpSpPr>
          <a:xfrm>
            <a:off x="8311931" y="2990263"/>
            <a:ext cx="2646556" cy="1347420"/>
            <a:chOff x="2345407" y="1299064"/>
            <a:chExt cx="1984917" cy="1010565"/>
          </a:xfrm>
        </p:grpSpPr>
        <p:sp>
          <p:nvSpPr>
            <p:cNvPr id="86" name="Google Shape;161;p16">
              <a:extLst>
                <a:ext uri="{FF2B5EF4-FFF2-40B4-BE49-F238E27FC236}">
                  <a16:creationId xmlns:a16="http://schemas.microsoft.com/office/drawing/2014/main" id="{B25FC3E6-3CED-4B96-DE12-4AC2D9C61DB7}"/>
                </a:ext>
              </a:extLst>
            </p:cNvPr>
            <p:cNvSpPr txBox="1"/>
            <p:nvPr/>
          </p:nvSpPr>
          <p:spPr>
            <a:xfrm>
              <a:off x="2638324" y="1745329"/>
              <a:ext cx="16920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162;p16">
              <a:extLst>
                <a:ext uri="{FF2B5EF4-FFF2-40B4-BE49-F238E27FC236}">
                  <a16:creationId xmlns:a16="http://schemas.microsoft.com/office/drawing/2014/main" id="{4402E66A-132B-ACEA-2C32-C795D154628B}"/>
                </a:ext>
              </a:extLst>
            </p:cNvPr>
            <p:cNvSpPr txBox="1"/>
            <p:nvPr/>
          </p:nvSpPr>
          <p:spPr>
            <a:xfrm>
              <a:off x="2345407" y="1299064"/>
              <a:ext cx="16920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pt-BR" sz="2133" b="1" kern="0" dirty="0" err="1">
                  <a:solidFill>
                    <a:srgbClr val="FFFFFF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Jhuliani</a:t>
              </a:r>
              <a:r>
                <a:rPr lang="pt-BR" sz="2133" b="1" kern="0" dirty="0">
                  <a:solidFill>
                    <a:srgbClr val="FFFFFF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Cristina</a:t>
              </a:r>
              <a:endParaRPr sz="2133" b="1" kern="0" dirty="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8" name="Google Shape;163;p16">
            <a:extLst>
              <a:ext uri="{FF2B5EF4-FFF2-40B4-BE49-F238E27FC236}">
                <a16:creationId xmlns:a16="http://schemas.microsoft.com/office/drawing/2014/main" id="{E71F318F-C153-F221-17BE-C053F2727CBE}"/>
              </a:ext>
            </a:extLst>
          </p:cNvPr>
          <p:cNvGrpSpPr/>
          <p:nvPr/>
        </p:nvGrpSpPr>
        <p:grpSpPr>
          <a:xfrm>
            <a:off x="6688554" y="4173856"/>
            <a:ext cx="2629481" cy="1034613"/>
            <a:chOff x="4815717" y="1647453"/>
            <a:chExt cx="1972111" cy="866085"/>
          </a:xfrm>
        </p:grpSpPr>
        <p:sp>
          <p:nvSpPr>
            <p:cNvPr id="89" name="Google Shape;164;p16">
              <a:extLst>
                <a:ext uri="{FF2B5EF4-FFF2-40B4-BE49-F238E27FC236}">
                  <a16:creationId xmlns:a16="http://schemas.microsoft.com/office/drawing/2014/main" id="{9D1BFFEC-E7A1-4AAC-ED29-26385E97BF42}"/>
                </a:ext>
              </a:extLst>
            </p:cNvPr>
            <p:cNvSpPr txBox="1"/>
            <p:nvPr/>
          </p:nvSpPr>
          <p:spPr>
            <a:xfrm>
              <a:off x="4909343" y="1949238"/>
              <a:ext cx="16920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165;p16">
              <a:extLst>
                <a:ext uri="{FF2B5EF4-FFF2-40B4-BE49-F238E27FC236}">
                  <a16:creationId xmlns:a16="http://schemas.microsoft.com/office/drawing/2014/main" id="{CDDE1C1E-9056-AC10-1DEB-2BDEB3F16357}"/>
                </a:ext>
              </a:extLst>
            </p:cNvPr>
            <p:cNvSpPr txBox="1"/>
            <p:nvPr/>
          </p:nvSpPr>
          <p:spPr>
            <a:xfrm>
              <a:off x="4815717" y="1647453"/>
              <a:ext cx="1972111" cy="43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" sz="2133" b="1" kern="0" dirty="0">
                  <a:solidFill>
                    <a:srgbClr val="FFFFFF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Sathya de Camargo</a:t>
              </a:r>
              <a:endParaRPr sz="2133" b="1" kern="0" dirty="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91" name="Google Shape;173;p16">
            <a:extLst>
              <a:ext uri="{FF2B5EF4-FFF2-40B4-BE49-F238E27FC236}">
                <a16:creationId xmlns:a16="http://schemas.microsoft.com/office/drawing/2014/main" id="{F7594B6F-9E77-B35E-9F33-8E87933A1566}"/>
              </a:ext>
            </a:extLst>
          </p:cNvPr>
          <p:cNvCxnSpPr>
            <a:cxnSpLocks/>
            <a:stCxn id="84" idx="1"/>
          </p:cNvCxnSpPr>
          <p:nvPr/>
        </p:nvCxnSpPr>
        <p:spPr>
          <a:xfrm rot="10800000" flipV="1">
            <a:off x="1789004" y="1967065"/>
            <a:ext cx="5318470" cy="403233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174;p16">
            <a:extLst>
              <a:ext uri="{FF2B5EF4-FFF2-40B4-BE49-F238E27FC236}">
                <a16:creationId xmlns:a16="http://schemas.microsoft.com/office/drawing/2014/main" id="{A0A30032-F211-5530-D0B6-9A7AD62F6FFD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V="1">
            <a:off x="1704154" y="3282062"/>
            <a:ext cx="6607779" cy="14804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175;p16">
            <a:extLst>
              <a:ext uri="{FF2B5EF4-FFF2-40B4-BE49-F238E27FC236}">
                <a16:creationId xmlns:a16="http://schemas.microsoft.com/office/drawing/2014/main" id="{AB8A5D9A-B34D-77DD-46CB-46B5AEF9DB51}"/>
              </a:ext>
            </a:extLst>
          </p:cNvPr>
          <p:cNvCxnSpPr>
            <a:cxnSpLocks/>
            <a:stCxn id="90" idx="1"/>
          </p:cNvCxnSpPr>
          <p:nvPr/>
        </p:nvCxnSpPr>
        <p:spPr>
          <a:xfrm rot="10800000">
            <a:off x="1452482" y="2141523"/>
            <a:ext cx="5236072" cy="2293768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2292;p32">
            <a:extLst>
              <a:ext uri="{FF2B5EF4-FFF2-40B4-BE49-F238E27FC236}">
                <a16:creationId xmlns:a16="http://schemas.microsoft.com/office/drawing/2014/main" id="{EC48B9E9-5DD5-B647-E248-5C7D4BAE93B3}"/>
              </a:ext>
            </a:extLst>
          </p:cNvPr>
          <p:cNvGrpSpPr/>
          <p:nvPr/>
        </p:nvGrpSpPr>
        <p:grpSpPr>
          <a:xfrm>
            <a:off x="574613" y="504387"/>
            <a:ext cx="4806113" cy="4547812"/>
            <a:chOff x="4010750" y="3049175"/>
            <a:chExt cx="2160200" cy="2048150"/>
          </a:xfrm>
        </p:grpSpPr>
        <p:sp>
          <p:nvSpPr>
            <p:cNvPr id="6" name="Google Shape;2293;p32">
              <a:extLst>
                <a:ext uri="{FF2B5EF4-FFF2-40B4-BE49-F238E27FC236}">
                  <a16:creationId xmlns:a16="http://schemas.microsoft.com/office/drawing/2014/main" id="{1A2E7EDC-A8E7-8480-8CAF-433A8F5444DD}"/>
                </a:ext>
              </a:extLst>
            </p:cNvPr>
            <p:cNvSpPr/>
            <p:nvPr/>
          </p:nvSpPr>
          <p:spPr>
            <a:xfrm>
              <a:off x="4078000" y="3147250"/>
              <a:ext cx="2092950" cy="1874300"/>
            </a:xfrm>
            <a:custGeom>
              <a:avLst/>
              <a:gdLst/>
              <a:ahLst/>
              <a:cxnLst/>
              <a:rect l="l" t="t" r="r" b="b"/>
              <a:pathLst>
                <a:path w="83718" h="74972" extrusionOk="0">
                  <a:moveTo>
                    <a:pt x="31412" y="0"/>
                  </a:moveTo>
                  <a:cubicBezTo>
                    <a:pt x="18798" y="0"/>
                    <a:pt x="10888" y="8548"/>
                    <a:pt x="10888" y="8548"/>
                  </a:cubicBezTo>
                  <a:cubicBezTo>
                    <a:pt x="1" y="20613"/>
                    <a:pt x="10034" y="31650"/>
                    <a:pt x="9418" y="38856"/>
                  </a:cubicBezTo>
                  <a:cubicBezTo>
                    <a:pt x="8561" y="48862"/>
                    <a:pt x="1913" y="67398"/>
                    <a:pt x="22365" y="73282"/>
                  </a:cubicBezTo>
                  <a:cubicBezTo>
                    <a:pt x="26365" y="74434"/>
                    <a:pt x="30517" y="74971"/>
                    <a:pt x="34671" y="74971"/>
                  </a:cubicBezTo>
                  <a:cubicBezTo>
                    <a:pt x="51751" y="74971"/>
                    <a:pt x="68850" y="65880"/>
                    <a:pt x="75478" y="52980"/>
                  </a:cubicBezTo>
                  <a:cubicBezTo>
                    <a:pt x="83717" y="36943"/>
                    <a:pt x="80625" y="11804"/>
                    <a:pt x="61206" y="10754"/>
                  </a:cubicBezTo>
                  <a:cubicBezTo>
                    <a:pt x="44874" y="9872"/>
                    <a:pt x="51009" y="1852"/>
                    <a:pt x="34281" y="147"/>
                  </a:cubicBezTo>
                  <a:cubicBezTo>
                    <a:pt x="33300" y="47"/>
                    <a:pt x="32343" y="0"/>
                    <a:pt x="31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294;p32">
              <a:extLst>
                <a:ext uri="{FF2B5EF4-FFF2-40B4-BE49-F238E27FC236}">
                  <a16:creationId xmlns:a16="http://schemas.microsoft.com/office/drawing/2014/main" id="{94B72B91-AD2E-216A-80DC-B9E7E7CAE55E}"/>
                </a:ext>
              </a:extLst>
            </p:cNvPr>
            <p:cNvSpPr/>
            <p:nvPr/>
          </p:nvSpPr>
          <p:spPr>
            <a:xfrm>
              <a:off x="4125825" y="3616100"/>
              <a:ext cx="1917875" cy="1405475"/>
            </a:xfrm>
            <a:custGeom>
              <a:avLst/>
              <a:gdLst/>
              <a:ahLst/>
              <a:cxnLst/>
              <a:rect l="l" t="t" r="r" b="b"/>
              <a:pathLst>
                <a:path w="76715" h="56219" extrusionOk="0">
                  <a:moveTo>
                    <a:pt x="27133" y="1"/>
                  </a:moveTo>
                  <a:cubicBezTo>
                    <a:pt x="23129" y="1"/>
                    <a:pt x="17964" y="2364"/>
                    <a:pt x="12646" y="4346"/>
                  </a:cubicBezTo>
                  <a:cubicBezTo>
                    <a:pt x="10944" y="4980"/>
                    <a:pt x="9551" y="5223"/>
                    <a:pt x="8415" y="5223"/>
                  </a:cubicBezTo>
                  <a:cubicBezTo>
                    <a:pt x="5519" y="5223"/>
                    <a:pt x="4293" y="3646"/>
                    <a:pt x="3895" y="2956"/>
                  </a:cubicBezTo>
                  <a:lnTo>
                    <a:pt x="3895" y="2956"/>
                  </a:lnTo>
                  <a:cubicBezTo>
                    <a:pt x="4179" y="9698"/>
                    <a:pt x="7887" y="15636"/>
                    <a:pt x="7505" y="20103"/>
                  </a:cubicBezTo>
                  <a:cubicBezTo>
                    <a:pt x="6648" y="30110"/>
                    <a:pt x="0" y="48646"/>
                    <a:pt x="20452" y="54531"/>
                  </a:cubicBezTo>
                  <a:cubicBezTo>
                    <a:pt x="24451" y="55681"/>
                    <a:pt x="28603" y="56219"/>
                    <a:pt x="32755" y="56219"/>
                  </a:cubicBezTo>
                  <a:cubicBezTo>
                    <a:pt x="49835" y="56219"/>
                    <a:pt x="66936" y="47127"/>
                    <a:pt x="73563" y="34227"/>
                  </a:cubicBezTo>
                  <a:cubicBezTo>
                    <a:pt x="74935" y="31555"/>
                    <a:pt x="75993" y="28631"/>
                    <a:pt x="76714" y="25610"/>
                  </a:cubicBezTo>
                  <a:cubicBezTo>
                    <a:pt x="72019" y="19848"/>
                    <a:pt x="66567" y="16655"/>
                    <a:pt x="60065" y="16655"/>
                  </a:cubicBezTo>
                  <a:cubicBezTo>
                    <a:pt x="56798" y="16655"/>
                    <a:pt x="53267" y="17462"/>
                    <a:pt x="49432" y="19153"/>
                  </a:cubicBezTo>
                  <a:cubicBezTo>
                    <a:pt x="48577" y="19531"/>
                    <a:pt x="47755" y="19703"/>
                    <a:pt x="46966" y="19703"/>
                  </a:cubicBezTo>
                  <a:cubicBezTo>
                    <a:pt x="39351" y="19703"/>
                    <a:pt x="34737" y="3651"/>
                    <a:pt x="30997" y="1074"/>
                  </a:cubicBezTo>
                  <a:cubicBezTo>
                    <a:pt x="29896" y="314"/>
                    <a:pt x="28591" y="1"/>
                    <a:pt x="27133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295;p32">
              <a:extLst>
                <a:ext uri="{FF2B5EF4-FFF2-40B4-BE49-F238E27FC236}">
                  <a16:creationId xmlns:a16="http://schemas.microsoft.com/office/drawing/2014/main" id="{F44C5415-EBD1-08F4-8087-924BD18B7C9A}"/>
                </a:ext>
              </a:extLst>
            </p:cNvPr>
            <p:cNvSpPr/>
            <p:nvPr/>
          </p:nvSpPr>
          <p:spPr>
            <a:xfrm>
              <a:off x="4585350" y="3204600"/>
              <a:ext cx="1011925" cy="1295200"/>
            </a:xfrm>
            <a:custGeom>
              <a:avLst/>
              <a:gdLst/>
              <a:ahLst/>
              <a:cxnLst/>
              <a:rect l="l" t="t" r="r" b="b"/>
              <a:pathLst>
                <a:path w="40477" h="51808" extrusionOk="0">
                  <a:moveTo>
                    <a:pt x="35129" y="1"/>
                  </a:moveTo>
                  <a:cubicBezTo>
                    <a:pt x="33809" y="1"/>
                    <a:pt x="32510" y="621"/>
                    <a:pt x="31690" y="1781"/>
                  </a:cubicBezTo>
                  <a:lnTo>
                    <a:pt x="24150" y="12462"/>
                  </a:lnTo>
                  <a:lnTo>
                    <a:pt x="1340" y="44770"/>
                  </a:lnTo>
                  <a:cubicBezTo>
                    <a:pt x="1" y="46667"/>
                    <a:pt x="452" y="49292"/>
                    <a:pt x="2351" y="50632"/>
                  </a:cubicBezTo>
                  <a:lnTo>
                    <a:pt x="2923" y="51037"/>
                  </a:lnTo>
                  <a:cubicBezTo>
                    <a:pt x="3660" y="51558"/>
                    <a:pt x="4507" y="51808"/>
                    <a:pt x="5346" y="51808"/>
                  </a:cubicBezTo>
                  <a:cubicBezTo>
                    <a:pt x="6666" y="51808"/>
                    <a:pt x="7966" y="51188"/>
                    <a:pt x="8786" y="50027"/>
                  </a:cubicBezTo>
                  <a:lnTo>
                    <a:pt x="39137" y="7040"/>
                  </a:lnTo>
                  <a:cubicBezTo>
                    <a:pt x="40477" y="5142"/>
                    <a:pt x="40025" y="2518"/>
                    <a:pt x="38126" y="1177"/>
                  </a:cubicBezTo>
                  <a:lnTo>
                    <a:pt x="37553" y="772"/>
                  </a:lnTo>
                  <a:cubicBezTo>
                    <a:pt x="36816" y="251"/>
                    <a:pt x="35968" y="1"/>
                    <a:pt x="35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296;p32">
              <a:extLst>
                <a:ext uri="{FF2B5EF4-FFF2-40B4-BE49-F238E27FC236}">
                  <a16:creationId xmlns:a16="http://schemas.microsoft.com/office/drawing/2014/main" id="{7C78EE70-50C3-824D-2851-9878F8683EB7}"/>
                </a:ext>
              </a:extLst>
            </p:cNvPr>
            <p:cNvSpPr/>
            <p:nvPr/>
          </p:nvSpPr>
          <p:spPr>
            <a:xfrm>
              <a:off x="4576225" y="3552050"/>
              <a:ext cx="828125" cy="921000"/>
            </a:xfrm>
            <a:custGeom>
              <a:avLst/>
              <a:gdLst/>
              <a:ahLst/>
              <a:cxnLst/>
              <a:rect l="l" t="t" r="r" b="b"/>
              <a:pathLst>
                <a:path w="33125" h="36840" extrusionOk="0">
                  <a:moveTo>
                    <a:pt x="24956" y="0"/>
                  </a:moveTo>
                  <a:lnTo>
                    <a:pt x="24348" y="252"/>
                  </a:lnTo>
                  <a:lnTo>
                    <a:pt x="1852" y="31717"/>
                  </a:lnTo>
                  <a:cubicBezTo>
                    <a:pt x="1852" y="31717"/>
                    <a:pt x="1" y="35258"/>
                    <a:pt x="3551" y="36467"/>
                  </a:cubicBezTo>
                  <a:cubicBezTo>
                    <a:pt x="4339" y="36735"/>
                    <a:pt x="5042" y="36839"/>
                    <a:pt x="5660" y="36839"/>
                  </a:cubicBezTo>
                  <a:cubicBezTo>
                    <a:pt x="7825" y="36839"/>
                    <a:pt x="8935" y="35558"/>
                    <a:pt x="8935" y="35558"/>
                  </a:cubicBezTo>
                  <a:lnTo>
                    <a:pt x="33124" y="1160"/>
                  </a:lnTo>
                  <a:lnTo>
                    <a:pt x="32907" y="505"/>
                  </a:lnTo>
                  <a:lnTo>
                    <a:pt x="24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297;p32">
              <a:extLst>
                <a:ext uri="{FF2B5EF4-FFF2-40B4-BE49-F238E27FC236}">
                  <a16:creationId xmlns:a16="http://schemas.microsoft.com/office/drawing/2014/main" id="{595CF5B3-0EC7-A46C-6994-95BFBA8CB639}"/>
                </a:ext>
              </a:extLst>
            </p:cNvPr>
            <p:cNvSpPr/>
            <p:nvPr/>
          </p:nvSpPr>
          <p:spPr>
            <a:xfrm>
              <a:off x="4777400" y="4198825"/>
              <a:ext cx="18950" cy="18975"/>
            </a:xfrm>
            <a:custGeom>
              <a:avLst/>
              <a:gdLst/>
              <a:ahLst/>
              <a:cxnLst/>
              <a:rect l="l" t="t" r="r" b="b"/>
              <a:pathLst>
                <a:path w="758" h="759" extrusionOk="0">
                  <a:moveTo>
                    <a:pt x="381" y="1"/>
                  </a:moveTo>
                  <a:cubicBezTo>
                    <a:pt x="380" y="1"/>
                    <a:pt x="379" y="1"/>
                    <a:pt x="379" y="1"/>
                  </a:cubicBezTo>
                  <a:cubicBezTo>
                    <a:pt x="169" y="1"/>
                    <a:pt x="1" y="171"/>
                    <a:pt x="1" y="380"/>
                  </a:cubicBezTo>
                  <a:cubicBezTo>
                    <a:pt x="1" y="589"/>
                    <a:pt x="169" y="759"/>
                    <a:pt x="379" y="759"/>
                  </a:cubicBezTo>
                  <a:cubicBezTo>
                    <a:pt x="589" y="759"/>
                    <a:pt x="758" y="589"/>
                    <a:pt x="758" y="380"/>
                  </a:cubicBezTo>
                  <a:cubicBezTo>
                    <a:pt x="758" y="170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298;p32">
              <a:extLst>
                <a:ext uri="{FF2B5EF4-FFF2-40B4-BE49-F238E27FC236}">
                  <a16:creationId xmlns:a16="http://schemas.microsoft.com/office/drawing/2014/main" id="{09338B17-1C0C-FA2C-4E8F-612CA1630DE5}"/>
                </a:ext>
              </a:extLst>
            </p:cNvPr>
            <p:cNvSpPr/>
            <p:nvPr/>
          </p:nvSpPr>
          <p:spPr>
            <a:xfrm>
              <a:off x="4821650" y="4133475"/>
              <a:ext cx="48500" cy="48500"/>
            </a:xfrm>
            <a:custGeom>
              <a:avLst/>
              <a:gdLst/>
              <a:ahLst/>
              <a:cxnLst/>
              <a:rect l="l" t="t" r="r" b="b"/>
              <a:pathLst>
                <a:path w="1940" h="1940" extrusionOk="0">
                  <a:moveTo>
                    <a:pt x="970" y="1"/>
                  </a:moveTo>
                  <a:cubicBezTo>
                    <a:pt x="434" y="1"/>
                    <a:pt x="0" y="434"/>
                    <a:pt x="0" y="970"/>
                  </a:cubicBezTo>
                  <a:cubicBezTo>
                    <a:pt x="0" y="1506"/>
                    <a:pt x="434" y="1940"/>
                    <a:pt x="970" y="1940"/>
                  </a:cubicBezTo>
                  <a:cubicBezTo>
                    <a:pt x="1505" y="1940"/>
                    <a:pt x="1939" y="1506"/>
                    <a:pt x="1939" y="970"/>
                  </a:cubicBezTo>
                  <a:cubicBezTo>
                    <a:pt x="1939" y="436"/>
                    <a:pt x="1505" y="1"/>
                    <a:pt x="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299;p32">
              <a:extLst>
                <a:ext uri="{FF2B5EF4-FFF2-40B4-BE49-F238E27FC236}">
                  <a16:creationId xmlns:a16="http://schemas.microsoft.com/office/drawing/2014/main" id="{85570E50-EB3B-2F34-8E49-710BD51BF50A}"/>
                </a:ext>
              </a:extLst>
            </p:cNvPr>
            <p:cNvSpPr/>
            <p:nvPr/>
          </p:nvSpPr>
          <p:spPr>
            <a:xfrm>
              <a:off x="4830050" y="4208275"/>
              <a:ext cx="18475" cy="18475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369" y="1"/>
                  </a:moveTo>
                  <a:cubicBezTo>
                    <a:pt x="166" y="1"/>
                    <a:pt x="0" y="166"/>
                    <a:pt x="0" y="370"/>
                  </a:cubicBezTo>
                  <a:cubicBezTo>
                    <a:pt x="0" y="574"/>
                    <a:pt x="166" y="739"/>
                    <a:pt x="369" y="739"/>
                  </a:cubicBezTo>
                  <a:cubicBezTo>
                    <a:pt x="573" y="739"/>
                    <a:pt x="738" y="574"/>
                    <a:pt x="738" y="370"/>
                  </a:cubicBezTo>
                  <a:cubicBezTo>
                    <a:pt x="738" y="166"/>
                    <a:pt x="573" y="2"/>
                    <a:pt x="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300;p32">
              <a:extLst>
                <a:ext uri="{FF2B5EF4-FFF2-40B4-BE49-F238E27FC236}">
                  <a16:creationId xmlns:a16="http://schemas.microsoft.com/office/drawing/2014/main" id="{DE295A0E-A7C1-0FC2-6C16-0E428A4464F7}"/>
                </a:ext>
              </a:extLst>
            </p:cNvPr>
            <p:cNvSpPr/>
            <p:nvPr/>
          </p:nvSpPr>
          <p:spPr>
            <a:xfrm>
              <a:off x="4716225" y="4318925"/>
              <a:ext cx="26400" cy="26400"/>
            </a:xfrm>
            <a:custGeom>
              <a:avLst/>
              <a:gdLst/>
              <a:ahLst/>
              <a:cxnLst/>
              <a:rect l="l" t="t" r="r" b="b"/>
              <a:pathLst>
                <a:path w="1056" h="1056" extrusionOk="0">
                  <a:moveTo>
                    <a:pt x="528" y="0"/>
                  </a:moveTo>
                  <a:cubicBezTo>
                    <a:pt x="236" y="0"/>
                    <a:pt x="1" y="237"/>
                    <a:pt x="1" y="528"/>
                  </a:cubicBezTo>
                  <a:cubicBezTo>
                    <a:pt x="1" y="820"/>
                    <a:pt x="238" y="1056"/>
                    <a:pt x="528" y="1056"/>
                  </a:cubicBezTo>
                  <a:cubicBezTo>
                    <a:pt x="820" y="1056"/>
                    <a:pt x="1055" y="819"/>
                    <a:pt x="1055" y="528"/>
                  </a:cubicBezTo>
                  <a:cubicBezTo>
                    <a:pt x="1055" y="237"/>
                    <a:pt x="820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301;p32">
              <a:extLst>
                <a:ext uri="{FF2B5EF4-FFF2-40B4-BE49-F238E27FC236}">
                  <a16:creationId xmlns:a16="http://schemas.microsoft.com/office/drawing/2014/main" id="{CFDBD5AF-6847-9E1F-B7B1-CE8904D49490}"/>
                </a:ext>
              </a:extLst>
            </p:cNvPr>
            <p:cNvSpPr/>
            <p:nvPr/>
          </p:nvSpPr>
          <p:spPr>
            <a:xfrm>
              <a:off x="4786825" y="4318925"/>
              <a:ext cx="26425" cy="26400"/>
            </a:xfrm>
            <a:custGeom>
              <a:avLst/>
              <a:gdLst/>
              <a:ahLst/>
              <a:cxnLst/>
              <a:rect l="l" t="t" r="r" b="b"/>
              <a:pathLst>
                <a:path w="1057" h="1056" extrusionOk="0">
                  <a:moveTo>
                    <a:pt x="528" y="0"/>
                  </a:moveTo>
                  <a:cubicBezTo>
                    <a:pt x="236" y="0"/>
                    <a:pt x="1" y="237"/>
                    <a:pt x="1" y="528"/>
                  </a:cubicBezTo>
                  <a:cubicBezTo>
                    <a:pt x="1" y="820"/>
                    <a:pt x="238" y="1056"/>
                    <a:pt x="528" y="1056"/>
                  </a:cubicBezTo>
                  <a:cubicBezTo>
                    <a:pt x="820" y="1056"/>
                    <a:pt x="1056" y="819"/>
                    <a:pt x="1056" y="528"/>
                  </a:cubicBezTo>
                  <a:cubicBezTo>
                    <a:pt x="1056" y="237"/>
                    <a:pt x="820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302;p32">
              <a:extLst>
                <a:ext uri="{FF2B5EF4-FFF2-40B4-BE49-F238E27FC236}">
                  <a16:creationId xmlns:a16="http://schemas.microsoft.com/office/drawing/2014/main" id="{6194885A-F31A-933A-02D2-FD7171DC4085}"/>
                </a:ext>
              </a:extLst>
            </p:cNvPr>
            <p:cNvSpPr/>
            <p:nvPr/>
          </p:nvSpPr>
          <p:spPr>
            <a:xfrm>
              <a:off x="5146200" y="3648750"/>
              <a:ext cx="24275" cy="24250"/>
            </a:xfrm>
            <a:custGeom>
              <a:avLst/>
              <a:gdLst/>
              <a:ahLst/>
              <a:cxnLst/>
              <a:rect l="l" t="t" r="r" b="b"/>
              <a:pathLst>
                <a:path w="971" h="970" extrusionOk="0">
                  <a:moveTo>
                    <a:pt x="486" y="0"/>
                  </a:moveTo>
                  <a:cubicBezTo>
                    <a:pt x="218" y="0"/>
                    <a:pt x="1" y="217"/>
                    <a:pt x="1" y="485"/>
                  </a:cubicBezTo>
                  <a:cubicBezTo>
                    <a:pt x="1" y="752"/>
                    <a:pt x="218" y="970"/>
                    <a:pt x="486" y="970"/>
                  </a:cubicBezTo>
                  <a:cubicBezTo>
                    <a:pt x="752" y="970"/>
                    <a:pt x="970" y="752"/>
                    <a:pt x="970" y="485"/>
                  </a:cubicBezTo>
                  <a:cubicBezTo>
                    <a:pt x="970" y="217"/>
                    <a:pt x="752" y="0"/>
                    <a:pt x="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303;p32">
              <a:extLst>
                <a:ext uri="{FF2B5EF4-FFF2-40B4-BE49-F238E27FC236}">
                  <a16:creationId xmlns:a16="http://schemas.microsoft.com/office/drawing/2014/main" id="{84D77983-3383-A507-568F-702148968FB1}"/>
                </a:ext>
              </a:extLst>
            </p:cNvPr>
            <p:cNvSpPr/>
            <p:nvPr/>
          </p:nvSpPr>
          <p:spPr>
            <a:xfrm>
              <a:off x="5201000" y="363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190" y="1"/>
                  </a:moveTo>
                  <a:cubicBezTo>
                    <a:pt x="85" y="1"/>
                    <a:pt x="0" y="86"/>
                    <a:pt x="0" y="190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4" y="381"/>
                    <a:pt x="380" y="295"/>
                    <a:pt x="380" y="190"/>
                  </a:cubicBezTo>
                  <a:cubicBezTo>
                    <a:pt x="380" y="86"/>
                    <a:pt x="294" y="1"/>
                    <a:pt x="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304;p32">
              <a:extLst>
                <a:ext uri="{FF2B5EF4-FFF2-40B4-BE49-F238E27FC236}">
                  <a16:creationId xmlns:a16="http://schemas.microsoft.com/office/drawing/2014/main" id="{B29B5F12-7EB5-5E14-0044-24184436B417}"/>
                </a:ext>
              </a:extLst>
            </p:cNvPr>
            <p:cNvSpPr/>
            <p:nvPr/>
          </p:nvSpPr>
          <p:spPr>
            <a:xfrm>
              <a:off x="5268425" y="3610825"/>
              <a:ext cx="50100" cy="50100"/>
            </a:xfrm>
            <a:custGeom>
              <a:avLst/>
              <a:gdLst/>
              <a:ahLst/>
              <a:cxnLst/>
              <a:rect l="l" t="t" r="r" b="b"/>
              <a:pathLst>
                <a:path w="2004" h="2004" extrusionOk="0">
                  <a:moveTo>
                    <a:pt x="1002" y="0"/>
                  </a:moveTo>
                  <a:cubicBezTo>
                    <a:pt x="448" y="0"/>
                    <a:pt x="0" y="450"/>
                    <a:pt x="0" y="1002"/>
                  </a:cubicBezTo>
                  <a:cubicBezTo>
                    <a:pt x="0" y="1556"/>
                    <a:pt x="450" y="2003"/>
                    <a:pt x="1002" y="2003"/>
                  </a:cubicBezTo>
                  <a:cubicBezTo>
                    <a:pt x="1556" y="2003"/>
                    <a:pt x="2003" y="1555"/>
                    <a:pt x="2003" y="1002"/>
                  </a:cubicBezTo>
                  <a:cubicBezTo>
                    <a:pt x="2003" y="449"/>
                    <a:pt x="1554" y="1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305;p32">
              <a:extLst>
                <a:ext uri="{FF2B5EF4-FFF2-40B4-BE49-F238E27FC236}">
                  <a16:creationId xmlns:a16="http://schemas.microsoft.com/office/drawing/2014/main" id="{EEEBDF87-3CB0-0960-A3CD-427D5CAB2FAD}"/>
                </a:ext>
              </a:extLst>
            </p:cNvPr>
            <p:cNvSpPr/>
            <p:nvPr/>
          </p:nvSpPr>
          <p:spPr>
            <a:xfrm>
              <a:off x="5210450" y="3690875"/>
              <a:ext cx="11125" cy="11100"/>
            </a:xfrm>
            <a:custGeom>
              <a:avLst/>
              <a:gdLst/>
              <a:ahLst/>
              <a:cxnLst/>
              <a:rect l="l" t="t" r="r" b="b"/>
              <a:pathLst>
                <a:path w="445" h="444" extrusionOk="0">
                  <a:moveTo>
                    <a:pt x="223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5"/>
                    <a:pt x="99" y="444"/>
                    <a:pt x="223" y="444"/>
                  </a:cubicBezTo>
                  <a:cubicBezTo>
                    <a:pt x="345" y="444"/>
                    <a:pt x="444" y="345"/>
                    <a:pt x="444" y="222"/>
                  </a:cubicBezTo>
                  <a:cubicBezTo>
                    <a:pt x="444" y="100"/>
                    <a:pt x="345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306;p32">
              <a:extLst>
                <a:ext uri="{FF2B5EF4-FFF2-40B4-BE49-F238E27FC236}">
                  <a16:creationId xmlns:a16="http://schemas.microsoft.com/office/drawing/2014/main" id="{F450C673-8846-C1DC-7E15-E98964258EE8}"/>
                </a:ext>
              </a:extLst>
            </p:cNvPr>
            <p:cNvSpPr/>
            <p:nvPr/>
          </p:nvSpPr>
          <p:spPr>
            <a:xfrm>
              <a:off x="5118800" y="3758375"/>
              <a:ext cx="14775" cy="14750"/>
            </a:xfrm>
            <a:custGeom>
              <a:avLst/>
              <a:gdLst/>
              <a:ahLst/>
              <a:cxnLst/>
              <a:rect l="l" t="t" r="r" b="b"/>
              <a:pathLst>
                <a:path w="591" h="590" extrusionOk="0">
                  <a:moveTo>
                    <a:pt x="295" y="0"/>
                  </a:moveTo>
                  <a:cubicBezTo>
                    <a:pt x="133" y="0"/>
                    <a:pt x="1" y="132"/>
                    <a:pt x="1" y="294"/>
                  </a:cubicBezTo>
                  <a:cubicBezTo>
                    <a:pt x="1" y="457"/>
                    <a:pt x="133" y="590"/>
                    <a:pt x="295" y="590"/>
                  </a:cubicBezTo>
                  <a:cubicBezTo>
                    <a:pt x="458" y="590"/>
                    <a:pt x="590" y="457"/>
                    <a:pt x="590" y="294"/>
                  </a:cubicBezTo>
                  <a:cubicBezTo>
                    <a:pt x="590" y="131"/>
                    <a:pt x="458" y="0"/>
                    <a:pt x="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307;p32">
              <a:extLst>
                <a:ext uri="{FF2B5EF4-FFF2-40B4-BE49-F238E27FC236}">
                  <a16:creationId xmlns:a16="http://schemas.microsoft.com/office/drawing/2014/main" id="{100C1423-5F57-351D-A6A5-352A9F058422}"/>
                </a:ext>
              </a:extLst>
            </p:cNvPr>
            <p:cNvSpPr/>
            <p:nvPr/>
          </p:nvSpPr>
          <p:spPr>
            <a:xfrm>
              <a:off x="5210450" y="3745700"/>
              <a:ext cx="11125" cy="11100"/>
            </a:xfrm>
            <a:custGeom>
              <a:avLst/>
              <a:gdLst/>
              <a:ahLst/>
              <a:cxnLst/>
              <a:rect l="l" t="t" r="r" b="b"/>
              <a:pathLst>
                <a:path w="445" h="444" extrusionOk="0">
                  <a:moveTo>
                    <a:pt x="223" y="0"/>
                  </a:moveTo>
                  <a:cubicBezTo>
                    <a:pt x="99" y="0"/>
                    <a:pt x="0" y="100"/>
                    <a:pt x="0" y="222"/>
                  </a:cubicBezTo>
                  <a:cubicBezTo>
                    <a:pt x="0" y="344"/>
                    <a:pt x="99" y="443"/>
                    <a:pt x="223" y="443"/>
                  </a:cubicBezTo>
                  <a:cubicBezTo>
                    <a:pt x="345" y="443"/>
                    <a:pt x="444" y="344"/>
                    <a:pt x="444" y="222"/>
                  </a:cubicBezTo>
                  <a:cubicBezTo>
                    <a:pt x="444" y="100"/>
                    <a:pt x="345" y="0"/>
                    <a:pt x="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308;p32">
              <a:extLst>
                <a:ext uri="{FF2B5EF4-FFF2-40B4-BE49-F238E27FC236}">
                  <a16:creationId xmlns:a16="http://schemas.microsoft.com/office/drawing/2014/main" id="{E06F883C-A345-AC6D-7D2D-00E6B1016683}"/>
                </a:ext>
              </a:extLst>
            </p:cNvPr>
            <p:cNvSpPr/>
            <p:nvPr/>
          </p:nvSpPr>
          <p:spPr>
            <a:xfrm>
              <a:off x="5199550" y="3542125"/>
              <a:ext cx="199825" cy="32525"/>
            </a:xfrm>
            <a:custGeom>
              <a:avLst/>
              <a:gdLst/>
              <a:ahLst/>
              <a:cxnLst/>
              <a:rect l="l" t="t" r="r" b="b"/>
              <a:pathLst>
                <a:path w="7993" h="1301" extrusionOk="0">
                  <a:moveTo>
                    <a:pt x="2487" y="1"/>
                  </a:moveTo>
                  <a:cubicBezTo>
                    <a:pt x="1053" y="1"/>
                    <a:pt x="38" y="150"/>
                    <a:pt x="22" y="398"/>
                  </a:cubicBezTo>
                  <a:cubicBezTo>
                    <a:pt x="1" y="729"/>
                    <a:pt x="1764" y="1110"/>
                    <a:pt x="3959" y="1249"/>
                  </a:cubicBezTo>
                  <a:cubicBezTo>
                    <a:pt x="4509" y="1284"/>
                    <a:pt x="5034" y="1300"/>
                    <a:pt x="5512" y="1300"/>
                  </a:cubicBezTo>
                  <a:cubicBezTo>
                    <a:pt x="6943" y="1300"/>
                    <a:pt x="7957" y="1152"/>
                    <a:pt x="7972" y="904"/>
                  </a:cubicBezTo>
                  <a:cubicBezTo>
                    <a:pt x="7993" y="571"/>
                    <a:pt x="6230" y="191"/>
                    <a:pt x="4035" y="52"/>
                  </a:cubicBezTo>
                  <a:cubicBezTo>
                    <a:pt x="3487" y="17"/>
                    <a:pt x="2964" y="1"/>
                    <a:pt x="2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309;p32">
              <a:extLst>
                <a:ext uri="{FF2B5EF4-FFF2-40B4-BE49-F238E27FC236}">
                  <a16:creationId xmlns:a16="http://schemas.microsoft.com/office/drawing/2014/main" id="{3B6BD032-81E3-5C63-CB65-10D47558C4D9}"/>
                </a:ext>
              </a:extLst>
            </p:cNvPr>
            <p:cNvSpPr/>
            <p:nvPr/>
          </p:nvSpPr>
          <p:spPr>
            <a:xfrm>
              <a:off x="4585350" y="3204625"/>
              <a:ext cx="1011925" cy="1295200"/>
            </a:xfrm>
            <a:custGeom>
              <a:avLst/>
              <a:gdLst/>
              <a:ahLst/>
              <a:cxnLst/>
              <a:rect l="l" t="t" r="r" b="b"/>
              <a:pathLst>
                <a:path w="40477" h="51808" extrusionOk="0">
                  <a:moveTo>
                    <a:pt x="35132" y="1"/>
                  </a:moveTo>
                  <a:lnTo>
                    <a:pt x="35132" y="1146"/>
                  </a:lnTo>
                  <a:cubicBezTo>
                    <a:pt x="35766" y="1146"/>
                    <a:pt x="36374" y="1340"/>
                    <a:pt x="36895" y="1707"/>
                  </a:cubicBezTo>
                  <a:lnTo>
                    <a:pt x="37468" y="2111"/>
                  </a:lnTo>
                  <a:cubicBezTo>
                    <a:pt x="38135" y="2584"/>
                    <a:pt x="38581" y="3285"/>
                    <a:pt x="38719" y="4093"/>
                  </a:cubicBezTo>
                  <a:cubicBezTo>
                    <a:pt x="38858" y="4898"/>
                    <a:pt x="38675" y="5711"/>
                    <a:pt x="38203" y="6379"/>
                  </a:cubicBezTo>
                  <a:lnTo>
                    <a:pt x="7853" y="49367"/>
                  </a:lnTo>
                  <a:cubicBezTo>
                    <a:pt x="7280" y="50178"/>
                    <a:pt x="6343" y="50663"/>
                    <a:pt x="5347" y="50663"/>
                  </a:cubicBezTo>
                  <a:cubicBezTo>
                    <a:pt x="4714" y="50663"/>
                    <a:pt x="4104" y="50469"/>
                    <a:pt x="3584" y="50102"/>
                  </a:cubicBezTo>
                  <a:lnTo>
                    <a:pt x="3012" y="49698"/>
                  </a:lnTo>
                  <a:cubicBezTo>
                    <a:pt x="2344" y="49225"/>
                    <a:pt x="1899" y="48521"/>
                    <a:pt x="1760" y="47716"/>
                  </a:cubicBezTo>
                  <a:cubicBezTo>
                    <a:pt x="1620" y="46910"/>
                    <a:pt x="1804" y="46097"/>
                    <a:pt x="2276" y="45430"/>
                  </a:cubicBezTo>
                  <a:lnTo>
                    <a:pt x="25086" y="13122"/>
                  </a:lnTo>
                  <a:lnTo>
                    <a:pt x="32626" y="2441"/>
                  </a:lnTo>
                  <a:cubicBezTo>
                    <a:pt x="33199" y="1631"/>
                    <a:pt x="34135" y="1146"/>
                    <a:pt x="35131" y="1146"/>
                  </a:cubicBezTo>
                  <a:lnTo>
                    <a:pt x="35132" y="1"/>
                  </a:lnTo>
                  <a:close/>
                  <a:moveTo>
                    <a:pt x="35132" y="0"/>
                  </a:moveTo>
                  <a:cubicBezTo>
                    <a:pt x="33811" y="0"/>
                    <a:pt x="32511" y="619"/>
                    <a:pt x="31692" y="1780"/>
                  </a:cubicBezTo>
                  <a:lnTo>
                    <a:pt x="24150" y="12462"/>
                  </a:lnTo>
                  <a:lnTo>
                    <a:pt x="1341" y="44770"/>
                  </a:lnTo>
                  <a:cubicBezTo>
                    <a:pt x="1" y="46668"/>
                    <a:pt x="452" y="49292"/>
                    <a:pt x="2351" y="50632"/>
                  </a:cubicBezTo>
                  <a:lnTo>
                    <a:pt x="2923" y="51037"/>
                  </a:lnTo>
                  <a:cubicBezTo>
                    <a:pt x="3660" y="51557"/>
                    <a:pt x="4507" y="51807"/>
                    <a:pt x="5346" y="51807"/>
                  </a:cubicBezTo>
                  <a:cubicBezTo>
                    <a:pt x="6666" y="51807"/>
                    <a:pt x="7966" y="51187"/>
                    <a:pt x="8786" y="50026"/>
                  </a:cubicBezTo>
                  <a:lnTo>
                    <a:pt x="39137" y="7039"/>
                  </a:lnTo>
                  <a:cubicBezTo>
                    <a:pt x="40477" y="5141"/>
                    <a:pt x="40025" y="2516"/>
                    <a:pt x="38128" y="1176"/>
                  </a:cubicBezTo>
                  <a:lnTo>
                    <a:pt x="37555" y="771"/>
                  </a:lnTo>
                  <a:cubicBezTo>
                    <a:pt x="36818" y="250"/>
                    <a:pt x="35971" y="0"/>
                    <a:pt x="35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310;p32">
              <a:extLst>
                <a:ext uri="{FF2B5EF4-FFF2-40B4-BE49-F238E27FC236}">
                  <a16:creationId xmlns:a16="http://schemas.microsoft.com/office/drawing/2014/main" id="{290EBF36-C39A-ED71-BE6B-53999F90561F}"/>
                </a:ext>
              </a:extLst>
            </p:cNvPr>
            <p:cNvSpPr/>
            <p:nvPr/>
          </p:nvSpPr>
          <p:spPr>
            <a:xfrm>
              <a:off x="5292200" y="3120450"/>
              <a:ext cx="381300" cy="370850"/>
            </a:xfrm>
            <a:custGeom>
              <a:avLst/>
              <a:gdLst/>
              <a:ahLst/>
              <a:cxnLst/>
              <a:rect l="l" t="t" r="r" b="b"/>
              <a:pathLst>
                <a:path w="15252" h="14834" extrusionOk="0">
                  <a:moveTo>
                    <a:pt x="7716" y="0"/>
                  </a:moveTo>
                  <a:cubicBezTo>
                    <a:pt x="6585" y="0"/>
                    <a:pt x="5471" y="531"/>
                    <a:pt x="4769" y="1525"/>
                  </a:cubicBezTo>
                  <a:lnTo>
                    <a:pt x="442" y="7654"/>
                  </a:lnTo>
                  <a:cubicBezTo>
                    <a:pt x="0" y="8281"/>
                    <a:pt x="149" y="9147"/>
                    <a:pt x="776" y="9588"/>
                  </a:cubicBezTo>
                  <a:lnTo>
                    <a:pt x="7844" y="14579"/>
                  </a:lnTo>
                  <a:cubicBezTo>
                    <a:pt x="8087" y="14751"/>
                    <a:pt x="8367" y="14834"/>
                    <a:pt x="8643" y="14834"/>
                  </a:cubicBezTo>
                  <a:cubicBezTo>
                    <a:pt x="9078" y="14834"/>
                    <a:pt x="9507" y="14629"/>
                    <a:pt x="9778" y="14247"/>
                  </a:cubicBezTo>
                  <a:lnTo>
                    <a:pt x="14104" y="8118"/>
                  </a:lnTo>
                  <a:cubicBezTo>
                    <a:pt x="15251" y="6492"/>
                    <a:pt x="14864" y="4244"/>
                    <a:pt x="13239" y="3095"/>
                  </a:cubicBezTo>
                  <a:lnTo>
                    <a:pt x="9791" y="660"/>
                  </a:lnTo>
                  <a:cubicBezTo>
                    <a:pt x="9159" y="215"/>
                    <a:pt x="8434" y="0"/>
                    <a:pt x="7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311;p32">
              <a:extLst>
                <a:ext uri="{FF2B5EF4-FFF2-40B4-BE49-F238E27FC236}">
                  <a16:creationId xmlns:a16="http://schemas.microsoft.com/office/drawing/2014/main" id="{76B885A9-24CB-3DD8-3B45-6CAC01C00316}"/>
                </a:ext>
              </a:extLst>
            </p:cNvPr>
            <p:cNvSpPr/>
            <p:nvPr/>
          </p:nvSpPr>
          <p:spPr>
            <a:xfrm>
              <a:off x="5365725" y="3124800"/>
              <a:ext cx="309800" cy="368325"/>
            </a:xfrm>
            <a:custGeom>
              <a:avLst/>
              <a:gdLst/>
              <a:ahLst/>
              <a:cxnLst/>
              <a:rect l="l" t="t" r="r" b="b"/>
              <a:pathLst>
                <a:path w="12392" h="14733" extrusionOk="0">
                  <a:moveTo>
                    <a:pt x="6177" y="0"/>
                  </a:moveTo>
                  <a:cubicBezTo>
                    <a:pt x="6177" y="1"/>
                    <a:pt x="8938" y="3751"/>
                    <a:pt x="9555" y="4626"/>
                  </a:cubicBezTo>
                  <a:cubicBezTo>
                    <a:pt x="10736" y="6302"/>
                    <a:pt x="7751" y="10483"/>
                    <a:pt x="6695" y="11383"/>
                  </a:cubicBezTo>
                  <a:cubicBezTo>
                    <a:pt x="6200" y="11804"/>
                    <a:pt x="5644" y="11916"/>
                    <a:pt x="5193" y="11916"/>
                  </a:cubicBezTo>
                  <a:cubicBezTo>
                    <a:pt x="4681" y="11916"/>
                    <a:pt x="4304" y="11772"/>
                    <a:pt x="4304" y="11772"/>
                  </a:cubicBezTo>
                  <a:lnTo>
                    <a:pt x="1912" y="9980"/>
                  </a:lnTo>
                  <a:lnTo>
                    <a:pt x="1912" y="9980"/>
                  </a:lnTo>
                  <a:cubicBezTo>
                    <a:pt x="1913" y="9980"/>
                    <a:pt x="4503" y="12417"/>
                    <a:pt x="4474" y="12630"/>
                  </a:cubicBezTo>
                  <a:cubicBezTo>
                    <a:pt x="4443" y="12844"/>
                    <a:pt x="4322" y="12965"/>
                    <a:pt x="3835" y="12995"/>
                  </a:cubicBezTo>
                  <a:cubicBezTo>
                    <a:pt x="3831" y="12995"/>
                    <a:pt x="3827" y="12995"/>
                    <a:pt x="3823" y="12995"/>
                  </a:cubicBezTo>
                  <a:cubicBezTo>
                    <a:pt x="3299" y="12995"/>
                    <a:pt x="2" y="10988"/>
                    <a:pt x="1" y="10988"/>
                  </a:cubicBezTo>
                  <a:lnTo>
                    <a:pt x="1" y="10988"/>
                  </a:lnTo>
                  <a:cubicBezTo>
                    <a:pt x="1" y="10988"/>
                    <a:pt x="3043" y="13058"/>
                    <a:pt x="4638" y="14217"/>
                  </a:cubicBezTo>
                  <a:cubicBezTo>
                    <a:pt x="5169" y="14604"/>
                    <a:pt x="5579" y="14733"/>
                    <a:pt x="5889" y="14733"/>
                  </a:cubicBezTo>
                  <a:cubicBezTo>
                    <a:pt x="6510" y="14733"/>
                    <a:pt x="6732" y="14217"/>
                    <a:pt x="6732" y="14217"/>
                  </a:cubicBezTo>
                  <a:lnTo>
                    <a:pt x="10742" y="8521"/>
                  </a:lnTo>
                  <a:lnTo>
                    <a:pt x="11917" y="6498"/>
                  </a:lnTo>
                  <a:cubicBezTo>
                    <a:pt x="12392" y="4566"/>
                    <a:pt x="10985" y="3440"/>
                    <a:pt x="10985" y="3440"/>
                  </a:cubicBezTo>
                  <a:lnTo>
                    <a:pt x="6177" y="0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312;p32">
              <a:extLst>
                <a:ext uri="{FF2B5EF4-FFF2-40B4-BE49-F238E27FC236}">
                  <a16:creationId xmlns:a16="http://schemas.microsoft.com/office/drawing/2014/main" id="{25A4D60C-158F-DD23-F962-51B284AAD875}"/>
                </a:ext>
              </a:extLst>
            </p:cNvPr>
            <p:cNvSpPr/>
            <p:nvPr/>
          </p:nvSpPr>
          <p:spPr>
            <a:xfrm>
              <a:off x="5328325" y="3115850"/>
              <a:ext cx="153575" cy="203125"/>
            </a:xfrm>
            <a:custGeom>
              <a:avLst/>
              <a:gdLst/>
              <a:ahLst/>
              <a:cxnLst/>
              <a:rect l="l" t="t" r="r" b="b"/>
              <a:pathLst>
                <a:path w="6143" h="8125" extrusionOk="0">
                  <a:moveTo>
                    <a:pt x="6143" y="0"/>
                  </a:moveTo>
                  <a:lnTo>
                    <a:pt x="6143" y="0"/>
                  </a:lnTo>
                  <a:cubicBezTo>
                    <a:pt x="5542" y="611"/>
                    <a:pt x="4986" y="1254"/>
                    <a:pt x="4443" y="1906"/>
                  </a:cubicBezTo>
                  <a:cubicBezTo>
                    <a:pt x="3899" y="2561"/>
                    <a:pt x="3374" y="3226"/>
                    <a:pt x="2862" y="3904"/>
                  </a:cubicBezTo>
                  <a:cubicBezTo>
                    <a:pt x="2350" y="4581"/>
                    <a:pt x="1851" y="5269"/>
                    <a:pt x="1371" y="5969"/>
                  </a:cubicBezTo>
                  <a:cubicBezTo>
                    <a:pt x="892" y="6671"/>
                    <a:pt x="425" y="7382"/>
                    <a:pt x="0" y="8124"/>
                  </a:cubicBezTo>
                  <a:cubicBezTo>
                    <a:pt x="601" y="7514"/>
                    <a:pt x="1156" y="6869"/>
                    <a:pt x="1702" y="6218"/>
                  </a:cubicBezTo>
                  <a:cubicBezTo>
                    <a:pt x="2245" y="5566"/>
                    <a:pt x="2770" y="4900"/>
                    <a:pt x="3282" y="4223"/>
                  </a:cubicBezTo>
                  <a:cubicBezTo>
                    <a:pt x="3795" y="3547"/>
                    <a:pt x="4292" y="2858"/>
                    <a:pt x="4773" y="2157"/>
                  </a:cubicBezTo>
                  <a:cubicBezTo>
                    <a:pt x="5252" y="1454"/>
                    <a:pt x="5718" y="744"/>
                    <a:pt x="6143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313;p32">
              <a:extLst>
                <a:ext uri="{FF2B5EF4-FFF2-40B4-BE49-F238E27FC236}">
                  <a16:creationId xmlns:a16="http://schemas.microsoft.com/office/drawing/2014/main" id="{E4E25C8A-F3F0-592B-9F86-84854858A89A}"/>
                </a:ext>
              </a:extLst>
            </p:cNvPr>
            <p:cNvSpPr/>
            <p:nvPr/>
          </p:nvSpPr>
          <p:spPr>
            <a:xfrm>
              <a:off x="5359025" y="3125025"/>
              <a:ext cx="156900" cy="212975"/>
            </a:xfrm>
            <a:custGeom>
              <a:avLst/>
              <a:gdLst/>
              <a:ahLst/>
              <a:cxnLst/>
              <a:rect l="l" t="t" r="r" b="b"/>
              <a:pathLst>
                <a:path w="6276" h="8519" extrusionOk="0">
                  <a:moveTo>
                    <a:pt x="6275" y="0"/>
                  </a:moveTo>
                  <a:lnTo>
                    <a:pt x="6275" y="0"/>
                  </a:lnTo>
                  <a:cubicBezTo>
                    <a:pt x="5663" y="645"/>
                    <a:pt x="5095" y="1322"/>
                    <a:pt x="4540" y="2006"/>
                  </a:cubicBezTo>
                  <a:cubicBezTo>
                    <a:pt x="3987" y="2694"/>
                    <a:pt x="3449" y="3393"/>
                    <a:pt x="2926" y="4103"/>
                  </a:cubicBezTo>
                  <a:cubicBezTo>
                    <a:pt x="2405" y="4813"/>
                    <a:pt x="1895" y="5533"/>
                    <a:pt x="1403" y="6266"/>
                  </a:cubicBezTo>
                  <a:cubicBezTo>
                    <a:pt x="914" y="7000"/>
                    <a:pt x="435" y="7744"/>
                    <a:pt x="1" y="8519"/>
                  </a:cubicBezTo>
                  <a:cubicBezTo>
                    <a:pt x="612" y="7874"/>
                    <a:pt x="1180" y="7197"/>
                    <a:pt x="1736" y="6511"/>
                  </a:cubicBezTo>
                  <a:cubicBezTo>
                    <a:pt x="2291" y="5827"/>
                    <a:pt x="2829" y="5127"/>
                    <a:pt x="3352" y="4416"/>
                  </a:cubicBezTo>
                  <a:cubicBezTo>
                    <a:pt x="3876" y="3707"/>
                    <a:pt x="4384" y="2986"/>
                    <a:pt x="4875" y="2253"/>
                  </a:cubicBezTo>
                  <a:cubicBezTo>
                    <a:pt x="5365" y="1519"/>
                    <a:pt x="5843" y="776"/>
                    <a:pt x="6275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314;p32">
              <a:extLst>
                <a:ext uri="{FF2B5EF4-FFF2-40B4-BE49-F238E27FC236}">
                  <a16:creationId xmlns:a16="http://schemas.microsoft.com/office/drawing/2014/main" id="{7A8CA5EC-7C8E-A12F-1CFD-158076215FB0}"/>
                </a:ext>
              </a:extLst>
            </p:cNvPr>
            <p:cNvSpPr/>
            <p:nvPr/>
          </p:nvSpPr>
          <p:spPr>
            <a:xfrm>
              <a:off x="5386250" y="3143125"/>
              <a:ext cx="156875" cy="213025"/>
            </a:xfrm>
            <a:custGeom>
              <a:avLst/>
              <a:gdLst/>
              <a:ahLst/>
              <a:cxnLst/>
              <a:rect l="l" t="t" r="r" b="b"/>
              <a:pathLst>
                <a:path w="6275" h="8521" extrusionOk="0">
                  <a:moveTo>
                    <a:pt x="6275" y="1"/>
                  </a:moveTo>
                  <a:cubicBezTo>
                    <a:pt x="5662" y="645"/>
                    <a:pt x="5095" y="1322"/>
                    <a:pt x="4539" y="2008"/>
                  </a:cubicBezTo>
                  <a:cubicBezTo>
                    <a:pt x="3985" y="2696"/>
                    <a:pt x="3449" y="3395"/>
                    <a:pt x="2925" y="4104"/>
                  </a:cubicBezTo>
                  <a:cubicBezTo>
                    <a:pt x="2403" y="4814"/>
                    <a:pt x="1894" y="5535"/>
                    <a:pt x="1402" y="6268"/>
                  </a:cubicBezTo>
                  <a:cubicBezTo>
                    <a:pt x="914" y="7001"/>
                    <a:pt x="434" y="7745"/>
                    <a:pt x="0" y="8521"/>
                  </a:cubicBezTo>
                  <a:cubicBezTo>
                    <a:pt x="612" y="7876"/>
                    <a:pt x="1179" y="7199"/>
                    <a:pt x="1736" y="6513"/>
                  </a:cubicBezTo>
                  <a:cubicBezTo>
                    <a:pt x="2291" y="5827"/>
                    <a:pt x="2828" y="5127"/>
                    <a:pt x="3351" y="4418"/>
                  </a:cubicBezTo>
                  <a:cubicBezTo>
                    <a:pt x="3874" y="3709"/>
                    <a:pt x="4382" y="2988"/>
                    <a:pt x="4874" y="2255"/>
                  </a:cubicBezTo>
                  <a:cubicBezTo>
                    <a:pt x="5365" y="1520"/>
                    <a:pt x="5842" y="777"/>
                    <a:pt x="627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315;p32">
              <a:extLst>
                <a:ext uri="{FF2B5EF4-FFF2-40B4-BE49-F238E27FC236}">
                  <a16:creationId xmlns:a16="http://schemas.microsoft.com/office/drawing/2014/main" id="{BF2FE440-F8E5-28B6-5C91-F047EF2DC21D}"/>
                </a:ext>
              </a:extLst>
            </p:cNvPr>
            <p:cNvSpPr/>
            <p:nvPr/>
          </p:nvSpPr>
          <p:spPr>
            <a:xfrm>
              <a:off x="5413425" y="3161300"/>
              <a:ext cx="156900" cy="213000"/>
            </a:xfrm>
            <a:custGeom>
              <a:avLst/>
              <a:gdLst/>
              <a:ahLst/>
              <a:cxnLst/>
              <a:rect l="l" t="t" r="r" b="b"/>
              <a:pathLst>
                <a:path w="6276" h="8520" extrusionOk="0">
                  <a:moveTo>
                    <a:pt x="6275" y="0"/>
                  </a:moveTo>
                  <a:cubicBezTo>
                    <a:pt x="5663" y="645"/>
                    <a:pt x="5095" y="1322"/>
                    <a:pt x="4540" y="2006"/>
                  </a:cubicBezTo>
                  <a:cubicBezTo>
                    <a:pt x="3987" y="2694"/>
                    <a:pt x="3449" y="3393"/>
                    <a:pt x="2926" y="4103"/>
                  </a:cubicBezTo>
                  <a:cubicBezTo>
                    <a:pt x="2405" y="4813"/>
                    <a:pt x="1895" y="5534"/>
                    <a:pt x="1403" y="6267"/>
                  </a:cubicBezTo>
                  <a:cubicBezTo>
                    <a:pt x="914" y="7000"/>
                    <a:pt x="435" y="7744"/>
                    <a:pt x="1" y="8520"/>
                  </a:cubicBezTo>
                  <a:cubicBezTo>
                    <a:pt x="616" y="7875"/>
                    <a:pt x="1183" y="7199"/>
                    <a:pt x="1738" y="6513"/>
                  </a:cubicBezTo>
                  <a:cubicBezTo>
                    <a:pt x="2291" y="5826"/>
                    <a:pt x="2829" y="5126"/>
                    <a:pt x="3352" y="4417"/>
                  </a:cubicBezTo>
                  <a:cubicBezTo>
                    <a:pt x="3876" y="3707"/>
                    <a:pt x="4383" y="2986"/>
                    <a:pt x="4875" y="2253"/>
                  </a:cubicBezTo>
                  <a:cubicBezTo>
                    <a:pt x="5365" y="1519"/>
                    <a:pt x="5843" y="776"/>
                    <a:pt x="6275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316;p32">
              <a:extLst>
                <a:ext uri="{FF2B5EF4-FFF2-40B4-BE49-F238E27FC236}">
                  <a16:creationId xmlns:a16="http://schemas.microsoft.com/office/drawing/2014/main" id="{5FB3B082-D665-982A-9245-7C199851B76D}"/>
                </a:ext>
              </a:extLst>
            </p:cNvPr>
            <p:cNvSpPr/>
            <p:nvPr/>
          </p:nvSpPr>
          <p:spPr>
            <a:xfrm>
              <a:off x="5440675" y="3179400"/>
              <a:ext cx="156875" cy="213000"/>
            </a:xfrm>
            <a:custGeom>
              <a:avLst/>
              <a:gdLst/>
              <a:ahLst/>
              <a:cxnLst/>
              <a:rect l="l" t="t" r="r" b="b"/>
              <a:pathLst>
                <a:path w="6275" h="8520" extrusionOk="0">
                  <a:moveTo>
                    <a:pt x="6275" y="1"/>
                  </a:moveTo>
                  <a:lnTo>
                    <a:pt x="6275" y="1"/>
                  </a:lnTo>
                  <a:cubicBezTo>
                    <a:pt x="5662" y="645"/>
                    <a:pt x="5095" y="1323"/>
                    <a:pt x="4539" y="2007"/>
                  </a:cubicBezTo>
                  <a:cubicBezTo>
                    <a:pt x="3986" y="2695"/>
                    <a:pt x="3449" y="3394"/>
                    <a:pt x="2925" y="4104"/>
                  </a:cubicBezTo>
                  <a:cubicBezTo>
                    <a:pt x="2403" y="4814"/>
                    <a:pt x="1894" y="5534"/>
                    <a:pt x="1403" y="6266"/>
                  </a:cubicBezTo>
                  <a:cubicBezTo>
                    <a:pt x="914" y="7001"/>
                    <a:pt x="434" y="7745"/>
                    <a:pt x="0" y="8519"/>
                  </a:cubicBezTo>
                  <a:cubicBezTo>
                    <a:pt x="613" y="7877"/>
                    <a:pt x="1180" y="7199"/>
                    <a:pt x="1737" y="6513"/>
                  </a:cubicBezTo>
                  <a:cubicBezTo>
                    <a:pt x="2291" y="5826"/>
                    <a:pt x="2827" y="5126"/>
                    <a:pt x="3351" y="4417"/>
                  </a:cubicBezTo>
                  <a:cubicBezTo>
                    <a:pt x="3874" y="3708"/>
                    <a:pt x="4383" y="2987"/>
                    <a:pt x="4874" y="2254"/>
                  </a:cubicBezTo>
                  <a:cubicBezTo>
                    <a:pt x="5365" y="1520"/>
                    <a:pt x="5843" y="777"/>
                    <a:pt x="627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317;p32">
              <a:extLst>
                <a:ext uri="{FF2B5EF4-FFF2-40B4-BE49-F238E27FC236}">
                  <a16:creationId xmlns:a16="http://schemas.microsoft.com/office/drawing/2014/main" id="{0E6544ED-40A5-986C-FF1D-645F63939534}"/>
                </a:ext>
              </a:extLst>
            </p:cNvPr>
            <p:cNvSpPr/>
            <p:nvPr/>
          </p:nvSpPr>
          <p:spPr>
            <a:xfrm>
              <a:off x="5467900" y="3197525"/>
              <a:ext cx="156900" cy="213025"/>
            </a:xfrm>
            <a:custGeom>
              <a:avLst/>
              <a:gdLst/>
              <a:ahLst/>
              <a:cxnLst/>
              <a:rect l="l" t="t" r="r" b="b"/>
              <a:pathLst>
                <a:path w="6276" h="8521" extrusionOk="0">
                  <a:moveTo>
                    <a:pt x="6275" y="1"/>
                  </a:moveTo>
                  <a:lnTo>
                    <a:pt x="6275" y="1"/>
                  </a:lnTo>
                  <a:cubicBezTo>
                    <a:pt x="5663" y="645"/>
                    <a:pt x="5095" y="1322"/>
                    <a:pt x="4540" y="2008"/>
                  </a:cubicBezTo>
                  <a:cubicBezTo>
                    <a:pt x="3986" y="2696"/>
                    <a:pt x="3449" y="3395"/>
                    <a:pt x="2926" y="4104"/>
                  </a:cubicBezTo>
                  <a:cubicBezTo>
                    <a:pt x="2404" y="4814"/>
                    <a:pt x="1895" y="5535"/>
                    <a:pt x="1402" y="6267"/>
                  </a:cubicBezTo>
                  <a:cubicBezTo>
                    <a:pt x="914" y="7001"/>
                    <a:pt x="435" y="7745"/>
                    <a:pt x="1" y="8521"/>
                  </a:cubicBezTo>
                  <a:cubicBezTo>
                    <a:pt x="612" y="7876"/>
                    <a:pt x="1180" y="7198"/>
                    <a:pt x="1736" y="6513"/>
                  </a:cubicBezTo>
                  <a:cubicBezTo>
                    <a:pt x="2291" y="5827"/>
                    <a:pt x="2828" y="5127"/>
                    <a:pt x="3351" y="4418"/>
                  </a:cubicBezTo>
                  <a:cubicBezTo>
                    <a:pt x="3875" y="3709"/>
                    <a:pt x="4383" y="2988"/>
                    <a:pt x="4875" y="2255"/>
                  </a:cubicBezTo>
                  <a:cubicBezTo>
                    <a:pt x="5365" y="1520"/>
                    <a:pt x="5842" y="776"/>
                    <a:pt x="627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318;p32">
              <a:extLst>
                <a:ext uri="{FF2B5EF4-FFF2-40B4-BE49-F238E27FC236}">
                  <a16:creationId xmlns:a16="http://schemas.microsoft.com/office/drawing/2014/main" id="{FA08C352-CD82-11FF-F0DB-EBA217216087}"/>
                </a:ext>
              </a:extLst>
            </p:cNvPr>
            <p:cNvSpPr/>
            <p:nvPr/>
          </p:nvSpPr>
          <p:spPr>
            <a:xfrm>
              <a:off x="5495100" y="3219825"/>
              <a:ext cx="153825" cy="208875"/>
            </a:xfrm>
            <a:custGeom>
              <a:avLst/>
              <a:gdLst/>
              <a:ahLst/>
              <a:cxnLst/>
              <a:rect l="l" t="t" r="r" b="b"/>
              <a:pathLst>
                <a:path w="6153" h="8355" extrusionOk="0">
                  <a:moveTo>
                    <a:pt x="6152" y="0"/>
                  </a:moveTo>
                  <a:cubicBezTo>
                    <a:pt x="5551" y="631"/>
                    <a:pt x="4993" y="1294"/>
                    <a:pt x="4448" y="1966"/>
                  </a:cubicBezTo>
                  <a:cubicBezTo>
                    <a:pt x="3904" y="2639"/>
                    <a:pt x="3376" y="3324"/>
                    <a:pt x="2864" y="4020"/>
                  </a:cubicBezTo>
                  <a:cubicBezTo>
                    <a:pt x="2351" y="4718"/>
                    <a:pt x="1853" y="5424"/>
                    <a:pt x="1372" y="6142"/>
                  </a:cubicBezTo>
                  <a:cubicBezTo>
                    <a:pt x="893" y="6863"/>
                    <a:pt x="425" y="7593"/>
                    <a:pt x="0" y="8355"/>
                  </a:cubicBezTo>
                  <a:cubicBezTo>
                    <a:pt x="603" y="7723"/>
                    <a:pt x="1159" y="7060"/>
                    <a:pt x="1706" y="6389"/>
                  </a:cubicBezTo>
                  <a:cubicBezTo>
                    <a:pt x="2250" y="5716"/>
                    <a:pt x="2777" y="5031"/>
                    <a:pt x="3289" y="4334"/>
                  </a:cubicBezTo>
                  <a:cubicBezTo>
                    <a:pt x="3801" y="3639"/>
                    <a:pt x="4300" y="2931"/>
                    <a:pt x="4782" y="2212"/>
                  </a:cubicBezTo>
                  <a:cubicBezTo>
                    <a:pt x="5261" y="1492"/>
                    <a:pt x="5729" y="763"/>
                    <a:pt x="6152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319;p32">
              <a:extLst>
                <a:ext uri="{FF2B5EF4-FFF2-40B4-BE49-F238E27FC236}">
                  <a16:creationId xmlns:a16="http://schemas.microsoft.com/office/drawing/2014/main" id="{8E967D92-C23F-A848-6A15-E124AE1D2B83}"/>
                </a:ext>
              </a:extLst>
            </p:cNvPr>
            <p:cNvSpPr/>
            <p:nvPr/>
          </p:nvSpPr>
          <p:spPr>
            <a:xfrm>
              <a:off x="5522325" y="3253800"/>
              <a:ext cx="142150" cy="193050"/>
            </a:xfrm>
            <a:custGeom>
              <a:avLst/>
              <a:gdLst/>
              <a:ahLst/>
              <a:cxnLst/>
              <a:rect l="l" t="t" r="r" b="b"/>
              <a:pathLst>
                <a:path w="5686" h="7722" extrusionOk="0">
                  <a:moveTo>
                    <a:pt x="5686" y="1"/>
                  </a:moveTo>
                  <a:lnTo>
                    <a:pt x="5686" y="1"/>
                  </a:lnTo>
                  <a:cubicBezTo>
                    <a:pt x="5123" y="578"/>
                    <a:pt x="4605" y="1189"/>
                    <a:pt x="4098" y="1808"/>
                  </a:cubicBezTo>
                  <a:cubicBezTo>
                    <a:pt x="3593" y="2429"/>
                    <a:pt x="3106" y="3061"/>
                    <a:pt x="2632" y="3704"/>
                  </a:cubicBezTo>
                  <a:cubicBezTo>
                    <a:pt x="2158" y="4347"/>
                    <a:pt x="1699" y="5001"/>
                    <a:pt x="1256" y="5668"/>
                  </a:cubicBezTo>
                  <a:cubicBezTo>
                    <a:pt x="815" y="6336"/>
                    <a:pt x="387" y="7012"/>
                    <a:pt x="1" y="7722"/>
                  </a:cubicBezTo>
                  <a:cubicBezTo>
                    <a:pt x="564" y="7143"/>
                    <a:pt x="1082" y="6533"/>
                    <a:pt x="1589" y="5915"/>
                  </a:cubicBezTo>
                  <a:cubicBezTo>
                    <a:pt x="2094" y="5294"/>
                    <a:pt x="2582" y="4661"/>
                    <a:pt x="3056" y="4018"/>
                  </a:cubicBezTo>
                  <a:cubicBezTo>
                    <a:pt x="3530" y="3375"/>
                    <a:pt x="3989" y="2721"/>
                    <a:pt x="4431" y="2054"/>
                  </a:cubicBezTo>
                  <a:cubicBezTo>
                    <a:pt x="4874" y="1386"/>
                    <a:pt x="5301" y="710"/>
                    <a:pt x="568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320;p32">
              <a:extLst>
                <a:ext uri="{FF2B5EF4-FFF2-40B4-BE49-F238E27FC236}">
                  <a16:creationId xmlns:a16="http://schemas.microsoft.com/office/drawing/2014/main" id="{607836A8-AC63-268E-398B-907C3C4902B0}"/>
                </a:ext>
              </a:extLst>
            </p:cNvPr>
            <p:cNvSpPr/>
            <p:nvPr/>
          </p:nvSpPr>
          <p:spPr>
            <a:xfrm>
              <a:off x="5288500" y="3110375"/>
              <a:ext cx="385450" cy="388200"/>
            </a:xfrm>
            <a:custGeom>
              <a:avLst/>
              <a:gdLst/>
              <a:ahLst/>
              <a:cxnLst/>
              <a:rect l="l" t="t" r="r" b="b"/>
              <a:pathLst>
                <a:path w="15418" h="15528" extrusionOk="0">
                  <a:moveTo>
                    <a:pt x="7754" y="438"/>
                  </a:moveTo>
                  <a:cubicBezTo>
                    <a:pt x="8351" y="438"/>
                    <a:pt x="8933" y="622"/>
                    <a:pt x="9431" y="973"/>
                  </a:cubicBezTo>
                  <a:lnTo>
                    <a:pt x="13641" y="3946"/>
                  </a:lnTo>
                  <a:cubicBezTo>
                    <a:pt x="14279" y="4397"/>
                    <a:pt x="14702" y="5066"/>
                    <a:pt x="14834" y="5835"/>
                  </a:cubicBezTo>
                  <a:cubicBezTo>
                    <a:pt x="14966" y="6601"/>
                    <a:pt x="14791" y="7375"/>
                    <a:pt x="14343" y="8012"/>
                  </a:cubicBezTo>
                  <a:lnTo>
                    <a:pt x="9642" y="14668"/>
                  </a:lnTo>
                  <a:cubicBezTo>
                    <a:pt x="9491" y="14883"/>
                    <a:pt x="9264" y="15026"/>
                    <a:pt x="9003" y="15073"/>
                  </a:cubicBezTo>
                  <a:cubicBezTo>
                    <a:pt x="8947" y="15082"/>
                    <a:pt x="8891" y="15086"/>
                    <a:pt x="8835" y="15086"/>
                  </a:cubicBezTo>
                  <a:cubicBezTo>
                    <a:pt x="8632" y="15086"/>
                    <a:pt x="8435" y="15025"/>
                    <a:pt x="8264" y="14905"/>
                  </a:cubicBezTo>
                  <a:lnTo>
                    <a:pt x="903" y="9708"/>
                  </a:lnTo>
                  <a:cubicBezTo>
                    <a:pt x="688" y="9556"/>
                    <a:pt x="545" y="9329"/>
                    <a:pt x="498" y="9069"/>
                  </a:cubicBezTo>
                  <a:cubicBezTo>
                    <a:pt x="455" y="8809"/>
                    <a:pt x="513" y="8547"/>
                    <a:pt x="666" y="8331"/>
                  </a:cubicBezTo>
                  <a:lnTo>
                    <a:pt x="5366" y="1673"/>
                  </a:lnTo>
                  <a:cubicBezTo>
                    <a:pt x="5816" y="1036"/>
                    <a:pt x="6485" y="614"/>
                    <a:pt x="7254" y="481"/>
                  </a:cubicBezTo>
                  <a:cubicBezTo>
                    <a:pt x="7421" y="453"/>
                    <a:pt x="7588" y="438"/>
                    <a:pt x="7754" y="438"/>
                  </a:cubicBezTo>
                  <a:close/>
                  <a:moveTo>
                    <a:pt x="7756" y="1"/>
                  </a:moveTo>
                  <a:cubicBezTo>
                    <a:pt x="7564" y="1"/>
                    <a:pt x="7371" y="17"/>
                    <a:pt x="7178" y="51"/>
                  </a:cubicBezTo>
                  <a:cubicBezTo>
                    <a:pt x="6296" y="202"/>
                    <a:pt x="5524" y="690"/>
                    <a:pt x="5007" y="1422"/>
                  </a:cubicBezTo>
                  <a:lnTo>
                    <a:pt x="307" y="8079"/>
                  </a:lnTo>
                  <a:cubicBezTo>
                    <a:pt x="86" y="8391"/>
                    <a:pt x="0" y="8769"/>
                    <a:pt x="65" y="9145"/>
                  </a:cubicBezTo>
                  <a:cubicBezTo>
                    <a:pt x="130" y="9521"/>
                    <a:pt x="337" y="9848"/>
                    <a:pt x="649" y="10069"/>
                  </a:cubicBezTo>
                  <a:lnTo>
                    <a:pt x="8011" y="15267"/>
                  </a:lnTo>
                  <a:cubicBezTo>
                    <a:pt x="8256" y="15438"/>
                    <a:pt x="8540" y="15528"/>
                    <a:pt x="8832" y="15528"/>
                  </a:cubicBezTo>
                  <a:cubicBezTo>
                    <a:pt x="8913" y="15528"/>
                    <a:pt x="8995" y="15521"/>
                    <a:pt x="9076" y="15509"/>
                  </a:cubicBezTo>
                  <a:cubicBezTo>
                    <a:pt x="9452" y="15444"/>
                    <a:pt x="9779" y="15236"/>
                    <a:pt x="10000" y="14925"/>
                  </a:cubicBezTo>
                  <a:lnTo>
                    <a:pt x="14701" y="8267"/>
                  </a:lnTo>
                  <a:cubicBezTo>
                    <a:pt x="15218" y="7535"/>
                    <a:pt x="15418" y="6644"/>
                    <a:pt x="15266" y="5761"/>
                  </a:cubicBezTo>
                  <a:cubicBezTo>
                    <a:pt x="15115" y="4878"/>
                    <a:pt x="14627" y="4107"/>
                    <a:pt x="13894" y="3589"/>
                  </a:cubicBezTo>
                  <a:lnTo>
                    <a:pt x="9684" y="616"/>
                  </a:lnTo>
                  <a:cubicBezTo>
                    <a:pt x="9112" y="211"/>
                    <a:pt x="8443" y="1"/>
                    <a:pt x="7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321;p32">
              <a:extLst>
                <a:ext uri="{FF2B5EF4-FFF2-40B4-BE49-F238E27FC236}">
                  <a16:creationId xmlns:a16="http://schemas.microsoft.com/office/drawing/2014/main" id="{65F50148-3DD4-50CD-F600-1682A46F1E6B}"/>
                </a:ext>
              </a:extLst>
            </p:cNvPr>
            <p:cNvSpPr/>
            <p:nvPr/>
          </p:nvSpPr>
          <p:spPr>
            <a:xfrm>
              <a:off x="5308050" y="3304950"/>
              <a:ext cx="235100" cy="162450"/>
            </a:xfrm>
            <a:custGeom>
              <a:avLst/>
              <a:gdLst/>
              <a:ahLst/>
              <a:cxnLst/>
              <a:rect l="l" t="t" r="r" b="b"/>
              <a:pathLst>
                <a:path w="9404" h="6498" extrusionOk="0">
                  <a:moveTo>
                    <a:pt x="1" y="1"/>
                  </a:moveTo>
                  <a:lnTo>
                    <a:pt x="9404" y="6497"/>
                  </a:lnTo>
                </a:path>
              </a:pathLst>
            </a:custGeom>
            <a:solidFill>
              <a:srgbClr val="546A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322;p32">
              <a:extLst>
                <a:ext uri="{FF2B5EF4-FFF2-40B4-BE49-F238E27FC236}">
                  <a16:creationId xmlns:a16="http://schemas.microsoft.com/office/drawing/2014/main" id="{92542C1C-9075-44ED-1D9E-FBC072770165}"/>
                </a:ext>
              </a:extLst>
            </p:cNvPr>
            <p:cNvSpPr/>
            <p:nvPr/>
          </p:nvSpPr>
          <p:spPr>
            <a:xfrm>
              <a:off x="5303500" y="3298650"/>
              <a:ext cx="243725" cy="174925"/>
            </a:xfrm>
            <a:custGeom>
              <a:avLst/>
              <a:gdLst/>
              <a:ahLst/>
              <a:cxnLst/>
              <a:rect l="l" t="t" r="r" b="b"/>
              <a:pathLst>
                <a:path w="9749" h="6997" extrusionOk="0">
                  <a:moveTo>
                    <a:pt x="346" y="0"/>
                  </a:moveTo>
                  <a:lnTo>
                    <a:pt x="1" y="500"/>
                  </a:lnTo>
                  <a:lnTo>
                    <a:pt x="9403" y="6996"/>
                  </a:lnTo>
                  <a:lnTo>
                    <a:pt x="9749" y="6497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323;p32">
              <a:extLst>
                <a:ext uri="{FF2B5EF4-FFF2-40B4-BE49-F238E27FC236}">
                  <a16:creationId xmlns:a16="http://schemas.microsoft.com/office/drawing/2014/main" id="{EE847DDF-141E-0BE7-0741-7D946A6A453A}"/>
                </a:ext>
              </a:extLst>
            </p:cNvPr>
            <p:cNvSpPr/>
            <p:nvPr/>
          </p:nvSpPr>
          <p:spPr>
            <a:xfrm>
              <a:off x="4163550" y="3480350"/>
              <a:ext cx="1252375" cy="1541175"/>
            </a:xfrm>
            <a:custGeom>
              <a:avLst/>
              <a:gdLst/>
              <a:ahLst/>
              <a:cxnLst/>
              <a:rect l="l" t="t" r="r" b="b"/>
              <a:pathLst>
                <a:path w="50095" h="61647" extrusionOk="0">
                  <a:moveTo>
                    <a:pt x="36124" y="1"/>
                  </a:moveTo>
                  <a:cubicBezTo>
                    <a:pt x="35651" y="1"/>
                    <a:pt x="35189" y="82"/>
                    <a:pt x="34742" y="227"/>
                  </a:cubicBezTo>
                  <a:cubicBezTo>
                    <a:pt x="34736" y="231"/>
                    <a:pt x="34731" y="231"/>
                    <a:pt x="34730" y="232"/>
                  </a:cubicBezTo>
                  <a:cubicBezTo>
                    <a:pt x="33178" y="728"/>
                    <a:pt x="31804" y="1943"/>
                    <a:pt x="30820" y="3029"/>
                  </a:cubicBezTo>
                  <a:cubicBezTo>
                    <a:pt x="30818" y="3033"/>
                    <a:pt x="30816" y="3037"/>
                    <a:pt x="30813" y="3039"/>
                  </a:cubicBezTo>
                  <a:cubicBezTo>
                    <a:pt x="30329" y="3571"/>
                    <a:pt x="29943" y="4076"/>
                    <a:pt x="29676" y="4441"/>
                  </a:cubicBezTo>
                  <a:cubicBezTo>
                    <a:pt x="29509" y="4671"/>
                    <a:pt x="29391" y="4847"/>
                    <a:pt x="29328" y="4946"/>
                  </a:cubicBezTo>
                  <a:cubicBezTo>
                    <a:pt x="29289" y="5003"/>
                    <a:pt x="29268" y="5035"/>
                    <a:pt x="29268" y="5035"/>
                  </a:cubicBezTo>
                  <a:cubicBezTo>
                    <a:pt x="24969" y="7221"/>
                    <a:pt x="18267" y="13338"/>
                    <a:pt x="17957" y="13622"/>
                  </a:cubicBezTo>
                  <a:lnTo>
                    <a:pt x="17945" y="13634"/>
                  </a:lnTo>
                  <a:cubicBezTo>
                    <a:pt x="17928" y="13634"/>
                    <a:pt x="17911" y="13634"/>
                    <a:pt x="17897" y="13635"/>
                  </a:cubicBezTo>
                  <a:lnTo>
                    <a:pt x="17896" y="13635"/>
                  </a:lnTo>
                  <a:cubicBezTo>
                    <a:pt x="16475" y="13662"/>
                    <a:pt x="16337" y="14874"/>
                    <a:pt x="16337" y="14874"/>
                  </a:cubicBezTo>
                  <a:cubicBezTo>
                    <a:pt x="16283" y="14867"/>
                    <a:pt x="16231" y="14863"/>
                    <a:pt x="16182" y="14863"/>
                  </a:cubicBezTo>
                  <a:cubicBezTo>
                    <a:pt x="15141" y="14863"/>
                    <a:pt x="15078" y="16360"/>
                    <a:pt x="15078" y="16360"/>
                  </a:cubicBezTo>
                  <a:cubicBezTo>
                    <a:pt x="14349" y="16907"/>
                    <a:pt x="11747" y="19653"/>
                    <a:pt x="10025" y="21496"/>
                  </a:cubicBezTo>
                  <a:cubicBezTo>
                    <a:pt x="10013" y="21507"/>
                    <a:pt x="10001" y="21520"/>
                    <a:pt x="9991" y="21532"/>
                  </a:cubicBezTo>
                  <a:cubicBezTo>
                    <a:pt x="9436" y="22128"/>
                    <a:pt x="8972" y="22628"/>
                    <a:pt x="8699" y="22922"/>
                  </a:cubicBezTo>
                  <a:cubicBezTo>
                    <a:pt x="8531" y="23105"/>
                    <a:pt x="8437" y="23209"/>
                    <a:pt x="8437" y="23209"/>
                  </a:cubicBezTo>
                  <a:cubicBezTo>
                    <a:pt x="7107" y="23560"/>
                    <a:pt x="7247" y="24749"/>
                    <a:pt x="7247" y="24749"/>
                  </a:cubicBezTo>
                  <a:cubicBezTo>
                    <a:pt x="7215" y="24795"/>
                    <a:pt x="7176" y="24851"/>
                    <a:pt x="7133" y="24915"/>
                  </a:cubicBezTo>
                  <a:lnTo>
                    <a:pt x="7132" y="24919"/>
                  </a:lnTo>
                  <a:cubicBezTo>
                    <a:pt x="7110" y="24952"/>
                    <a:pt x="7088" y="24987"/>
                    <a:pt x="7062" y="25022"/>
                  </a:cubicBezTo>
                  <a:cubicBezTo>
                    <a:pt x="6773" y="25457"/>
                    <a:pt x="6319" y="26156"/>
                    <a:pt x="5849" y="26891"/>
                  </a:cubicBezTo>
                  <a:cubicBezTo>
                    <a:pt x="5810" y="27214"/>
                    <a:pt x="5767" y="27545"/>
                    <a:pt x="5721" y="27883"/>
                  </a:cubicBezTo>
                  <a:cubicBezTo>
                    <a:pt x="4301" y="38209"/>
                    <a:pt x="1" y="54508"/>
                    <a:pt x="18938" y="59959"/>
                  </a:cubicBezTo>
                  <a:cubicBezTo>
                    <a:pt x="22938" y="61110"/>
                    <a:pt x="27088" y="61647"/>
                    <a:pt x="31240" y="61647"/>
                  </a:cubicBezTo>
                  <a:cubicBezTo>
                    <a:pt x="35452" y="61647"/>
                    <a:pt x="39665" y="61094"/>
                    <a:pt x="43721" y="60067"/>
                  </a:cubicBezTo>
                  <a:cubicBezTo>
                    <a:pt x="44804" y="59795"/>
                    <a:pt x="45874" y="59487"/>
                    <a:pt x="46932" y="59150"/>
                  </a:cubicBezTo>
                  <a:lnTo>
                    <a:pt x="46932" y="59150"/>
                  </a:lnTo>
                  <a:lnTo>
                    <a:pt x="46859" y="59228"/>
                  </a:lnTo>
                  <a:lnTo>
                    <a:pt x="47092" y="59097"/>
                  </a:lnTo>
                  <a:cubicBezTo>
                    <a:pt x="47206" y="58937"/>
                    <a:pt x="47313" y="58781"/>
                    <a:pt x="47413" y="58618"/>
                  </a:cubicBezTo>
                  <a:cubicBezTo>
                    <a:pt x="47413" y="58618"/>
                    <a:pt x="47416" y="58618"/>
                    <a:pt x="47416" y="58616"/>
                  </a:cubicBezTo>
                  <a:cubicBezTo>
                    <a:pt x="49559" y="55225"/>
                    <a:pt x="49173" y="51452"/>
                    <a:pt x="48878" y="49879"/>
                  </a:cubicBezTo>
                  <a:cubicBezTo>
                    <a:pt x="48843" y="49700"/>
                    <a:pt x="48814" y="49550"/>
                    <a:pt x="48784" y="49434"/>
                  </a:cubicBezTo>
                  <a:cubicBezTo>
                    <a:pt x="48745" y="49269"/>
                    <a:pt x="48718" y="49166"/>
                    <a:pt x="48710" y="49135"/>
                  </a:cubicBezTo>
                  <a:cubicBezTo>
                    <a:pt x="48707" y="49130"/>
                    <a:pt x="48706" y="49125"/>
                    <a:pt x="48706" y="49125"/>
                  </a:cubicBezTo>
                  <a:cubicBezTo>
                    <a:pt x="48706" y="49125"/>
                    <a:pt x="48833" y="49061"/>
                    <a:pt x="48973" y="48957"/>
                  </a:cubicBezTo>
                  <a:cubicBezTo>
                    <a:pt x="49156" y="48822"/>
                    <a:pt x="49360" y="48617"/>
                    <a:pt x="49360" y="48387"/>
                  </a:cubicBezTo>
                  <a:cubicBezTo>
                    <a:pt x="49360" y="48102"/>
                    <a:pt x="49067" y="47760"/>
                    <a:pt x="48889" y="47578"/>
                  </a:cubicBezTo>
                  <a:cubicBezTo>
                    <a:pt x="48810" y="47497"/>
                    <a:pt x="48754" y="47449"/>
                    <a:pt x="48754" y="47449"/>
                  </a:cubicBezTo>
                  <a:cubicBezTo>
                    <a:pt x="48754" y="47449"/>
                    <a:pt x="49102" y="47130"/>
                    <a:pt x="49436" y="46789"/>
                  </a:cubicBezTo>
                  <a:cubicBezTo>
                    <a:pt x="49698" y="46522"/>
                    <a:pt x="49952" y="46244"/>
                    <a:pt x="50017" y="46098"/>
                  </a:cubicBezTo>
                  <a:cubicBezTo>
                    <a:pt x="50095" y="45916"/>
                    <a:pt x="49840" y="45791"/>
                    <a:pt x="49589" y="45706"/>
                  </a:cubicBezTo>
                  <a:lnTo>
                    <a:pt x="49588" y="45706"/>
                  </a:lnTo>
                  <a:cubicBezTo>
                    <a:pt x="49395" y="45649"/>
                    <a:pt x="49214" y="45621"/>
                    <a:pt x="49214" y="45621"/>
                  </a:cubicBezTo>
                  <a:lnTo>
                    <a:pt x="49329" y="44381"/>
                  </a:lnTo>
                  <a:cubicBezTo>
                    <a:pt x="49329" y="44373"/>
                    <a:pt x="49329" y="44366"/>
                    <a:pt x="49330" y="44360"/>
                  </a:cubicBezTo>
                  <a:lnTo>
                    <a:pt x="49374" y="43891"/>
                  </a:lnTo>
                  <a:lnTo>
                    <a:pt x="49374" y="43889"/>
                  </a:lnTo>
                  <a:lnTo>
                    <a:pt x="49400" y="43640"/>
                  </a:lnTo>
                  <a:lnTo>
                    <a:pt x="49455" y="43056"/>
                  </a:lnTo>
                  <a:lnTo>
                    <a:pt x="49455" y="43055"/>
                  </a:lnTo>
                  <a:lnTo>
                    <a:pt x="49493" y="42637"/>
                  </a:lnTo>
                  <a:cubicBezTo>
                    <a:pt x="49493" y="42637"/>
                    <a:pt x="49578" y="42552"/>
                    <a:pt x="49682" y="42417"/>
                  </a:cubicBezTo>
                  <a:cubicBezTo>
                    <a:pt x="49803" y="42257"/>
                    <a:pt x="49946" y="42025"/>
                    <a:pt x="49994" y="41782"/>
                  </a:cubicBezTo>
                  <a:lnTo>
                    <a:pt x="49994" y="41777"/>
                  </a:lnTo>
                  <a:cubicBezTo>
                    <a:pt x="50008" y="41707"/>
                    <a:pt x="50012" y="41636"/>
                    <a:pt x="50007" y="41566"/>
                  </a:cubicBezTo>
                  <a:cubicBezTo>
                    <a:pt x="50005" y="41547"/>
                    <a:pt x="50002" y="41530"/>
                    <a:pt x="49999" y="41513"/>
                  </a:cubicBezTo>
                  <a:cubicBezTo>
                    <a:pt x="49978" y="41397"/>
                    <a:pt x="49925" y="41315"/>
                    <a:pt x="49857" y="41259"/>
                  </a:cubicBezTo>
                  <a:lnTo>
                    <a:pt x="49856" y="41259"/>
                  </a:lnTo>
                  <a:cubicBezTo>
                    <a:pt x="49817" y="41227"/>
                    <a:pt x="49773" y="41203"/>
                    <a:pt x="49726" y="41184"/>
                  </a:cubicBezTo>
                  <a:cubicBezTo>
                    <a:pt x="49635" y="41150"/>
                    <a:pt x="49538" y="41141"/>
                    <a:pt x="49467" y="41141"/>
                  </a:cubicBezTo>
                  <a:cubicBezTo>
                    <a:pt x="49400" y="41141"/>
                    <a:pt x="49355" y="41149"/>
                    <a:pt x="49355" y="41149"/>
                  </a:cubicBezTo>
                  <a:lnTo>
                    <a:pt x="49333" y="40977"/>
                  </a:lnTo>
                  <a:lnTo>
                    <a:pt x="49297" y="40726"/>
                  </a:lnTo>
                  <a:lnTo>
                    <a:pt x="49262" y="40449"/>
                  </a:lnTo>
                  <a:cubicBezTo>
                    <a:pt x="49262" y="40449"/>
                    <a:pt x="49330" y="40347"/>
                    <a:pt x="49416" y="40186"/>
                  </a:cubicBezTo>
                  <a:cubicBezTo>
                    <a:pt x="49542" y="39949"/>
                    <a:pt x="49698" y="39579"/>
                    <a:pt x="49727" y="39190"/>
                  </a:cubicBezTo>
                  <a:cubicBezTo>
                    <a:pt x="49757" y="38798"/>
                    <a:pt x="49460" y="38608"/>
                    <a:pt x="49222" y="38521"/>
                  </a:cubicBezTo>
                  <a:cubicBezTo>
                    <a:pt x="49066" y="38462"/>
                    <a:pt x="48933" y="38448"/>
                    <a:pt x="48933" y="38448"/>
                  </a:cubicBezTo>
                  <a:cubicBezTo>
                    <a:pt x="48933" y="38448"/>
                    <a:pt x="48696" y="29999"/>
                    <a:pt x="48872" y="24126"/>
                  </a:cubicBezTo>
                  <a:lnTo>
                    <a:pt x="48872" y="24109"/>
                  </a:lnTo>
                  <a:cubicBezTo>
                    <a:pt x="48897" y="23338"/>
                    <a:pt x="48927" y="22617"/>
                    <a:pt x="48966" y="21961"/>
                  </a:cubicBezTo>
                  <a:cubicBezTo>
                    <a:pt x="49036" y="20785"/>
                    <a:pt x="49134" y="19835"/>
                    <a:pt x="49264" y="19246"/>
                  </a:cubicBezTo>
                  <a:cubicBezTo>
                    <a:pt x="49288" y="19148"/>
                    <a:pt x="49307" y="19048"/>
                    <a:pt x="49324" y="18945"/>
                  </a:cubicBezTo>
                  <a:cubicBezTo>
                    <a:pt x="49551" y="17627"/>
                    <a:pt x="49393" y="15960"/>
                    <a:pt x="48723" y="14618"/>
                  </a:cubicBezTo>
                  <a:cubicBezTo>
                    <a:pt x="48719" y="14605"/>
                    <a:pt x="48713" y="14593"/>
                    <a:pt x="48706" y="14579"/>
                  </a:cubicBezTo>
                  <a:cubicBezTo>
                    <a:pt x="48253" y="13685"/>
                    <a:pt x="47572" y="12940"/>
                    <a:pt x="46626" y="12547"/>
                  </a:cubicBezTo>
                  <a:cubicBezTo>
                    <a:pt x="46600" y="12537"/>
                    <a:pt x="46574" y="12526"/>
                    <a:pt x="46548" y="12516"/>
                  </a:cubicBezTo>
                  <a:cubicBezTo>
                    <a:pt x="46235" y="12394"/>
                    <a:pt x="45895" y="12308"/>
                    <a:pt x="45523" y="12269"/>
                  </a:cubicBezTo>
                  <a:cubicBezTo>
                    <a:pt x="45496" y="12267"/>
                    <a:pt x="45471" y="12263"/>
                    <a:pt x="45445" y="12261"/>
                  </a:cubicBezTo>
                  <a:cubicBezTo>
                    <a:pt x="45400" y="12255"/>
                    <a:pt x="45355" y="12253"/>
                    <a:pt x="45311" y="12249"/>
                  </a:cubicBezTo>
                  <a:cubicBezTo>
                    <a:pt x="45216" y="12244"/>
                    <a:pt x="45119" y="12241"/>
                    <a:pt x="45020" y="12241"/>
                  </a:cubicBezTo>
                  <a:cubicBezTo>
                    <a:pt x="43868" y="12241"/>
                    <a:pt x="42461" y="12644"/>
                    <a:pt x="40768" y="13618"/>
                  </a:cubicBezTo>
                  <a:cubicBezTo>
                    <a:pt x="40383" y="13838"/>
                    <a:pt x="40021" y="14091"/>
                    <a:pt x="39681" y="14372"/>
                  </a:cubicBezTo>
                  <a:cubicBezTo>
                    <a:pt x="36648" y="16863"/>
                    <a:pt x="35248" y="21593"/>
                    <a:pt x="34481" y="26481"/>
                  </a:cubicBezTo>
                  <a:lnTo>
                    <a:pt x="33961" y="27218"/>
                  </a:lnTo>
                  <a:lnTo>
                    <a:pt x="28869" y="34434"/>
                  </a:lnTo>
                  <a:lnTo>
                    <a:pt x="27712" y="36072"/>
                  </a:lnTo>
                  <a:lnTo>
                    <a:pt x="25653" y="38989"/>
                  </a:lnTo>
                  <a:cubicBezTo>
                    <a:pt x="25451" y="39275"/>
                    <a:pt x="25221" y="39529"/>
                    <a:pt x="24966" y="39748"/>
                  </a:cubicBezTo>
                  <a:lnTo>
                    <a:pt x="24924" y="39784"/>
                  </a:lnTo>
                  <a:cubicBezTo>
                    <a:pt x="24882" y="39821"/>
                    <a:pt x="24839" y="39854"/>
                    <a:pt x="24795" y="39887"/>
                  </a:cubicBezTo>
                  <a:cubicBezTo>
                    <a:pt x="24787" y="39893"/>
                    <a:pt x="24779" y="39899"/>
                    <a:pt x="24771" y="39905"/>
                  </a:cubicBezTo>
                  <a:cubicBezTo>
                    <a:pt x="24760" y="39914"/>
                    <a:pt x="24751" y="39920"/>
                    <a:pt x="24742" y="39926"/>
                  </a:cubicBezTo>
                  <a:cubicBezTo>
                    <a:pt x="24732" y="39937"/>
                    <a:pt x="24722" y="39944"/>
                    <a:pt x="24710" y="39950"/>
                  </a:cubicBezTo>
                  <a:cubicBezTo>
                    <a:pt x="24674" y="39978"/>
                    <a:pt x="24637" y="40004"/>
                    <a:pt x="24601" y="40029"/>
                  </a:cubicBezTo>
                  <a:cubicBezTo>
                    <a:pt x="24590" y="40037"/>
                    <a:pt x="24578" y="40043"/>
                    <a:pt x="24568" y="40051"/>
                  </a:cubicBezTo>
                  <a:cubicBezTo>
                    <a:pt x="24512" y="40090"/>
                    <a:pt x="24451" y="40128"/>
                    <a:pt x="24392" y="40163"/>
                  </a:cubicBezTo>
                  <a:cubicBezTo>
                    <a:pt x="24381" y="40170"/>
                    <a:pt x="24370" y="40178"/>
                    <a:pt x="24360" y="40184"/>
                  </a:cubicBezTo>
                  <a:cubicBezTo>
                    <a:pt x="24352" y="40187"/>
                    <a:pt x="24346" y="40191"/>
                    <a:pt x="24340" y="40196"/>
                  </a:cubicBezTo>
                  <a:cubicBezTo>
                    <a:pt x="24330" y="40202"/>
                    <a:pt x="24319" y="40208"/>
                    <a:pt x="24309" y="40212"/>
                  </a:cubicBezTo>
                  <a:cubicBezTo>
                    <a:pt x="24305" y="40217"/>
                    <a:pt x="24299" y="40219"/>
                    <a:pt x="24296" y="40220"/>
                  </a:cubicBezTo>
                  <a:cubicBezTo>
                    <a:pt x="24247" y="40250"/>
                    <a:pt x="24199" y="40275"/>
                    <a:pt x="24148" y="40301"/>
                  </a:cubicBezTo>
                  <a:cubicBezTo>
                    <a:pt x="24145" y="40301"/>
                    <a:pt x="24145" y="40303"/>
                    <a:pt x="24144" y="40303"/>
                  </a:cubicBezTo>
                  <a:cubicBezTo>
                    <a:pt x="24131" y="40311"/>
                    <a:pt x="24117" y="40318"/>
                    <a:pt x="24104" y="40323"/>
                  </a:cubicBezTo>
                  <a:cubicBezTo>
                    <a:pt x="23965" y="40394"/>
                    <a:pt x="23822" y="40457"/>
                    <a:pt x="23676" y="40510"/>
                  </a:cubicBezTo>
                  <a:cubicBezTo>
                    <a:pt x="23607" y="40536"/>
                    <a:pt x="23536" y="40559"/>
                    <a:pt x="23465" y="40580"/>
                  </a:cubicBezTo>
                  <a:cubicBezTo>
                    <a:pt x="23443" y="40588"/>
                    <a:pt x="23421" y="40594"/>
                    <a:pt x="23399" y="40600"/>
                  </a:cubicBezTo>
                  <a:cubicBezTo>
                    <a:pt x="23356" y="40613"/>
                    <a:pt x="23313" y="40625"/>
                    <a:pt x="23271" y="40635"/>
                  </a:cubicBezTo>
                  <a:cubicBezTo>
                    <a:pt x="23250" y="40642"/>
                    <a:pt x="23229" y="40647"/>
                    <a:pt x="23207" y="40652"/>
                  </a:cubicBezTo>
                  <a:cubicBezTo>
                    <a:pt x="23129" y="40672"/>
                    <a:pt x="23049" y="40688"/>
                    <a:pt x="22971" y="40702"/>
                  </a:cubicBezTo>
                  <a:cubicBezTo>
                    <a:pt x="22960" y="40704"/>
                    <a:pt x="22947" y="40707"/>
                    <a:pt x="22935" y="40708"/>
                  </a:cubicBezTo>
                  <a:cubicBezTo>
                    <a:pt x="22862" y="40721"/>
                    <a:pt x="22789" y="40731"/>
                    <a:pt x="22715" y="40740"/>
                  </a:cubicBezTo>
                  <a:cubicBezTo>
                    <a:pt x="22704" y="40742"/>
                    <a:pt x="22691" y="40743"/>
                    <a:pt x="22679" y="40743"/>
                  </a:cubicBezTo>
                  <a:cubicBezTo>
                    <a:pt x="22658" y="40748"/>
                    <a:pt x="22636" y="40749"/>
                    <a:pt x="22614" y="40749"/>
                  </a:cubicBezTo>
                  <a:cubicBezTo>
                    <a:pt x="22597" y="40752"/>
                    <a:pt x="22584" y="40753"/>
                    <a:pt x="22567" y="40753"/>
                  </a:cubicBezTo>
                  <a:cubicBezTo>
                    <a:pt x="22533" y="40758"/>
                    <a:pt x="22498" y="40760"/>
                    <a:pt x="22463" y="40762"/>
                  </a:cubicBezTo>
                  <a:cubicBezTo>
                    <a:pt x="22462" y="40762"/>
                    <a:pt x="22462" y="40762"/>
                    <a:pt x="22462" y="40762"/>
                  </a:cubicBezTo>
                  <a:cubicBezTo>
                    <a:pt x="22462" y="40762"/>
                    <a:pt x="22462" y="40762"/>
                    <a:pt x="22462" y="40762"/>
                  </a:cubicBezTo>
                  <a:cubicBezTo>
                    <a:pt x="22459" y="40762"/>
                    <a:pt x="22458" y="40763"/>
                    <a:pt x="22458" y="40763"/>
                  </a:cubicBezTo>
                  <a:cubicBezTo>
                    <a:pt x="22457" y="40763"/>
                    <a:pt x="22457" y="40762"/>
                    <a:pt x="22456" y="40762"/>
                  </a:cubicBezTo>
                  <a:cubicBezTo>
                    <a:pt x="22401" y="40765"/>
                    <a:pt x="22347" y="40767"/>
                    <a:pt x="22292" y="40767"/>
                  </a:cubicBezTo>
                  <a:cubicBezTo>
                    <a:pt x="22283" y="40769"/>
                    <a:pt x="22275" y="40769"/>
                    <a:pt x="22267" y="40769"/>
                  </a:cubicBezTo>
                  <a:lnTo>
                    <a:pt x="22216" y="40769"/>
                  </a:lnTo>
                  <a:cubicBezTo>
                    <a:pt x="22153" y="40769"/>
                    <a:pt x="22090" y="40765"/>
                    <a:pt x="22028" y="40764"/>
                  </a:cubicBezTo>
                  <a:cubicBezTo>
                    <a:pt x="22016" y="40763"/>
                    <a:pt x="22005" y="40763"/>
                    <a:pt x="21996" y="40763"/>
                  </a:cubicBezTo>
                  <a:lnTo>
                    <a:pt x="21983" y="40763"/>
                  </a:lnTo>
                  <a:cubicBezTo>
                    <a:pt x="21957" y="40762"/>
                    <a:pt x="21929" y="40759"/>
                    <a:pt x="21901" y="40758"/>
                  </a:cubicBezTo>
                  <a:cubicBezTo>
                    <a:pt x="21886" y="40754"/>
                    <a:pt x="21872" y="40754"/>
                    <a:pt x="21858" y="40753"/>
                  </a:cubicBezTo>
                  <a:cubicBezTo>
                    <a:pt x="21847" y="40751"/>
                    <a:pt x="21835" y="40751"/>
                    <a:pt x="21823" y="40749"/>
                  </a:cubicBezTo>
                  <a:lnTo>
                    <a:pt x="21804" y="40749"/>
                  </a:lnTo>
                  <a:cubicBezTo>
                    <a:pt x="21740" y="40743"/>
                    <a:pt x="21677" y="40736"/>
                    <a:pt x="21614" y="40727"/>
                  </a:cubicBezTo>
                  <a:cubicBezTo>
                    <a:pt x="21554" y="40718"/>
                    <a:pt x="21493" y="40708"/>
                    <a:pt x="21433" y="40696"/>
                  </a:cubicBezTo>
                  <a:lnTo>
                    <a:pt x="21428" y="40696"/>
                  </a:lnTo>
                  <a:cubicBezTo>
                    <a:pt x="21415" y="40693"/>
                    <a:pt x="21400" y="40688"/>
                    <a:pt x="21385" y="40687"/>
                  </a:cubicBezTo>
                  <a:cubicBezTo>
                    <a:pt x="21372" y="40686"/>
                    <a:pt x="21357" y="40682"/>
                    <a:pt x="21343" y="40677"/>
                  </a:cubicBezTo>
                  <a:cubicBezTo>
                    <a:pt x="21286" y="40668"/>
                    <a:pt x="21230" y="40654"/>
                    <a:pt x="21174" y="40637"/>
                  </a:cubicBezTo>
                  <a:cubicBezTo>
                    <a:pt x="21168" y="40637"/>
                    <a:pt x="21162" y="40635"/>
                    <a:pt x="21156" y="40633"/>
                  </a:cubicBezTo>
                  <a:cubicBezTo>
                    <a:pt x="21154" y="40633"/>
                    <a:pt x="21152" y="40633"/>
                    <a:pt x="21151" y="40632"/>
                  </a:cubicBezTo>
                  <a:cubicBezTo>
                    <a:pt x="21141" y="40630"/>
                    <a:pt x="21130" y="40628"/>
                    <a:pt x="21120" y="40624"/>
                  </a:cubicBezTo>
                  <a:cubicBezTo>
                    <a:pt x="21103" y="40620"/>
                    <a:pt x="21087" y="40615"/>
                    <a:pt x="21073" y="40611"/>
                  </a:cubicBezTo>
                  <a:cubicBezTo>
                    <a:pt x="21038" y="40603"/>
                    <a:pt x="21004" y="40593"/>
                    <a:pt x="20972" y="40581"/>
                  </a:cubicBezTo>
                  <a:cubicBezTo>
                    <a:pt x="20945" y="40572"/>
                    <a:pt x="20916" y="40561"/>
                    <a:pt x="20886" y="40553"/>
                  </a:cubicBezTo>
                  <a:cubicBezTo>
                    <a:pt x="20882" y="40553"/>
                    <a:pt x="20877" y="40549"/>
                    <a:pt x="20873" y="40548"/>
                  </a:cubicBezTo>
                  <a:cubicBezTo>
                    <a:pt x="20839" y="40538"/>
                    <a:pt x="20805" y="40526"/>
                    <a:pt x="20770" y="40512"/>
                  </a:cubicBezTo>
                  <a:cubicBezTo>
                    <a:pt x="20710" y="40490"/>
                    <a:pt x="20650" y="40468"/>
                    <a:pt x="20590" y="40442"/>
                  </a:cubicBezTo>
                  <a:cubicBezTo>
                    <a:pt x="20569" y="40434"/>
                    <a:pt x="20551" y="40426"/>
                    <a:pt x="20534" y="40417"/>
                  </a:cubicBezTo>
                  <a:cubicBezTo>
                    <a:pt x="20528" y="40415"/>
                    <a:pt x="20520" y="40410"/>
                    <a:pt x="20515" y="40409"/>
                  </a:cubicBezTo>
                  <a:cubicBezTo>
                    <a:pt x="20459" y="40385"/>
                    <a:pt x="20402" y="40360"/>
                    <a:pt x="20347" y="40330"/>
                  </a:cubicBezTo>
                  <a:cubicBezTo>
                    <a:pt x="20292" y="40303"/>
                    <a:pt x="20238" y="40274"/>
                    <a:pt x="20183" y="40244"/>
                  </a:cubicBezTo>
                  <a:cubicBezTo>
                    <a:pt x="20107" y="40203"/>
                    <a:pt x="20033" y="40159"/>
                    <a:pt x="19961" y="40113"/>
                  </a:cubicBezTo>
                  <a:cubicBezTo>
                    <a:pt x="19903" y="40076"/>
                    <a:pt x="19851" y="40040"/>
                    <a:pt x="19795" y="40002"/>
                  </a:cubicBezTo>
                  <a:lnTo>
                    <a:pt x="19223" y="39596"/>
                  </a:lnTo>
                  <a:cubicBezTo>
                    <a:pt x="19162" y="39556"/>
                    <a:pt x="19102" y="39513"/>
                    <a:pt x="19046" y="39465"/>
                  </a:cubicBezTo>
                  <a:lnTo>
                    <a:pt x="19044" y="39465"/>
                  </a:lnTo>
                  <a:lnTo>
                    <a:pt x="19032" y="39453"/>
                  </a:lnTo>
                  <a:cubicBezTo>
                    <a:pt x="19026" y="39449"/>
                    <a:pt x="19020" y="39445"/>
                    <a:pt x="19014" y="39440"/>
                  </a:cubicBezTo>
                  <a:lnTo>
                    <a:pt x="19013" y="39438"/>
                  </a:lnTo>
                  <a:cubicBezTo>
                    <a:pt x="18999" y="39429"/>
                    <a:pt x="18986" y="39419"/>
                    <a:pt x="18972" y="39407"/>
                  </a:cubicBezTo>
                  <a:cubicBezTo>
                    <a:pt x="18950" y="39388"/>
                    <a:pt x="18928" y="39370"/>
                    <a:pt x="18906" y="39350"/>
                  </a:cubicBezTo>
                  <a:cubicBezTo>
                    <a:pt x="18884" y="39332"/>
                    <a:pt x="18862" y="39314"/>
                    <a:pt x="18840" y="39293"/>
                  </a:cubicBezTo>
                  <a:cubicBezTo>
                    <a:pt x="18827" y="39281"/>
                    <a:pt x="18812" y="39267"/>
                    <a:pt x="18798" y="39255"/>
                  </a:cubicBezTo>
                  <a:cubicBezTo>
                    <a:pt x="18790" y="39247"/>
                    <a:pt x="18782" y="39238"/>
                    <a:pt x="18773" y="39233"/>
                  </a:cubicBezTo>
                  <a:cubicBezTo>
                    <a:pt x="18766" y="39227"/>
                    <a:pt x="18758" y="39221"/>
                    <a:pt x="18752" y="39215"/>
                  </a:cubicBezTo>
                  <a:lnTo>
                    <a:pt x="18706" y="39168"/>
                  </a:lnTo>
                  <a:cubicBezTo>
                    <a:pt x="18699" y="39164"/>
                    <a:pt x="18695" y="39160"/>
                    <a:pt x="18689" y="39155"/>
                  </a:cubicBezTo>
                  <a:cubicBezTo>
                    <a:pt x="18673" y="39137"/>
                    <a:pt x="18655" y="39118"/>
                    <a:pt x="18639" y="39102"/>
                  </a:cubicBezTo>
                  <a:lnTo>
                    <a:pt x="18634" y="39098"/>
                  </a:lnTo>
                  <a:cubicBezTo>
                    <a:pt x="18628" y="39093"/>
                    <a:pt x="18622" y="39085"/>
                    <a:pt x="18618" y="39080"/>
                  </a:cubicBezTo>
                  <a:lnTo>
                    <a:pt x="18567" y="39029"/>
                  </a:lnTo>
                  <a:cubicBezTo>
                    <a:pt x="18542" y="39002"/>
                    <a:pt x="18519" y="38975"/>
                    <a:pt x="18493" y="38946"/>
                  </a:cubicBezTo>
                  <a:cubicBezTo>
                    <a:pt x="18440" y="38889"/>
                    <a:pt x="18392" y="38830"/>
                    <a:pt x="18343" y="38769"/>
                  </a:cubicBezTo>
                  <a:cubicBezTo>
                    <a:pt x="17219" y="37344"/>
                    <a:pt x="17109" y="35295"/>
                    <a:pt x="18210" y="33738"/>
                  </a:cubicBezTo>
                  <a:lnTo>
                    <a:pt x="36180" y="8285"/>
                  </a:lnTo>
                  <a:lnTo>
                    <a:pt x="36180" y="8284"/>
                  </a:lnTo>
                  <a:lnTo>
                    <a:pt x="36339" y="8061"/>
                  </a:lnTo>
                  <a:lnTo>
                    <a:pt x="36339" y="8059"/>
                  </a:lnTo>
                  <a:lnTo>
                    <a:pt x="36749" y="7479"/>
                  </a:lnTo>
                  <a:lnTo>
                    <a:pt x="37055" y="7050"/>
                  </a:lnTo>
                  <a:cubicBezTo>
                    <a:pt x="37055" y="7047"/>
                    <a:pt x="37055" y="7047"/>
                    <a:pt x="37056" y="7046"/>
                  </a:cubicBezTo>
                  <a:lnTo>
                    <a:pt x="37056" y="7045"/>
                  </a:lnTo>
                  <a:lnTo>
                    <a:pt x="39547" y="3515"/>
                  </a:lnTo>
                  <a:lnTo>
                    <a:pt x="39837" y="3105"/>
                  </a:lnTo>
                  <a:lnTo>
                    <a:pt x="39837" y="3069"/>
                  </a:lnTo>
                  <a:cubicBezTo>
                    <a:pt x="39837" y="2743"/>
                    <a:pt x="39734" y="319"/>
                    <a:pt x="36698" y="29"/>
                  </a:cubicBezTo>
                  <a:lnTo>
                    <a:pt x="36697" y="29"/>
                  </a:lnTo>
                  <a:cubicBezTo>
                    <a:pt x="36696" y="28"/>
                    <a:pt x="36695" y="28"/>
                    <a:pt x="36694" y="28"/>
                  </a:cubicBezTo>
                  <a:cubicBezTo>
                    <a:pt x="36693" y="28"/>
                    <a:pt x="36692" y="28"/>
                    <a:pt x="36691" y="29"/>
                  </a:cubicBezTo>
                  <a:cubicBezTo>
                    <a:pt x="36685" y="28"/>
                    <a:pt x="36679" y="28"/>
                    <a:pt x="36675" y="28"/>
                  </a:cubicBezTo>
                  <a:cubicBezTo>
                    <a:pt x="36528" y="15"/>
                    <a:pt x="36373" y="6"/>
                    <a:pt x="36213" y="1"/>
                  </a:cubicBezTo>
                  <a:cubicBezTo>
                    <a:pt x="36183" y="1"/>
                    <a:pt x="36154" y="1"/>
                    <a:pt x="36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324;p32">
              <a:extLst>
                <a:ext uri="{FF2B5EF4-FFF2-40B4-BE49-F238E27FC236}">
                  <a16:creationId xmlns:a16="http://schemas.microsoft.com/office/drawing/2014/main" id="{42D0857F-64FE-55DF-0CE3-6C06F0FE55BA}"/>
                </a:ext>
              </a:extLst>
            </p:cNvPr>
            <p:cNvSpPr/>
            <p:nvPr/>
          </p:nvSpPr>
          <p:spPr>
            <a:xfrm>
              <a:off x="4612200" y="4147750"/>
              <a:ext cx="414825" cy="591800"/>
            </a:xfrm>
            <a:custGeom>
              <a:avLst/>
              <a:gdLst/>
              <a:ahLst/>
              <a:cxnLst/>
              <a:rect l="l" t="t" r="r" b="b"/>
              <a:pathLst>
                <a:path w="16593" h="23672" extrusionOk="0">
                  <a:moveTo>
                    <a:pt x="16394" y="0"/>
                  </a:moveTo>
                  <a:lnTo>
                    <a:pt x="7712" y="12301"/>
                  </a:lnTo>
                  <a:cubicBezTo>
                    <a:pt x="6892" y="13462"/>
                    <a:pt x="5592" y="14082"/>
                    <a:pt x="4271" y="14082"/>
                  </a:cubicBezTo>
                  <a:cubicBezTo>
                    <a:pt x="3433" y="14082"/>
                    <a:pt x="2586" y="13832"/>
                    <a:pt x="1849" y="13312"/>
                  </a:cubicBezTo>
                  <a:lnTo>
                    <a:pt x="1277" y="12907"/>
                  </a:lnTo>
                  <a:cubicBezTo>
                    <a:pt x="1034" y="12736"/>
                    <a:pt x="816" y="12546"/>
                    <a:pt x="622" y="12336"/>
                  </a:cubicBezTo>
                  <a:cubicBezTo>
                    <a:pt x="246" y="13852"/>
                    <a:pt x="1" y="15771"/>
                    <a:pt x="1" y="15771"/>
                  </a:cubicBezTo>
                  <a:cubicBezTo>
                    <a:pt x="1" y="15771"/>
                    <a:pt x="2819" y="18950"/>
                    <a:pt x="5524" y="21202"/>
                  </a:cubicBezTo>
                  <a:cubicBezTo>
                    <a:pt x="7537" y="22878"/>
                    <a:pt x="8407" y="23671"/>
                    <a:pt x="9155" y="23671"/>
                  </a:cubicBezTo>
                  <a:cubicBezTo>
                    <a:pt x="9411" y="23671"/>
                    <a:pt x="9654" y="23578"/>
                    <a:pt x="9923" y="23394"/>
                  </a:cubicBezTo>
                  <a:cubicBezTo>
                    <a:pt x="10740" y="22839"/>
                    <a:pt x="12506" y="19565"/>
                    <a:pt x="13904" y="16755"/>
                  </a:cubicBezTo>
                  <a:cubicBezTo>
                    <a:pt x="15303" y="13946"/>
                    <a:pt x="16593" y="8798"/>
                    <a:pt x="16261" y="3889"/>
                  </a:cubicBezTo>
                  <a:cubicBezTo>
                    <a:pt x="16173" y="2582"/>
                    <a:pt x="16243" y="1250"/>
                    <a:pt x="16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325;p32">
              <a:extLst>
                <a:ext uri="{FF2B5EF4-FFF2-40B4-BE49-F238E27FC236}">
                  <a16:creationId xmlns:a16="http://schemas.microsoft.com/office/drawing/2014/main" id="{1198C57A-13C0-DFA2-C465-71C558F45F10}"/>
                </a:ext>
              </a:extLst>
            </p:cNvPr>
            <p:cNvSpPr/>
            <p:nvPr/>
          </p:nvSpPr>
          <p:spPr>
            <a:xfrm>
              <a:off x="4904900" y="3480975"/>
              <a:ext cx="255275" cy="200975"/>
            </a:xfrm>
            <a:custGeom>
              <a:avLst/>
              <a:gdLst/>
              <a:ahLst/>
              <a:cxnLst/>
              <a:rect l="l" t="t" r="r" b="b"/>
              <a:pathLst>
                <a:path w="10211" h="8039" extrusionOk="0">
                  <a:moveTo>
                    <a:pt x="6784" y="1"/>
                  </a:moveTo>
                  <a:cubicBezTo>
                    <a:pt x="1595" y="1"/>
                    <a:pt x="1" y="5272"/>
                    <a:pt x="1" y="5272"/>
                  </a:cubicBezTo>
                  <a:cubicBezTo>
                    <a:pt x="1800" y="4421"/>
                    <a:pt x="3132" y="4086"/>
                    <a:pt x="4113" y="4086"/>
                  </a:cubicBezTo>
                  <a:cubicBezTo>
                    <a:pt x="6875" y="4086"/>
                    <a:pt x="6860" y="6744"/>
                    <a:pt x="6688" y="8039"/>
                  </a:cubicBezTo>
                  <a:lnTo>
                    <a:pt x="10210" y="3049"/>
                  </a:lnTo>
                  <a:cubicBezTo>
                    <a:pt x="10128" y="1462"/>
                    <a:pt x="9412" y="173"/>
                    <a:pt x="7373" y="23"/>
                  </a:cubicBezTo>
                  <a:cubicBezTo>
                    <a:pt x="7172" y="8"/>
                    <a:pt x="6975" y="1"/>
                    <a:pt x="6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326;p32">
              <a:extLst>
                <a:ext uri="{FF2B5EF4-FFF2-40B4-BE49-F238E27FC236}">
                  <a16:creationId xmlns:a16="http://schemas.microsoft.com/office/drawing/2014/main" id="{0ADB7401-619F-4242-0666-5A855CD68E26}"/>
                </a:ext>
              </a:extLst>
            </p:cNvPr>
            <p:cNvSpPr/>
            <p:nvPr/>
          </p:nvSpPr>
          <p:spPr>
            <a:xfrm>
              <a:off x="5153900" y="3786500"/>
              <a:ext cx="275900" cy="747650"/>
            </a:xfrm>
            <a:custGeom>
              <a:avLst/>
              <a:gdLst/>
              <a:ahLst/>
              <a:cxnLst/>
              <a:rect l="l" t="t" r="r" b="b"/>
              <a:pathLst>
                <a:path w="11036" h="29906" extrusionOk="0">
                  <a:moveTo>
                    <a:pt x="5328" y="1"/>
                  </a:moveTo>
                  <a:cubicBezTo>
                    <a:pt x="2587" y="1"/>
                    <a:pt x="0" y="2163"/>
                    <a:pt x="0" y="2163"/>
                  </a:cubicBezTo>
                  <a:cubicBezTo>
                    <a:pt x="0" y="2163"/>
                    <a:pt x="1125" y="1749"/>
                    <a:pt x="2407" y="1749"/>
                  </a:cubicBezTo>
                  <a:cubicBezTo>
                    <a:pt x="4160" y="1749"/>
                    <a:pt x="6208" y="2523"/>
                    <a:pt x="6077" y="6191"/>
                  </a:cubicBezTo>
                  <a:cubicBezTo>
                    <a:pt x="5849" y="12539"/>
                    <a:pt x="5484" y="22442"/>
                    <a:pt x="6719" y="27047"/>
                  </a:cubicBezTo>
                  <a:cubicBezTo>
                    <a:pt x="6719" y="27047"/>
                    <a:pt x="2611" y="29284"/>
                    <a:pt x="2042" y="29845"/>
                  </a:cubicBezTo>
                  <a:cubicBezTo>
                    <a:pt x="1999" y="29886"/>
                    <a:pt x="2008" y="29906"/>
                    <a:pt x="2062" y="29906"/>
                  </a:cubicBezTo>
                  <a:cubicBezTo>
                    <a:pt x="2720" y="29906"/>
                    <a:pt x="10118" y="26955"/>
                    <a:pt x="10118" y="26955"/>
                  </a:cubicBezTo>
                  <a:cubicBezTo>
                    <a:pt x="10118" y="26955"/>
                    <a:pt x="9324" y="26860"/>
                    <a:pt x="9272" y="23774"/>
                  </a:cubicBezTo>
                  <a:cubicBezTo>
                    <a:pt x="9219" y="20688"/>
                    <a:pt x="9272" y="10128"/>
                    <a:pt x="9272" y="10128"/>
                  </a:cubicBezTo>
                  <a:cubicBezTo>
                    <a:pt x="9272" y="10128"/>
                    <a:pt x="11035" y="2662"/>
                    <a:pt x="7653" y="627"/>
                  </a:cubicBezTo>
                  <a:cubicBezTo>
                    <a:pt x="6903" y="176"/>
                    <a:pt x="6109" y="1"/>
                    <a:pt x="532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327;p32">
              <a:extLst>
                <a:ext uri="{FF2B5EF4-FFF2-40B4-BE49-F238E27FC236}">
                  <a16:creationId xmlns:a16="http://schemas.microsoft.com/office/drawing/2014/main" id="{F9E4F671-4265-43A9-2261-6DFA1C649CDA}"/>
                </a:ext>
              </a:extLst>
            </p:cNvPr>
            <p:cNvSpPr/>
            <p:nvPr/>
          </p:nvSpPr>
          <p:spPr>
            <a:xfrm>
              <a:off x="5223925" y="4508375"/>
              <a:ext cx="194325" cy="104550"/>
            </a:xfrm>
            <a:custGeom>
              <a:avLst/>
              <a:gdLst/>
              <a:ahLst/>
              <a:cxnLst/>
              <a:rect l="l" t="t" r="r" b="b"/>
              <a:pathLst>
                <a:path w="7773" h="4182" extrusionOk="0">
                  <a:moveTo>
                    <a:pt x="7530" y="0"/>
                  </a:moveTo>
                  <a:cubicBezTo>
                    <a:pt x="7381" y="0"/>
                    <a:pt x="7168" y="175"/>
                    <a:pt x="7168" y="175"/>
                  </a:cubicBezTo>
                  <a:lnTo>
                    <a:pt x="1" y="4181"/>
                  </a:lnTo>
                  <a:lnTo>
                    <a:pt x="7487" y="950"/>
                  </a:lnTo>
                  <a:cubicBezTo>
                    <a:pt x="7773" y="187"/>
                    <a:pt x="7685" y="0"/>
                    <a:pt x="7530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328;p32">
              <a:extLst>
                <a:ext uri="{FF2B5EF4-FFF2-40B4-BE49-F238E27FC236}">
                  <a16:creationId xmlns:a16="http://schemas.microsoft.com/office/drawing/2014/main" id="{C096B8C3-A54E-4680-C487-5818D7978949}"/>
                </a:ext>
              </a:extLst>
            </p:cNvPr>
            <p:cNvSpPr/>
            <p:nvPr/>
          </p:nvSpPr>
          <p:spPr>
            <a:xfrm>
              <a:off x="5278000" y="4571000"/>
              <a:ext cx="128000" cy="100650"/>
            </a:xfrm>
            <a:custGeom>
              <a:avLst/>
              <a:gdLst/>
              <a:ahLst/>
              <a:cxnLst/>
              <a:rect l="l" t="t" r="r" b="b"/>
              <a:pathLst>
                <a:path w="5120" h="4026" extrusionOk="0">
                  <a:moveTo>
                    <a:pt x="4865" y="0"/>
                  </a:moveTo>
                  <a:cubicBezTo>
                    <a:pt x="4864" y="1"/>
                    <a:pt x="565" y="3038"/>
                    <a:pt x="68" y="3865"/>
                  </a:cubicBezTo>
                  <a:cubicBezTo>
                    <a:pt x="1" y="3977"/>
                    <a:pt x="44" y="4026"/>
                    <a:pt x="169" y="4026"/>
                  </a:cubicBezTo>
                  <a:cubicBezTo>
                    <a:pt x="970" y="4026"/>
                    <a:pt x="5119" y="2042"/>
                    <a:pt x="5119" y="2042"/>
                  </a:cubicBezTo>
                  <a:cubicBezTo>
                    <a:pt x="5119" y="2042"/>
                    <a:pt x="4524" y="1330"/>
                    <a:pt x="4865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329;p32">
              <a:extLst>
                <a:ext uri="{FF2B5EF4-FFF2-40B4-BE49-F238E27FC236}">
                  <a16:creationId xmlns:a16="http://schemas.microsoft.com/office/drawing/2014/main" id="{6EC1F830-DF0B-E68F-4C89-C2A3E1631FEC}"/>
                </a:ext>
              </a:extLst>
            </p:cNvPr>
            <p:cNvSpPr/>
            <p:nvPr/>
          </p:nvSpPr>
          <p:spPr>
            <a:xfrm>
              <a:off x="5256650" y="4707825"/>
              <a:ext cx="139375" cy="274300"/>
            </a:xfrm>
            <a:custGeom>
              <a:avLst/>
              <a:gdLst/>
              <a:ahLst/>
              <a:cxnLst/>
              <a:rect l="l" t="t" r="r" b="b"/>
              <a:pathLst>
                <a:path w="5575" h="10972" extrusionOk="0">
                  <a:moveTo>
                    <a:pt x="5068" y="1"/>
                  </a:moveTo>
                  <a:lnTo>
                    <a:pt x="4988" y="37"/>
                  </a:lnTo>
                  <a:lnTo>
                    <a:pt x="4629" y="205"/>
                  </a:lnTo>
                  <a:lnTo>
                    <a:pt x="2287" y="1293"/>
                  </a:lnTo>
                  <a:lnTo>
                    <a:pt x="2278" y="1298"/>
                  </a:lnTo>
                  <a:lnTo>
                    <a:pt x="535" y="2105"/>
                  </a:lnTo>
                  <a:cubicBezTo>
                    <a:pt x="132" y="2295"/>
                    <a:pt x="127" y="2869"/>
                    <a:pt x="530" y="3062"/>
                  </a:cubicBezTo>
                  <a:lnTo>
                    <a:pt x="892" y="3237"/>
                  </a:lnTo>
                  <a:cubicBezTo>
                    <a:pt x="1908" y="3727"/>
                    <a:pt x="2376" y="4918"/>
                    <a:pt x="1963" y="5967"/>
                  </a:cubicBezTo>
                  <a:lnTo>
                    <a:pt x="1" y="10972"/>
                  </a:lnTo>
                  <a:cubicBezTo>
                    <a:pt x="1083" y="10699"/>
                    <a:pt x="2154" y="10390"/>
                    <a:pt x="3211" y="10053"/>
                  </a:cubicBezTo>
                  <a:cubicBezTo>
                    <a:pt x="3437" y="9800"/>
                    <a:pt x="3655" y="9511"/>
                    <a:pt x="3859" y="9181"/>
                  </a:cubicBezTo>
                  <a:cubicBezTo>
                    <a:pt x="3863" y="9178"/>
                    <a:pt x="3863" y="9175"/>
                    <a:pt x="3865" y="9173"/>
                  </a:cubicBezTo>
                  <a:cubicBezTo>
                    <a:pt x="4875" y="7556"/>
                    <a:pt x="5574" y="4957"/>
                    <a:pt x="5157" y="782"/>
                  </a:cubicBezTo>
                  <a:cubicBezTo>
                    <a:pt x="5140" y="631"/>
                    <a:pt x="5124" y="479"/>
                    <a:pt x="5106" y="324"/>
                  </a:cubicBezTo>
                  <a:cubicBezTo>
                    <a:pt x="5093" y="216"/>
                    <a:pt x="5081" y="109"/>
                    <a:pt x="506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330;p32">
              <a:extLst>
                <a:ext uri="{FF2B5EF4-FFF2-40B4-BE49-F238E27FC236}">
                  <a16:creationId xmlns:a16="http://schemas.microsoft.com/office/drawing/2014/main" id="{B5327AFA-17BB-FD84-97DB-3FD24FC53C1B}"/>
                </a:ext>
              </a:extLst>
            </p:cNvPr>
            <p:cNvSpPr/>
            <p:nvPr/>
          </p:nvSpPr>
          <p:spPr>
            <a:xfrm>
              <a:off x="4365400" y="3895200"/>
              <a:ext cx="196975" cy="192800"/>
            </a:xfrm>
            <a:custGeom>
              <a:avLst/>
              <a:gdLst/>
              <a:ahLst/>
              <a:cxnLst/>
              <a:rect l="l" t="t" r="r" b="b"/>
              <a:pathLst>
                <a:path w="7879" h="7712" extrusionOk="0">
                  <a:moveTo>
                    <a:pt x="7193" y="1"/>
                  </a:moveTo>
                  <a:cubicBezTo>
                    <a:pt x="7025" y="1"/>
                    <a:pt x="6816" y="92"/>
                    <a:pt x="6557" y="324"/>
                  </a:cubicBezTo>
                  <a:cubicBezTo>
                    <a:pt x="5372" y="1391"/>
                    <a:pt x="874" y="6008"/>
                    <a:pt x="874" y="6008"/>
                  </a:cubicBezTo>
                  <a:cubicBezTo>
                    <a:pt x="874" y="6008"/>
                    <a:pt x="0" y="6634"/>
                    <a:pt x="1177" y="7712"/>
                  </a:cubicBezTo>
                  <a:lnTo>
                    <a:pt x="7876" y="1161"/>
                  </a:lnTo>
                  <a:cubicBezTo>
                    <a:pt x="7878" y="1161"/>
                    <a:pt x="7794" y="1"/>
                    <a:pt x="7193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331;p32">
              <a:extLst>
                <a:ext uri="{FF2B5EF4-FFF2-40B4-BE49-F238E27FC236}">
                  <a16:creationId xmlns:a16="http://schemas.microsoft.com/office/drawing/2014/main" id="{FBCDE777-A2C9-9DCC-A19E-C11C0E55E34B}"/>
                </a:ext>
              </a:extLst>
            </p:cNvPr>
            <p:cNvSpPr/>
            <p:nvPr/>
          </p:nvSpPr>
          <p:spPr>
            <a:xfrm>
              <a:off x="4601950" y="3582425"/>
              <a:ext cx="469000" cy="408900"/>
            </a:xfrm>
            <a:custGeom>
              <a:avLst/>
              <a:gdLst/>
              <a:ahLst/>
              <a:cxnLst/>
              <a:rect l="l" t="t" r="r" b="b"/>
              <a:pathLst>
                <a:path w="18760" h="16356" extrusionOk="0">
                  <a:moveTo>
                    <a:pt x="15675" y="0"/>
                  </a:moveTo>
                  <a:cubicBezTo>
                    <a:pt x="11258" y="0"/>
                    <a:pt x="3900" y="6987"/>
                    <a:pt x="2223" y="8163"/>
                  </a:cubicBezTo>
                  <a:cubicBezTo>
                    <a:pt x="1" y="9724"/>
                    <a:pt x="849" y="11117"/>
                    <a:pt x="849" y="11117"/>
                  </a:cubicBezTo>
                  <a:lnTo>
                    <a:pt x="2018" y="16355"/>
                  </a:lnTo>
                  <a:lnTo>
                    <a:pt x="2222" y="10764"/>
                  </a:lnTo>
                  <a:cubicBezTo>
                    <a:pt x="2222" y="10764"/>
                    <a:pt x="9282" y="5961"/>
                    <a:pt x="13342" y="3284"/>
                  </a:cubicBezTo>
                  <a:cubicBezTo>
                    <a:pt x="14935" y="2233"/>
                    <a:pt x="16112" y="1914"/>
                    <a:pt x="16954" y="1914"/>
                  </a:cubicBezTo>
                  <a:cubicBezTo>
                    <a:pt x="18258" y="1914"/>
                    <a:pt x="18760" y="2679"/>
                    <a:pt x="18760" y="2679"/>
                  </a:cubicBezTo>
                  <a:cubicBezTo>
                    <a:pt x="18245" y="745"/>
                    <a:pt x="17116" y="0"/>
                    <a:pt x="15675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332;p32">
              <a:extLst>
                <a:ext uri="{FF2B5EF4-FFF2-40B4-BE49-F238E27FC236}">
                  <a16:creationId xmlns:a16="http://schemas.microsoft.com/office/drawing/2014/main" id="{B53E0FF7-8E67-7522-51C4-376E482BAD42}"/>
                </a:ext>
              </a:extLst>
            </p:cNvPr>
            <p:cNvSpPr/>
            <p:nvPr/>
          </p:nvSpPr>
          <p:spPr>
            <a:xfrm>
              <a:off x="4895075" y="3773325"/>
              <a:ext cx="535000" cy="1183800"/>
            </a:xfrm>
            <a:custGeom>
              <a:avLst/>
              <a:gdLst/>
              <a:ahLst/>
              <a:cxnLst/>
              <a:rect l="l" t="t" r="r" b="b"/>
              <a:pathLst>
                <a:path w="21400" h="47352" extrusionOk="0">
                  <a:moveTo>
                    <a:pt x="20052" y="27378"/>
                  </a:moveTo>
                  <a:cubicBezTo>
                    <a:pt x="20052" y="27379"/>
                    <a:pt x="20052" y="27379"/>
                    <a:pt x="20052" y="27379"/>
                  </a:cubicBezTo>
                  <a:cubicBezTo>
                    <a:pt x="20052" y="27379"/>
                    <a:pt x="20052" y="27379"/>
                    <a:pt x="20052" y="27378"/>
                  </a:cubicBezTo>
                  <a:close/>
                  <a:moveTo>
                    <a:pt x="20312" y="29726"/>
                  </a:moveTo>
                  <a:cubicBezTo>
                    <a:pt x="20313" y="29726"/>
                    <a:pt x="20311" y="29733"/>
                    <a:pt x="20311" y="29734"/>
                  </a:cubicBezTo>
                  <a:cubicBezTo>
                    <a:pt x="20311" y="29730"/>
                    <a:pt x="20312" y="29728"/>
                    <a:pt x="20312" y="29727"/>
                  </a:cubicBezTo>
                  <a:cubicBezTo>
                    <a:pt x="20312" y="29726"/>
                    <a:pt x="20312" y="29726"/>
                    <a:pt x="20312" y="29726"/>
                  </a:cubicBezTo>
                  <a:close/>
                  <a:moveTo>
                    <a:pt x="20423" y="29967"/>
                  </a:moveTo>
                  <a:lnTo>
                    <a:pt x="20423" y="29967"/>
                  </a:lnTo>
                  <a:cubicBezTo>
                    <a:pt x="20423" y="29967"/>
                    <a:pt x="20424" y="29967"/>
                    <a:pt x="20424" y="29967"/>
                  </a:cubicBezTo>
                  <a:cubicBezTo>
                    <a:pt x="20424" y="29967"/>
                    <a:pt x="20423" y="29967"/>
                    <a:pt x="20423" y="29967"/>
                  </a:cubicBezTo>
                  <a:close/>
                  <a:moveTo>
                    <a:pt x="20404" y="34039"/>
                  </a:moveTo>
                  <a:cubicBezTo>
                    <a:pt x="20404" y="34039"/>
                    <a:pt x="20403" y="34041"/>
                    <a:pt x="20402" y="34043"/>
                  </a:cubicBezTo>
                  <a:cubicBezTo>
                    <a:pt x="20400" y="34046"/>
                    <a:pt x="20397" y="34050"/>
                    <a:pt x="20393" y="34055"/>
                  </a:cubicBezTo>
                  <a:lnTo>
                    <a:pt x="20393" y="34055"/>
                  </a:lnTo>
                  <a:cubicBezTo>
                    <a:pt x="20395" y="34053"/>
                    <a:pt x="20396" y="34050"/>
                    <a:pt x="20398" y="34048"/>
                  </a:cubicBezTo>
                  <a:cubicBezTo>
                    <a:pt x="20403" y="34041"/>
                    <a:pt x="20404" y="34039"/>
                    <a:pt x="20404" y="34039"/>
                  </a:cubicBezTo>
                  <a:close/>
                  <a:moveTo>
                    <a:pt x="20458" y="34547"/>
                  </a:moveTo>
                  <a:cubicBezTo>
                    <a:pt x="20460" y="34548"/>
                    <a:pt x="20462" y="34549"/>
                    <a:pt x="20463" y="34549"/>
                  </a:cubicBezTo>
                  <a:cubicBezTo>
                    <a:pt x="20460" y="34549"/>
                    <a:pt x="20459" y="34548"/>
                    <a:pt x="20458" y="34547"/>
                  </a:cubicBezTo>
                  <a:close/>
                  <a:moveTo>
                    <a:pt x="19695" y="36443"/>
                  </a:moveTo>
                  <a:cubicBezTo>
                    <a:pt x="19695" y="36443"/>
                    <a:pt x="19693" y="36447"/>
                    <a:pt x="19694" y="36447"/>
                  </a:cubicBezTo>
                  <a:cubicBezTo>
                    <a:pt x="19694" y="36447"/>
                    <a:pt x="19694" y="36447"/>
                    <a:pt x="19694" y="36447"/>
                  </a:cubicBezTo>
                  <a:lnTo>
                    <a:pt x="19694" y="36447"/>
                  </a:lnTo>
                  <a:cubicBezTo>
                    <a:pt x="19693" y="36453"/>
                    <a:pt x="19689" y="36464"/>
                    <a:pt x="19682" y="36478"/>
                  </a:cubicBezTo>
                  <a:lnTo>
                    <a:pt x="19682" y="36478"/>
                  </a:lnTo>
                  <a:cubicBezTo>
                    <a:pt x="19682" y="36477"/>
                    <a:pt x="19682" y="36476"/>
                    <a:pt x="19683" y="36475"/>
                  </a:cubicBezTo>
                  <a:cubicBezTo>
                    <a:pt x="19686" y="36465"/>
                    <a:pt x="19688" y="36455"/>
                    <a:pt x="19693" y="36448"/>
                  </a:cubicBezTo>
                  <a:cubicBezTo>
                    <a:pt x="19694" y="36444"/>
                    <a:pt x="19695" y="36443"/>
                    <a:pt x="19695" y="36443"/>
                  </a:cubicBezTo>
                  <a:close/>
                  <a:moveTo>
                    <a:pt x="16105" y="0"/>
                  </a:moveTo>
                  <a:cubicBezTo>
                    <a:pt x="16099" y="0"/>
                    <a:pt x="16092" y="0"/>
                    <a:pt x="16086" y="0"/>
                  </a:cubicBezTo>
                  <a:cubicBezTo>
                    <a:pt x="15970" y="3"/>
                    <a:pt x="15853" y="0"/>
                    <a:pt x="15737" y="8"/>
                  </a:cubicBezTo>
                  <a:lnTo>
                    <a:pt x="15564" y="16"/>
                  </a:lnTo>
                  <a:lnTo>
                    <a:pt x="15390" y="30"/>
                  </a:lnTo>
                  <a:cubicBezTo>
                    <a:pt x="13544" y="179"/>
                    <a:pt x="11770" y="914"/>
                    <a:pt x="10335" y="2061"/>
                  </a:cubicBezTo>
                  <a:cubicBezTo>
                    <a:pt x="9613" y="2631"/>
                    <a:pt x="8983" y="3308"/>
                    <a:pt x="8443" y="4043"/>
                  </a:cubicBezTo>
                  <a:cubicBezTo>
                    <a:pt x="8170" y="4410"/>
                    <a:pt x="7929" y="4796"/>
                    <a:pt x="7704" y="5190"/>
                  </a:cubicBezTo>
                  <a:lnTo>
                    <a:pt x="7538" y="5487"/>
                  </a:lnTo>
                  <a:lnTo>
                    <a:pt x="7384" y="5790"/>
                  </a:lnTo>
                  <a:cubicBezTo>
                    <a:pt x="7330" y="5891"/>
                    <a:pt x="7286" y="5993"/>
                    <a:pt x="7239" y="6093"/>
                  </a:cubicBezTo>
                  <a:lnTo>
                    <a:pt x="7100" y="6396"/>
                  </a:lnTo>
                  <a:lnTo>
                    <a:pt x="6961" y="6699"/>
                  </a:lnTo>
                  <a:cubicBezTo>
                    <a:pt x="6916" y="6800"/>
                    <a:pt x="6875" y="6905"/>
                    <a:pt x="6833" y="7006"/>
                  </a:cubicBezTo>
                  <a:lnTo>
                    <a:pt x="6580" y="7623"/>
                  </a:lnTo>
                  <a:cubicBezTo>
                    <a:pt x="6428" y="8041"/>
                    <a:pt x="6266" y="8454"/>
                    <a:pt x="6134" y="8877"/>
                  </a:cubicBezTo>
                  <a:lnTo>
                    <a:pt x="6029" y="9192"/>
                  </a:lnTo>
                  <a:lnTo>
                    <a:pt x="5976" y="9351"/>
                  </a:lnTo>
                  <a:lnTo>
                    <a:pt x="5930" y="9510"/>
                  </a:lnTo>
                  <a:lnTo>
                    <a:pt x="5743" y="10146"/>
                  </a:lnTo>
                  <a:cubicBezTo>
                    <a:pt x="5682" y="10359"/>
                    <a:pt x="5628" y="10574"/>
                    <a:pt x="5572" y="10786"/>
                  </a:cubicBezTo>
                  <a:cubicBezTo>
                    <a:pt x="5542" y="10894"/>
                    <a:pt x="5513" y="11000"/>
                    <a:pt x="5487" y="11108"/>
                  </a:cubicBezTo>
                  <a:lnTo>
                    <a:pt x="5412" y="11430"/>
                  </a:lnTo>
                  <a:lnTo>
                    <a:pt x="5336" y="11752"/>
                  </a:lnTo>
                  <a:cubicBezTo>
                    <a:pt x="5311" y="11859"/>
                    <a:pt x="5285" y="11967"/>
                    <a:pt x="5264" y="12075"/>
                  </a:cubicBezTo>
                  <a:lnTo>
                    <a:pt x="5130" y="12724"/>
                  </a:lnTo>
                  <a:cubicBezTo>
                    <a:pt x="5051" y="13158"/>
                    <a:pt x="4968" y="13592"/>
                    <a:pt x="4903" y="14029"/>
                  </a:cubicBezTo>
                  <a:cubicBezTo>
                    <a:pt x="4766" y="14899"/>
                    <a:pt x="4661" y="15776"/>
                    <a:pt x="4590" y="16656"/>
                  </a:cubicBezTo>
                  <a:cubicBezTo>
                    <a:pt x="4576" y="16877"/>
                    <a:pt x="4557" y="17097"/>
                    <a:pt x="4545" y="17317"/>
                  </a:cubicBezTo>
                  <a:cubicBezTo>
                    <a:pt x="4535" y="17539"/>
                    <a:pt x="4521" y="17759"/>
                    <a:pt x="4515" y="17981"/>
                  </a:cubicBezTo>
                  <a:cubicBezTo>
                    <a:pt x="4508" y="18203"/>
                    <a:pt x="4501" y="18425"/>
                    <a:pt x="4500" y="18645"/>
                  </a:cubicBezTo>
                  <a:lnTo>
                    <a:pt x="4494" y="19297"/>
                  </a:lnTo>
                  <a:cubicBezTo>
                    <a:pt x="4488" y="20161"/>
                    <a:pt x="4467" y="21018"/>
                    <a:pt x="4412" y="21873"/>
                  </a:cubicBezTo>
                  <a:cubicBezTo>
                    <a:pt x="4397" y="22087"/>
                    <a:pt x="4384" y="22299"/>
                    <a:pt x="4364" y="22513"/>
                  </a:cubicBezTo>
                  <a:cubicBezTo>
                    <a:pt x="4349" y="22727"/>
                    <a:pt x="4327" y="22940"/>
                    <a:pt x="4306" y="23152"/>
                  </a:cubicBezTo>
                  <a:cubicBezTo>
                    <a:pt x="4285" y="23366"/>
                    <a:pt x="4257" y="23577"/>
                    <a:pt x="4234" y="23790"/>
                  </a:cubicBezTo>
                  <a:cubicBezTo>
                    <a:pt x="4207" y="24001"/>
                    <a:pt x="4177" y="24214"/>
                    <a:pt x="4144" y="24425"/>
                  </a:cubicBezTo>
                  <a:cubicBezTo>
                    <a:pt x="4075" y="24846"/>
                    <a:pt x="4001" y="25266"/>
                    <a:pt x="3939" y="25689"/>
                  </a:cubicBezTo>
                  <a:cubicBezTo>
                    <a:pt x="3877" y="26111"/>
                    <a:pt x="3807" y="26533"/>
                    <a:pt x="3725" y="26953"/>
                  </a:cubicBezTo>
                  <a:cubicBezTo>
                    <a:pt x="3564" y="27794"/>
                    <a:pt x="3366" y="28626"/>
                    <a:pt x="3133" y="29453"/>
                  </a:cubicBezTo>
                  <a:cubicBezTo>
                    <a:pt x="2897" y="30278"/>
                    <a:pt x="2621" y="31094"/>
                    <a:pt x="2310" y="31898"/>
                  </a:cubicBezTo>
                  <a:cubicBezTo>
                    <a:pt x="1999" y="32702"/>
                    <a:pt x="1647" y="33492"/>
                    <a:pt x="1263" y="34267"/>
                  </a:cubicBezTo>
                  <a:cubicBezTo>
                    <a:pt x="876" y="35041"/>
                    <a:pt x="451" y="35799"/>
                    <a:pt x="0" y="36543"/>
                  </a:cubicBezTo>
                  <a:cubicBezTo>
                    <a:pt x="530" y="35854"/>
                    <a:pt x="1028" y="35137"/>
                    <a:pt x="1497" y="34398"/>
                  </a:cubicBezTo>
                  <a:lnTo>
                    <a:pt x="1838" y="33838"/>
                  </a:lnTo>
                  <a:cubicBezTo>
                    <a:pt x="1950" y="33650"/>
                    <a:pt x="2055" y="33458"/>
                    <a:pt x="2164" y="33267"/>
                  </a:cubicBezTo>
                  <a:cubicBezTo>
                    <a:pt x="2274" y="33077"/>
                    <a:pt x="2375" y="32884"/>
                    <a:pt x="2477" y="32689"/>
                  </a:cubicBezTo>
                  <a:lnTo>
                    <a:pt x="2631" y="32399"/>
                  </a:lnTo>
                  <a:cubicBezTo>
                    <a:pt x="2683" y="32301"/>
                    <a:pt x="2729" y="32202"/>
                    <a:pt x="2779" y="32104"/>
                  </a:cubicBezTo>
                  <a:cubicBezTo>
                    <a:pt x="3171" y="31317"/>
                    <a:pt x="3528" y="30512"/>
                    <a:pt x="3838" y="29686"/>
                  </a:cubicBezTo>
                  <a:cubicBezTo>
                    <a:pt x="4151" y="28863"/>
                    <a:pt x="4424" y="28023"/>
                    <a:pt x="4660" y="27171"/>
                  </a:cubicBezTo>
                  <a:cubicBezTo>
                    <a:pt x="4779" y="26745"/>
                    <a:pt x="4885" y="26315"/>
                    <a:pt x="4985" y="25884"/>
                  </a:cubicBezTo>
                  <a:cubicBezTo>
                    <a:pt x="5010" y="25775"/>
                    <a:pt x="5034" y="25668"/>
                    <a:pt x="5054" y="25559"/>
                  </a:cubicBezTo>
                  <a:cubicBezTo>
                    <a:pt x="5074" y="25450"/>
                    <a:pt x="5095" y="25342"/>
                    <a:pt x="5112" y="25233"/>
                  </a:cubicBezTo>
                  <a:cubicBezTo>
                    <a:pt x="5150" y="25014"/>
                    <a:pt x="5176" y="24795"/>
                    <a:pt x="5206" y="24577"/>
                  </a:cubicBezTo>
                  <a:lnTo>
                    <a:pt x="5289" y="23918"/>
                  </a:lnTo>
                  <a:cubicBezTo>
                    <a:pt x="5312" y="23698"/>
                    <a:pt x="5342" y="23480"/>
                    <a:pt x="5361" y="23260"/>
                  </a:cubicBezTo>
                  <a:cubicBezTo>
                    <a:pt x="5382" y="23040"/>
                    <a:pt x="5405" y="22820"/>
                    <a:pt x="5422" y="22600"/>
                  </a:cubicBezTo>
                  <a:cubicBezTo>
                    <a:pt x="5442" y="22381"/>
                    <a:pt x="5455" y="22160"/>
                    <a:pt x="5470" y="21940"/>
                  </a:cubicBezTo>
                  <a:cubicBezTo>
                    <a:pt x="5529" y="21062"/>
                    <a:pt x="5549" y="20178"/>
                    <a:pt x="5556" y="19306"/>
                  </a:cubicBezTo>
                  <a:lnTo>
                    <a:pt x="5562" y="18656"/>
                  </a:lnTo>
                  <a:cubicBezTo>
                    <a:pt x="5563" y="18441"/>
                    <a:pt x="5571" y="18228"/>
                    <a:pt x="5576" y="18017"/>
                  </a:cubicBezTo>
                  <a:cubicBezTo>
                    <a:pt x="5581" y="17804"/>
                    <a:pt x="5596" y="17592"/>
                    <a:pt x="5606" y="17379"/>
                  </a:cubicBezTo>
                  <a:cubicBezTo>
                    <a:pt x="5618" y="17165"/>
                    <a:pt x="5635" y="16954"/>
                    <a:pt x="5650" y="16740"/>
                  </a:cubicBezTo>
                  <a:cubicBezTo>
                    <a:pt x="5718" y="15889"/>
                    <a:pt x="5822" y="15038"/>
                    <a:pt x="5954" y="14193"/>
                  </a:cubicBezTo>
                  <a:cubicBezTo>
                    <a:pt x="6016" y="13770"/>
                    <a:pt x="6097" y="13350"/>
                    <a:pt x="6174" y="12928"/>
                  </a:cubicBezTo>
                  <a:lnTo>
                    <a:pt x="6304" y="12300"/>
                  </a:lnTo>
                  <a:cubicBezTo>
                    <a:pt x="6324" y="12195"/>
                    <a:pt x="6349" y="12091"/>
                    <a:pt x="6373" y="11987"/>
                  </a:cubicBezTo>
                  <a:lnTo>
                    <a:pt x="6445" y="11675"/>
                  </a:lnTo>
                  <a:lnTo>
                    <a:pt x="6518" y="11362"/>
                  </a:lnTo>
                  <a:cubicBezTo>
                    <a:pt x="6545" y="11259"/>
                    <a:pt x="6573" y="11155"/>
                    <a:pt x="6600" y="11053"/>
                  </a:cubicBezTo>
                  <a:cubicBezTo>
                    <a:pt x="6655" y="10847"/>
                    <a:pt x="6708" y="10640"/>
                    <a:pt x="6765" y="10434"/>
                  </a:cubicBezTo>
                  <a:lnTo>
                    <a:pt x="6946" y="9820"/>
                  </a:lnTo>
                  <a:lnTo>
                    <a:pt x="6991" y="9667"/>
                  </a:lnTo>
                  <a:lnTo>
                    <a:pt x="7040" y="9516"/>
                  </a:lnTo>
                  <a:lnTo>
                    <a:pt x="7141" y="9213"/>
                  </a:lnTo>
                  <a:cubicBezTo>
                    <a:pt x="7267" y="8806"/>
                    <a:pt x="7425" y="8410"/>
                    <a:pt x="7569" y="8010"/>
                  </a:cubicBezTo>
                  <a:lnTo>
                    <a:pt x="7812" y="7421"/>
                  </a:lnTo>
                  <a:cubicBezTo>
                    <a:pt x="7853" y="7324"/>
                    <a:pt x="7890" y="7224"/>
                    <a:pt x="7934" y="7127"/>
                  </a:cubicBezTo>
                  <a:lnTo>
                    <a:pt x="8068" y="6839"/>
                  </a:lnTo>
                  <a:lnTo>
                    <a:pt x="8201" y="6549"/>
                  </a:lnTo>
                  <a:cubicBezTo>
                    <a:pt x="8246" y="6453"/>
                    <a:pt x="8289" y="6355"/>
                    <a:pt x="8336" y="6264"/>
                  </a:cubicBezTo>
                  <a:lnTo>
                    <a:pt x="8478" y="5986"/>
                  </a:lnTo>
                  <a:lnTo>
                    <a:pt x="8630" y="5713"/>
                  </a:lnTo>
                  <a:cubicBezTo>
                    <a:pt x="8836" y="5354"/>
                    <a:pt x="9055" y="5002"/>
                    <a:pt x="9302" y="4671"/>
                  </a:cubicBezTo>
                  <a:cubicBezTo>
                    <a:pt x="9790" y="4005"/>
                    <a:pt x="10355" y="3401"/>
                    <a:pt x="10999" y="2891"/>
                  </a:cubicBezTo>
                  <a:cubicBezTo>
                    <a:pt x="11639" y="2380"/>
                    <a:pt x="12351" y="1960"/>
                    <a:pt x="13109" y="1655"/>
                  </a:cubicBezTo>
                  <a:cubicBezTo>
                    <a:pt x="13864" y="1349"/>
                    <a:pt x="14668" y="1151"/>
                    <a:pt x="15477" y="1088"/>
                  </a:cubicBezTo>
                  <a:lnTo>
                    <a:pt x="15628" y="1075"/>
                  </a:lnTo>
                  <a:lnTo>
                    <a:pt x="15780" y="1068"/>
                  </a:lnTo>
                  <a:cubicBezTo>
                    <a:pt x="15881" y="1062"/>
                    <a:pt x="15982" y="1064"/>
                    <a:pt x="16083" y="1062"/>
                  </a:cubicBezTo>
                  <a:cubicBezTo>
                    <a:pt x="16093" y="1062"/>
                    <a:pt x="16102" y="1062"/>
                    <a:pt x="16111" y="1062"/>
                  </a:cubicBezTo>
                  <a:cubicBezTo>
                    <a:pt x="16152" y="1062"/>
                    <a:pt x="16193" y="1064"/>
                    <a:pt x="16234" y="1066"/>
                  </a:cubicBezTo>
                  <a:lnTo>
                    <a:pt x="16310" y="1067"/>
                  </a:lnTo>
                  <a:lnTo>
                    <a:pt x="16348" y="1068"/>
                  </a:lnTo>
                  <a:lnTo>
                    <a:pt x="16382" y="1071"/>
                  </a:lnTo>
                  <a:cubicBezTo>
                    <a:pt x="16473" y="1079"/>
                    <a:pt x="16564" y="1082"/>
                    <a:pt x="16652" y="1100"/>
                  </a:cubicBezTo>
                  <a:cubicBezTo>
                    <a:pt x="16831" y="1123"/>
                    <a:pt x="17004" y="1176"/>
                    <a:pt x="17174" y="1238"/>
                  </a:cubicBezTo>
                  <a:lnTo>
                    <a:pt x="17300" y="1288"/>
                  </a:lnTo>
                  <a:cubicBezTo>
                    <a:pt x="17340" y="1305"/>
                    <a:pt x="17380" y="1328"/>
                    <a:pt x="17422" y="1348"/>
                  </a:cubicBezTo>
                  <a:cubicBezTo>
                    <a:pt x="17505" y="1385"/>
                    <a:pt x="17582" y="1436"/>
                    <a:pt x="17661" y="1481"/>
                  </a:cubicBezTo>
                  <a:cubicBezTo>
                    <a:pt x="18283" y="1878"/>
                    <a:pt x="18774" y="2517"/>
                    <a:pt x="19108" y="3236"/>
                  </a:cubicBezTo>
                  <a:cubicBezTo>
                    <a:pt x="19274" y="3595"/>
                    <a:pt x="19406" y="3975"/>
                    <a:pt x="19504" y="4367"/>
                  </a:cubicBezTo>
                  <a:cubicBezTo>
                    <a:pt x="19599" y="4758"/>
                    <a:pt x="19661" y="5159"/>
                    <a:pt x="19689" y="5562"/>
                  </a:cubicBezTo>
                  <a:cubicBezTo>
                    <a:pt x="19717" y="5965"/>
                    <a:pt x="19713" y="6372"/>
                    <a:pt x="19672" y="6773"/>
                  </a:cubicBezTo>
                  <a:lnTo>
                    <a:pt x="19634" y="7077"/>
                  </a:lnTo>
                  <a:lnTo>
                    <a:pt x="19592" y="7404"/>
                  </a:lnTo>
                  <a:cubicBezTo>
                    <a:pt x="19561" y="7622"/>
                    <a:pt x="19539" y="7841"/>
                    <a:pt x="19513" y="8060"/>
                  </a:cubicBezTo>
                  <a:cubicBezTo>
                    <a:pt x="19318" y="9809"/>
                    <a:pt x="19227" y="11557"/>
                    <a:pt x="19171" y="13304"/>
                  </a:cubicBezTo>
                  <a:cubicBezTo>
                    <a:pt x="19146" y="14177"/>
                    <a:pt x="19127" y="15049"/>
                    <a:pt x="19116" y="15920"/>
                  </a:cubicBezTo>
                  <a:lnTo>
                    <a:pt x="19103" y="17228"/>
                  </a:lnTo>
                  <a:cubicBezTo>
                    <a:pt x="19099" y="17665"/>
                    <a:pt x="19099" y="18102"/>
                    <a:pt x="19100" y="18537"/>
                  </a:cubicBezTo>
                  <a:cubicBezTo>
                    <a:pt x="19105" y="20281"/>
                    <a:pt x="19133" y="22021"/>
                    <a:pt x="19165" y="23759"/>
                  </a:cubicBezTo>
                  <a:lnTo>
                    <a:pt x="19191" y="25064"/>
                  </a:lnTo>
                  <a:lnTo>
                    <a:pt x="19204" y="25717"/>
                  </a:lnTo>
                  <a:lnTo>
                    <a:pt x="19212" y="26043"/>
                  </a:lnTo>
                  <a:lnTo>
                    <a:pt x="19216" y="26205"/>
                  </a:lnTo>
                  <a:cubicBezTo>
                    <a:pt x="19216" y="26240"/>
                    <a:pt x="19219" y="26362"/>
                    <a:pt x="19238" y="26456"/>
                  </a:cubicBezTo>
                  <a:cubicBezTo>
                    <a:pt x="19275" y="26651"/>
                    <a:pt x="19363" y="26837"/>
                    <a:pt x="19494" y="26990"/>
                  </a:cubicBezTo>
                  <a:cubicBezTo>
                    <a:pt x="19560" y="27066"/>
                    <a:pt x="19636" y="27135"/>
                    <a:pt x="19720" y="27193"/>
                  </a:cubicBezTo>
                  <a:cubicBezTo>
                    <a:pt x="19763" y="27222"/>
                    <a:pt x="19807" y="27246"/>
                    <a:pt x="19852" y="27270"/>
                  </a:cubicBezTo>
                  <a:lnTo>
                    <a:pt x="19921" y="27301"/>
                  </a:lnTo>
                  <a:lnTo>
                    <a:pt x="19946" y="27312"/>
                  </a:lnTo>
                  <a:cubicBezTo>
                    <a:pt x="19975" y="27326"/>
                    <a:pt x="20000" y="27339"/>
                    <a:pt x="20018" y="27351"/>
                  </a:cubicBezTo>
                  <a:cubicBezTo>
                    <a:pt x="20022" y="27354"/>
                    <a:pt x="20026" y="27357"/>
                    <a:pt x="20030" y="27360"/>
                  </a:cubicBezTo>
                  <a:lnTo>
                    <a:pt x="20030" y="27360"/>
                  </a:lnTo>
                  <a:cubicBezTo>
                    <a:pt x="20021" y="27399"/>
                    <a:pt x="20010" y="27438"/>
                    <a:pt x="20000" y="27476"/>
                  </a:cubicBezTo>
                  <a:cubicBezTo>
                    <a:pt x="19975" y="27568"/>
                    <a:pt x="19946" y="27661"/>
                    <a:pt x="19913" y="27755"/>
                  </a:cubicBezTo>
                  <a:cubicBezTo>
                    <a:pt x="19881" y="27849"/>
                    <a:pt x="19846" y="27942"/>
                    <a:pt x="19808" y="28036"/>
                  </a:cubicBezTo>
                  <a:cubicBezTo>
                    <a:pt x="19788" y="28081"/>
                    <a:pt x="19770" y="28127"/>
                    <a:pt x="19750" y="28175"/>
                  </a:cubicBezTo>
                  <a:lnTo>
                    <a:pt x="19684" y="28326"/>
                  </a:lnTo>
                  <a:cubicBezTo>
                    <a:pt x="19614" y="28493"/>
                    <a:pt x="19578" y="28677"/>
                    <a:pt x="19582" y="28860"/>
                  </a:cubicBezTo>
                  <a:cubicBezTo>
                    <a:pt x="19582" y="28907"/>
                    <a:pt x="19587" y="28953"/>
                    <a:pt x="19592" y="28998"/>
                  </a:cubicBezTo>
                  <a:lnTo>
                    <a:pt x="19594" y="29022"/>
                  </a:lnTo>
                  <a:lnTo>
                    <a:pt x="19600" y="29058"/>
                  </a:lnTo>
                  <a:cubicBezTo>
                    <a:pt x="19604" y="29084"/>
                    <a:pt x="19609" y="29108"/>
                    <a:pt x="19615" y="29133"/>
                  </a:cubicBezTo>
                  <a:cubicBezTo>
                    <a:pt x="19639" y="29232"/>
                    <a:pt x="19676" y="29327"/>
                    <a:pt x="19724" y="29416"/>
                  </a:cubicBezTo>
                  <a:cubicBezTo>
                    <a:pt x="19821" y="29596"/>
                    <a:pt x="19969" y="29750"/>
                    <a:pt x="20150" y="29854"/>
                  </a:cubicBezTo>
                  <a:cubicBezTo>
                    <a:pt x="20184" y="29873"/>
                    <a:pt x="20220" y="29892"/>
                    <a:pt x="20256" y="29908"/>
                  </a:cubicBezTo>
                  <a:lnTo>
                    <a:pt x="20256" y="29908"/>
                  </a:lnTo>
                  <a:cubicBezTo>
                    <a:pt x="20254" y="29912"/>
                    <a:pt x="20253" y="29916"/>
                    <a:pt x="20251" y="29920"/>
                  </a:cubicBezTo>
                  <a:cubicBezTo>
                    <a:pt x="20188" y="30080"/>
                    <a:pt x="20096" y="30253"/>
                    <a:pt x="19996" y="30421"/>
                  </a:cubicBezTo>
                  <a:lnTo>
                    <a:pt x="19973" y="30459"/>
                  </a:lnTo>
                  <a:cubicBezTo>
                    <a:pt x="19962" y="30476"/>
                    <a:pt x="19951" y="30495"/>
                    <a:pt x="19942" y="30514"/>
                  </a:cubicBezTo>
                  <a:cubicBezTo>
                    <a:pt x="19923" y="30550"/>
                    <a:pt x="19903" y="30589"/>
                    <a:pt x="19886" y="30627"/>
                  </a:cubicBezTo>
                  <a:cubicBezTo>
                    <a:pt x="19853" y="30704"/>
                    <a:pt x="19828" y="30785"/>
                    <a:pt x="19807" y="30867"/>
                  </a:cubicBezTo>
                  <a:cubicBezTo>
                    <a:pt x="19797" y="30908"/>
                    <a:pt x="19789" y="30950"/>
                    <a:pt x="19782" y="30991"/>
                  </a:cubicBezTo>
                  <a:cubicBezTo>
                    <a:pt x="19780" y="31013"/>
                    <a:pt x="19776" y="31034"/>
                    <a:pt x="19774" y="31055"/>
                  </a:cubicBezTo>
                  <a:lnTo>
                    <a:pt x="19769" y="31104"/>
                  </a:lnTo>
                  <a:lnTo>
                    <a:pt x="19753" y="31266"/>
                  </a:lnTo>
                  <a:lnTo>
                    <a:pt x="19693" y="31915"/>
                  </a:lnTo>
                  <a:lnTo>
                    <a:pt x="19571" y="33215"/>
                  </a:lnTo>
                  <a:cubicBezTo>
                    <a:pt x="19537" y="33588"/>
                    <a:pt x="19676" y="33971"/>
                    <a:pt x="19946" y="34234"/>
                  </a:cubicBezTo>
                  <a:cubicBezTo>
                    <a:pt x="20000" y="34285"/>
                    <a:pt x="20056" y="34332"/>
                    <a:pt x="20116" y="34374"/>
                  </a:cubicBezTo>
                  <a:lnTo>
                    <a:pt x="20116" y="34374"/>
                  </a:lnTo>
                  <a:cubicBezTo>
                    <a:pt x="19974" y="34527"/>
                    <a:pt x="19827" y="34680"/>
                    <a:pt x="19676" y="34829"/>
                  </a:cubicBezTo>
                  <a:lnTo>
                    <a:pt x="19620" y="34885"/>
                  </a:lnTo>
                  <a:lnTo>
                    <a:pt x="19606" y="34900"/>
                  </a:lnTo>
                  <a:cubicBezTo>
                    <a:pt x="19603" y="34902"/>
                    <a:pt x="19594" y="34911"/>
                    <a:pt x="19586" y="34922"/>
                  </a:cubicBezTo>
                  <a:lnTo>
                    <a:pt x="19534" y="34979"/>
                  </a:lnTo>
                  <a:cubicBezTo>
                    <a:pt x="19470" y="35061"/>
                    <a:pt x="19412" y="35149"/>
                    <a:pt x="19371" y="35246"/>
                  </a:cubicBezTo>
                  <a:cubicBezTo>
                    <a:pt x="19286" y="35436"/>
                    <a:pt x="19257" y="35650"/>
                    <a:pt x="19286" y="35855"/>
                  </a:cubicBezTo>
                  <a:cubicBezTo>
                    <a:pt x="19303" y="35957"/>
                    <a:pt x="19330" y="36058"/>
                    <a:pt x="19372" y="36152"/>
                  </a:cubicBezTo>
                  <a:cubicBezTo>
                    <a:pt x="19413" y="36246"/>
                    <a:pt x="19468" y="36336"/>
                    <a:pt x="19533" y="36415"/>
                  </a:cubicBezTo>
                  <a:lnTo>
                    <a:pt x="19578" y="36470"/>
                  </a:lnTo>
                  <a:cubicBezTo>
                    <a:pt x="19591" y="36485"/>
                    <a:pt x="19603" y="36499"/>
                    <a:pt x="19613" y="36514"/>
                  </a:cubicBezTo>
                  <a:cubicBezTo>
                    <a:pt x="19622" y="36526"/>
                    <a:pt x="19631" y="36539"/>
                    <a:pt x="19639" y="36550"/>
                  </a:cubicBezTo>
                  <a:lnTo>
                    <a:pt x="19639" y="36550"/>
                  </a:lnTo>
                  <a:cubicBezTo>
                    <a:pt x="19629" y="36566"/>
                    <a:pt x="19617" y="36582"/>
                    <a:pt x="19604" y="36599"/>
                  </a:cubicBezTo>
                  <a:cubicBezTo>
                    <a:pt x="19556" y="36664"/>
                    <a:pt x="19495" y="36734"/>
                    <a:pt x="19431" y="36801"/>
                  </a:cubicBezTo>
                  <a:cubicBezTo>
                    <a:pt x="19399" y="36834"/>
                    <a:pt x="19365" y="36868"/>
                    <a:pt x="19330" y="36902"/>
                  </a:cubicBezTo>
                  <a:lnTo>
                    <a:pt x="19278" y="36950"/>
                  </a:lnTo>
                  <a:lnTo>
                    <a:pt x="19230" y="36994"/>
                  </a:lnTo>
                  <a:lnTo>
                    <a:pt x="19165" y="37054"/>
                  </a:lnTo>
                  <a:cubicBezTo>
                    <a:pt x="19033" y="37175"/>
                    <a:pt x="18991" y="37373"/>
                    <a:pt x="19073" y="37541"/>
                  </a:cubicBezTo>
                  <a:cubicBezTo>
                    <a:pt x="19076" y="37545"/>
                    <a:pt x="19080" y="37557"/>
                    <a:pt x="19084" y="37567"/>
                  </a:cubicBezTo>
                  <a:lnTo>
                    <a:pt x="19097" y="37600"/>
                  </a:lnTo>
                  <a:lnTo>
                    <a:pt x="19121" y="37669"/>
                  </a:lnTo>
                  <a:cubicBezTo>
                    <a:pt x="19137" y="37716"/>
                    <a:pt x="19153" y="37764"/>
                    <a:pt x="19168" y="37813"/>
                  </a:cubicBezTo>
                  <a:cubicBezTo>
                    <a:pt x="19198" y="37909"/>
                    <a:pt x="19228" y="38008"/>
                    <a:pt x="19255" y="38107"/>
                  </a:cubicBezTo>
                  <a:cubicBezTo>
                    <a:pt x="19308" y="38306"/>
                    <a:pt x="19355" y="38509"/>
                    <a:pt x="19398" y="38713"/>
                  </a:cubicBezTo>
                  <a:cubicBezTo>
                    <a:pt x="19481" y="39122"/>
                    <a:pt x="19542" y="39538"/>
                    <a:pt x="19578" y="39957"/>
                  </a:cubicBezTo>
                  <a:cubicBezTo>
                    <a:pt x="19615" y="40375"/>
                    <a:pt x="19630" y="40798"/>
                    <a:pt x="19622" y="41220"/>
                  </a:cubicBezTo>
                  <a:cubicBezTo>
                    <a:pt x="19620" y="41325"/>
                    <a:pt x="19620" y="41432"/>
                    <a:pt x="19614" y="41538"/>
                  </a:cubicBezTo>
                  <a:lnTo>
                    <a:pt x="19598" y="41854"/>
                  </a:lnTo>
                  <a:cubicBezTo>
                    <a:pt x="19580" y="42065"/>
                    <a:pt x="19565" y="42277"/>
                    <a:pt x="19536" y="42487"/>
                  </a:cubicBezTo>
                  <a:cubicBezTo>
                    <a:pt x="19514" y="42700"/>
                    <a:pt x="19477" y="42909"/>
                    <a:pt x="19444" y="43120"/>
                  </a:cubicBezTo>
                  <a:cubicBezTo>
                    <a:pt x="19402" y="43329"/>
                    <a:pt x="19366" y="43539"/>
                    <a:pt x="19316" y="43748"/>
                  </a:cubicBezTo>
                  <a:cubicBezTo>
                    <a:pt x="19272" y="43957"/>
                    <a:pt x="19213" y="44164"/>
                    <a:pt x="19158" y="44370"/>
                  </a:cubicBezTo>
                  <a:cubicBezTo>
                    <a:pt x="19132" y="44475"/>
                    <a:pt x="19097" y="44575"/>
                    <a:pt x="19066" y="44679"/>
                  </a:cubicBezTo>
                  <a:cubicBezTo>
                    <a:pt x="19033" y="44781"/>
                    <a:pt x="19005" y="44886"/>
                    <a:pt x="18969" y="44986"/>
                  </a:cubicBezTo>
                  <a:cubicBezTo>
                    <a:pt x="18694" y="45801"/>
                    <a:pt x="18336" y="46591"/>
                    <a:pt x="17914" y="47351"/>
                  </a:cubicBezTo>
                  <a:cubicBezTo>
                    <a:pt x="18421" y="46646"/>
                    <a:pt x="18860" y="45885"/>
                    <a:pt x="19223" y="45090"/>
                  </a:cubicBezTo>
                  <a:cubicBezTo>
                    <a:pt x="19271" y="44991"/>
                    <a:pt x="19309" y="44888"/>
                    <a:pt x="19353" y="44788"/>
                  </a:cubicBezTo>
                  <a:cubicBezTo>
                    <a:pt x="19395" y="44685"/>
                    <a:pt x="19441" y="44585"/>
                    <a:pt x="19479" y="44481"/>
                  </a:cubicBezTo>
                  <a:cubicBezTo>
                    <a:pt x="19556" y="44275"/>
                    <a:pt x="19636" y="44070"/>
                    <a:pt x="19702" y="43859"/>
                  </a:cubicBezTo>
                  <a:cubicBezTo>
                    <a:pt x="19775" y="43652"/>
                    <a:pt x="19834" y="43438"/>
                    <a:pt x="19896" y="43225"/>
                  </a:cubicBezTo>
                  <a:cubicBezTo>
                    <a:pt x="19924" y="43119"/>
                    <a:pt x="19950" y="43011"/>
                    <a:pt x="19978" y="42904"/>
                  </a:cubicBezTo>
                  <a:cubicBezTo>
                    <a:pt x="20007" y="42796"/>
                    <a:pt x="20029" y="42689"/>
                    <a:pt x="20052" y="42580"/>
                  </a:cubicBezTo>
                  <a:cubicBezTo>
                    <a:pt x="20243" y="41714"/>
                    <a:pt x="20333" y="40821"/>
                    <a:pt x="20332" y="39926"/>
                  </a:cubicBezTo>
                  <a:cubicBezTo>
                    <a:pt x="20330" y="39478"/>
                    <a:pt x="20304" y="39030"/>
                    <a:pt x="20251" y="38581"/>
                  </a:cubicBezTo>
                  <a:cubicBezTo>
                    <a:pt x="20222" y="38358"/>
                    <a:pt x="20192" y="38133"/>
                    <a:pt x="20149" y="37909"/>
                  </a:cubicBezTo>
                  <a:cubicBezTo>
                    <a:pt x="20128" y="37795"/>
                    <a:pt x="20105" y="37684"/>
                    <a:pt x="20078" y="37571"/>
                  </a:cubicBezTo>
                  <a:cubicBezTo>
                    <a:pt x="20078" y="37569"/>
                    <a:pt x="20077" y="37567"/>
                    <a:pt x="20077" y="37565"/>
                  </a:cubicBezTo>
                  <a:lnTo>
                    <a:pt x="20077" y="37565"/>
                  </a:lnTo>
                  <a:cubicBezTo>
                    <a:pt x="20091" y="37552"/>
                    <a:pt x="20106" y="37540"/>
                    <a:pt x="20120" y="37527"/>
                  </a:cubicBezTo>
                  <a:cubicBezTo>
                    <a:pt x="20211" y="37445"/>
                    <a:pt x="20303" y="37358"/>
                    <a:pt x="20392" y="37255"/>
                  </a:cubicBezTo>
                  <a:cubicBezTo>
                    <a:pt x="20414" y="37231"/>
                    <a:pt x="20437" y="37205"/>
                    <a:pt x="20459" y="37176"/>
                  </a:cubicBezTo>
                  <a:lnTo>
                    <a:pt x="20492" y="37133"/>
                  </a:lnTo>
                  <a:lnTo>
                    <a:pt x="20525" y="37087"/>
                  </a:lnTo>
                  <a:cubicBezTo>
                    <a:pt x="20536" y="37070"/>
                    <a:pt x="20547" y="37056"/>
                    <a:pt x="20558" y="37038"/>
                  </a:cubicBezTo>
                  <a:lnTo>
                    <a:pt x="20592" y="36984"/>
                  </a:lnTo>
                  <a:cubicBezTo>
                    <a:pt x="20614" y="36951"/>
                    <a:pt x="20636" y="36906"/>
                    <a:pt x="20657" y="36863"/>
                  </a:cubicBezTo>
                  <a:cubicBezTo>
                    <a:pt x="20663" y="36849"/>
                    <a:pt x="20664" y="36849"/>
                    <a:pt x="20674" y="36823"/>
                  </a:cubicBezTo>
                  <a:cubicBezTo>
                    <a:pt x="20683" y="36801"/>
                    <a:pt x="20690" y="36779"/>
                    <a:pt x="20696" y="36757"/>
                  </a:cubicBezTo>
                  <a:cubicBezTo>
                    <a:pt x="20711" y="36712"/>
                    <a:pt x="20717" y="36669"/>
                    <a:pt x="20723" y="36626"/>
                  </a:cubicBezTo>
                  <a:cubicBezTo>
                    <a:pt x="20730" y="36546"/>
                    <a:pt x="20727" y="36466"/>
                    <a:pt x="20716" y="36405"/>
                  </a:cubicBezTo>
                  <a:cubicBezTo>
                    <a:pt x="20695" y="36276"/>
                    <a:pt x="20657" y="36183"/>
                    <a:pt x="20618" y="36102"/>
                  </a:cubicBezTo>
                  <a:cubicBezTo>
                    <a:pt x="20578" y="36022"/>
                    <a:pt x="20538" y="35956"/>
                    <a:pt x="20497" y="35893"/>
                  </a:cubicBezTo>
                  <a:cubicBezTo>
                    <a:pt x="20476" y="35864"/>
                    <a:pt x="20454" y="35835"/>
                    <a:pt x="20433" y="35808"/>
                  </a:cubicBezTo>
                  <a:lnTo>
                    <a:pt x="20402" y="35766"/>
                  </a:lnTo>
                  <a:lnTo>
                    <a:pt x="20386" y="35745"/>
                  </a:lnTo>
                  <a:cubicBezTo>
                    <a:pt x="20379" y="35738"/>
                    <a:pt x="20376" y="35734"/>
                    <a:pt x="20376" y="35734"/>
                  </a:cubicBezTo>
                  <a:lnTo>
                    <a:pt x="20376" y="35734"/>
                  </a:lnTo>
                  <a:cubicBezTo>
                    <a:pt x="20377" y="35734"/>
                    <a:pt x="20377" y="35734"/>
                    <a:pt x="20377" y="35734"/>
                  </a:cubicBezTo>
                  <a:cubicBezTo>
                    <a:pt x="20372" y="35728"/>
                    <a:pt x="20371" y="35723"/>
                    <a:pt x="20369" y="35719"/>
                  </a:cubicBezTo>
                  <a:cubicBezTo>
                    <a:pt x="20366" y="35714"/>
                    <a:pt x="20366" y="35709"/>
                    <a:pt x="20365" y="35704"/>
                  </a:cubicBezTo>
                  <a:lnTo>
                    <a:pt x="20363" y="35689"/>
                  </a:lnTo>
                  <a:cubicBezTo>
                    <a:pt x="20363" y="35684"/>
                    <a:pt x="20365" y="35681"/>
                    <a:pt x="20365" y="35676"/>
                  </a:cubicBezTo>
                  <a:cubicBezTo>
                    <a:pt x="20365" y="35672"/>
                    <a:pt x="20367" y="35670"/>
                    <a:pt x="20369" y="35664"/>
                  </a:cubicBezTo>
                  <a:cubicBezTo>
                    <a:pt x="20370" y="35664"/>
                    <a:pt x="20371" y="35662"/>
                    <a:pt x="20371" y="35661"/>
                  </a:cubicBezTo>
                  <a:cubicBezTo>
                    <a:pt x="20370" y="35661"/>
                    <a:pt x="20371" y="35660"/>
                    <a:pt x="20378" y="35653"/>
                  </a:cubicBezTo>
                  <a:lnTo>
                    <a:pt x="20392" y="35638"/>
                  </a:lnTo>
                  <a:lnTo>
                    <a:pt x="20448" y="35577"/>
                  </a:lnTo>
                  <a:lnTo>
                    <a:pt x="20900" y="35089"/>
                  </a:lnTo>
                  <a:cubicBezTo>
                    <a:pt x="20976" y="35005"/>
                    <a:pt x="21052" y="34923"/>
                    <a:pt x="21130" y="34830"/>
                  </a:cubicBezTo>
                  <a:cubicBezTo>
                    <a:pt x="21170" y="34783"/>
                    <a:pt x="21207" y="34739"/>
                    <a:pt x="21256" y="34674"/>
                  </a:cubicBezTo>
                  <a:cubicBezTo>
                    <a:pt x="21261" y="34667"/>
                    <a:pt x="21267" y="34662"/>
                    <a:pt x="21283" y="34635"/>
                  </a:cubicBezTo>
                  <a:cubicBezTo>
                    <a:pt x="21296" y="34614"/>
                    <a:pt x="21308" y="34593"/>
                    <a:pt x="21321" y="34571"/>
                  </a:cubicBezTo>
                  <a:cubicBezTo>
                    <a:pt x="21333" y="34549"/>
                    <a:pt x="21345" y="34519"/>
                    <a:pt x="21356" y="34491"/>
                  </a:cubicBezTo>
                  <a:cubicBezTo>
                    <a:pt x="21367" y="34465"/>
                    <a:pt x="21377" y="34433"/>
                    <a:pt x="21384" y="34395"/>
                  </a:cubicBezTo>
                  <a:cubicBezTo>
                    <a:pt x="21390" y="34360"/>
                    <a:pt x="21398" y="34328"/>
                    <a:pt x="21398" y="34288"/>
                  </a:cubicBezTo>
                  <a:cubicBezTo>
                    <a:pt x="21399" y="34250"/>
                    <a:pt x="21398" y="34211"/>
                    <a:pt x="21392" y="34174"/>
                  </a:cubicBezTo>
                  <a:cubicBezTo>
                    <a:pt x="21387" y="34138"/>
                    <a:pt x="21378" y="34101"/>
                    <a:pt x="21367" y="34067"/>
                  </a:cubicBezTo>
                  <a:cubicBezTo>
                    <a:pt x="21356" y="34034"/>
                    <a:pt x="21344" y="34006"/>
                    <a:pt x="21330" y="33975"/>
                  </a:cubicBezTo>
                  <a:cubicBezTo>
                    <a:pt x="21315" y="33946"/>
                    <a:pt x="21302" y="33925"/>
                    <a:pt x="21288" y="33902"/>
                  </a:cubicBezTo>
                  <a:cubicBezTo>
                    <a:pt x="21272" y="33880"/>
                    <a:pt x="21256" y="33855"/>
                    <a:pt x="21242" y="33841"/>
                  </a:cubicBezTo>
                  <a:cubicBezTo>
                    <a:pt x="21228" y="33824"/>
                    <a:pt x="21213" y="33808"/>
                    <a:pt x="21197" y="33791"/>
                  </a:cubicBezTo>
                  <a:cubicBezTo>
                    <a:pt x="21185" y="33777"/>
                    <a:pt x="21172" y="33765"/>
                    <a:pt x="21158" y="33753"/>
                  </a:cubicBezTo>
                  <a:cubicBezTo>
                    <a:pt x="21145" y="33738"/>
                    <a:pt x="21131" y="33729"/>
                    <a:pt x="21119" y="33720"/>
                  </a:cubicBezTo>
                  <a:lnTo>
                    <a:pt x="21082" y="33690"/>
                  </a:lnTo>
                  <a:cubicBezTo>
                    <a:pt x="21060" y="33676"/>
                    <a:pt x="21037" y="33659"/>
                    <a:pt x="21015" y="33646"/>
                  </a:cubicBezTo>
                  <a:cubicBezTo>
                    <a:pt x="20928" y="33594"/>
                    <a:pt x="20855" y="33562"/>
                    <a:pt x="20787" y="33535"/>
                  </a:cubicBezTo>
                  <a:lnTo>
                    <a:pt x="20760" y="33525"/>
                  </a:lnTo>
                  <a:cubicBezTo>
                    <a:pt x="20749" y="33521"/>
                    <a:pt x="20755" y="33523"/>
                    <a:pt x="20750" y="33521"/>
                  </a:cubicBezTo>
                  <a:cubicBezTo>
                    <a:pt x="20747" y="33519"/>
                    <a:pt x="20745" y="33518"/>
                    <a:pt x="20740" y="33517"/>
                  </a:cubicBezTo>
                  <a:cubicBezTo>
                    <a:pt x="20734" y="33513"/>
                    <a:pt x="20727" y="33510"/>
                    <a:pt x="20722" y="33506"/>
                  </a:cubicBezTo>
                  <a:cubicBezTo>
                    <a:pt x="20709" y="33499"/>
                    <a:pt x="20697" y="33490"/>
                    <a:pt x="20687" y="33480"/>
                  </a:cubicBezTo>
                  <a:cubicBezTo>
                    <a:pt x="20644" y="33439"/>
                    <a:pt x="20621" y="33375"/>
                    <a:pt x="20627" y="33314"/>
                  </a:cubicBezTo>
                  <a:lnTo>
                    <a:pt x="20747" y="32019"/>
                  </a:lnTo>
                  <a:lnTo>
                    <a:pt x="20807" y="31370"/>
                  </a:lnTo>
                  <a:lnTo>
                    <a:pt x="20823" y="31208"/>
                  </a:lnTo>
                  <a:lnTo>
                    <a:pt x="20826" y="31176"/>
                  </a:lnTo>
                  <a:cubicBezTo>
                    <a:pt x="20827" y="31170"/>
                    <a:pt x="20827" y="31164"/>
                    <a:pt x="20828" y="31158"/>
                  </a:cubicBezTo>
                  <a:cubicBezTo>
                    <a:pt x="20831" y="31145"/>
                    <a:pt x="20833" y="31134"/>
                    <a:pt x="20836" y="31122"/>
                  </a:cubicBezTo>
                  <a:cubicBezTo>
                    <a:pt x="20842" y="31099"/>
                    <a:pt x="20849" y="31076"/>
                    <a:pt x="20859" y="31054"/>
                  </a:cubicBezTo>
                  <a:lnTo>
                    <a:pt x="20876" y="31021"/>
                  </a:lnTo>
                  <a:lnTo>
                    <a:pt x="20886" y="31004"/>
                  </a:lnTo>
                  <a:lnTo>
                    <a:pt x="20904" y="30972"/>
                  </a:lnTo>
                  <a:cubicBezTo>
                    <a:pt x="21026" y="30767"/>
                    <a:pt x="21140" y="30556"/>
                    <a:pt x="21238" y="30312"/>
                  </a:cubicBezTo>
                  <a:cubicBezTo>
                    <a:pt x="21261" y="30250"/>
                    <a:pt x="21285" y="30187"/>
                    <a:pt x="21305" y="30118"/>
                  </a:cubicBezTo>
                  <a:cubicBezTo>
                    <a:pt x="21315" y="30085"/>
                    <a:pt x="21324" y="30048"/>
                    <a:pt x="21334" y="30012"/>
                  </a:cubicBezTo>
                  <a:lnTo>
                    <a:pt x="21346" y="29954"/>
                  </a:lnTo>
                  <a:cubicBezTo>
                    <a:pt x="21350" y="29943"/>
                    <a:pt x="21351" y="29939"/>
                    <a:pt x="21354" y="29921"/>
                  </a:cubicBezTo>
                  <a:lnTo>
                    <a:pt x="21361" y="29875"/>
                  </a:lnTo>
                  <a:cubicBezTo>
                    <a:pt x="21366" y="29845"/>
                    <a:pt x="21367" y="29810"/>
                    <a:pt x="21368" y="29776"/>
                  </a:cubicBezTo>
                  <a:cubicBezTo>
                    <a:pt x="21370" y="29743"/>
                    <a:pt x="21367" y="29702"/>
                    <a:pt x="21363" y="29665"/>
                  </a:cubicBezTo>
                  <a:cubicBezTo>
                    <a:pt x="21359" y="29628"/>
                    <a:pt x="21351" y="29585"/>
                    <a:pt x="21341" y="29546"/>
                  </a:cubicBezTo>
                  <a:cubicBezTo>
                    <a:pt x="21329" y="29507"/>
                    <a:pt x="21316" y="29467"/>
                    <a:pt x="21299" y="29429"/>
                  </a:cubicBezTo>
                  <a:cubicBezTo>
                    <a:pt x="21264" y="29349"/>
                    <a:pt x="21216" y="29281"/>
                    <a:pt x="21164" y="29223"/>
                  </a:cubicBezTo>
                  <a:cubicBezTo>
                    <a:pt x="21114" y="29166"/>
                    <a:pt x="21059" y="29120"/>
                    <a:pt x="21007" y="29085"/>
                  </a:cubicBezTo>
                  <a:cubicBezTo>
                    <a:pt x="20902" y="29015"/>
                    <a:pt x="20805" y="28978"/>
                    <a:pt x="20718" y="28950"/>
                  </a:cubicBezTo>
                  <a:lnTo>
                    <a:pt x="20687" y="28940"/>
                  </a:lnTo>
                  <a:cubicBezTo>
                    <a:pt x="20687" y="28939"/>
                    <a:pt x="20685" y="28939"/>
                    <a:pt x="20685" y="28939"/>
                  </a:cubicBezTo>
                  <a:cubicBezTo>
                    <a:pt x="20684" y="28939"/>
                    <a:pt x="20684" y="28939"/>
                    <a:pt x="20683" y="28938"/>
                  </a:cubicBezTo>
                  <a:cubicBezTo>
                    <a:pt x="20682" y="28938"/>
                    <a:pt x="20679" y="28936"/>
                    <a:pt x="20677" y="28935"/>
                  </a:cubicBezTo>
                  <a:cubicBezTo>
                    <a:pt x="20671" y="28931"/>
                    <a:pt x="20661" y="28923"/>
                    <a:pt x="20654" y="28911"/>
                  </a:cubicBezTo>
                  <a:cubicBezTo>
                    <a:pt x="20651" y="28905"/>
                    <a:pt x="20649" y="28898"/>
                    <a:pt x="20647" y="28891"/>
                  </a:cubicBezTo>
                  <a:cubicBezTo>
                    <a:pt x="20646" y="28890"/>
                    <a:pt x="20646" y="28887"/>
                    <a:pt x="20646" y="28885"/>
                  </a:cubicBezTo>
                  <a:lnTo>
                    <a:pt x="20644" y="28883"/>
                  </a:lnTo>
                  <a:lnTo>
                    <a:pt x="20641" y="28867"/>
                  </a:lnTo>
                  <a:cubicBezTo>
                    <a:pt x="20641" y="28858"/>
                    <a:pt x="20640" y="28850"/>
                    <a:pt x="20640" y="28841"/>
                  </a:cubicBezTo>
                  <a:cubicBezTo>
                    <a:pt x="20639" y="28807"/>
                    <a:pt x="20646" y="28773"/>
                    <a:pt x="20660" y="28741"/>
                  </a:cubicBezTo>
                  <a:lnTo>
                    <a:pt x="20724" y="28595"/>
                  </a:lnTo>
                  <a:cubicBezTo>
                    <a:pt x="20747" y="28542"/>
                    <a:pt x="20770" y="28488"/>
                    <a:pt x="20792" y="28434"/>
                  </a:cubicBezTo>
                  <a:cubicBezTo>
                    <a:pt x="20836" y="28327"/>
                    <a:pt x="20877" y="28217"/>
                    <a:pt x="20915" y="28104"/>
                  </a:cubicBezTo>
                  <a:cubicBezTo>
                    <a:pt x="20954" y="27993"/>
                    <a:pt x="20990" y="27878"/>
                    <a:pt x="21022" y="27762"/>
                  </a:cubicBezTo>
                  <a:cubicBezTo>
                    <a:pt x="21039" y="27702"/>
                    <a:pt x="21054" y="27644"/>
                    <a:pt x="21069" y="27583"/>
                  </a:cubicBezTo>
                  <a:cubicBezTo>
                    <a:pt x="21087" y="27495"/>
                    <a:pt x="21105" y="27382"/>
                    <a:pt x="21096" y="27266"/>
                  </a:cubicBezTo>
                  <a:cubicBezTo>
                    <a:pt x="21088" y="27150"/>
                    <a:pt x="21059" y="27027"/>
                    <a:pt x="21006" y="26919"/>
                  </a:cubicBezTo>
                  <a:cubicBezTo>
                    <a:pt x="20955" y="26812"/>
                    <a:pt x="20887" y="26716"/>
                    <a:pt x="20815" y="26643"/>
                  </a:cubicBezTo>
                  <a:cubicBezTo>
                    <a:pt x="20744" y="26571"/>
                    <a:pt x="20669" y="26512"/>
                    <a:pt x="20596" y="26465"/>
                  </a:cubicBezTo>
                  <a:cubicBezTo>
                    <a:pt x="20523" y="26418"/>
                    <a:pt x="20452" y="26380"/>
                    <a:pt x="20381" y="26349"/>
                  </a:cubicBezTo>
                  <a:lnTo>
                    <a:pt x="20332" y="26327"/>
                  </a:lnTo>
                  <a:cubicBezTo>
                    <a:pt x="20330" y="26325"/>
                    <a:pt x="20329" y="26324"/>
                    <a:pt x="20327" y="26324"/>
                  </a:cubicBezTo>
                  <a:cubicBezTo>
                    <a:pt x="20325" y="26322"/>
                    <a:pt x="20322" y="26322"/>
                    <a:pt x="20319" y="26318"/>
                  </a:cubicBezTo>
                  <a:cubicBezTo>
                    <a:pt x="20314" y="26314"/>
                    <a:pt x="20308" y="26308"/>
                    <a:pt x="20303" y="26303"/>
                  </a:cubicBezTo>
                  <a:cubicBezTo>
                    <a:pt x="20293" y="26292"/>
                    <a:pt x="20283" y="26274"/>
                    <a:pt x="20281" y="26257"/>
                  </a:cubicBezTo>
                  <a:cubicBezTo>
                    <a:pt x="20281" y="26258"/>
                    <a:pt x="20281" y="26259"/>
                    <a:pt x="20280" y="26259"/>
                  </a:cubicBezTo>
                  <a:cubicBezTo>
                    <a:pt x="20278" y="26259"/>
                    <a:pt x="20276" y="26113"/>
                    <a:pt x="20273" y="26021"/>
                  </a:cubicBezTo>
                  <a:lnTo>
                    <a:pt x="20267" y="25696"/>
                  </a:lnTo>
                  <a:lnTo>
                    <a:pt x="20253" y="25045"/>
                  </a:lnTo>
                  <a:lnTo>
                    <a:pt x="20227" y="23741"/>
                  </a:lnTo>
                  <a:cubicBezTo>
                    <a:pt x="20195" y="22005"/>
                    <a:pt x="20168" y="20269"/>
                    <a:pt x="20162" y="18536"/>
                  </a:cubicBezTo>
                  <a:cubicBezTo>
                    <a:pt x="20161" y="18104"/>
                    <a:pt x="20162" y="17671"/>
                    <a:pt x="20165" y="17239"/>
                  </a:cubicBezTo>
                  <a:lnTo>
                    <a:pt x="20178" y="15938"/>
                  </a:lnTo>
                  <a:cubicBezTo>
                    <a:pt x="20189" y="15070"/>
                    <a:pt x="20207" y="14205"/>
                    <a:pt x="20233" y="13340"/>
                  </a:cubicBezTo>
                  <a:cubicBezTo>
                    <a:pt x="20287" y="11611"/>
                    <a:pt x="20378" y="9887"/>
                    <a:pt x="20568" y="8182"/>
                  </a:cubicBezTo>
                  <a:cubicBezTo>
                    <a:pt x="20593" y="7969"/>
                    <a:pt x="20617" y="7755"/>
                    <a:pt x="20646" y="7544"/>
                  </a:cubicBezTo>
                  <a:lnTo>
                    <a:pt x="20686" y="7226"/>
                  </a:lnTo>
                  <a:lnTo>
                    <a:pt x="20728" y="6883"/>
                  </a:lnTo>
                  <a:cubicBezTo>
                    <a:pt x="20777" y="6420"/>
                    <a:pt x="20780" y="5953"/>
                    <a:pt x="20749" y="5490"/>
                  </a:cubicBezTo>
                  <a:cubicBezTo>
                    <a:pt x="20716" y="5026"/>
                    <a:pt x="20646" y="4566"/>
                    <a:pt x="20534" y="4113"/>
                  </a:cubicBezTo>
                  <a:cubicBezTo>
                    <a:pt x="20421" y="3661"/>
                    <a:pt x="20267" y="3216"/>
                    <a:pt x="20068" y="2789"/>
                  </a:cubicBezTo>
                  <a:cubicBezTo>
                    <a:pt x="19871" y="2360"/>
                    <a:pt x="19621" y="1949"/>
                    <a:pt x="19318" y="1573"/>
                  </a:cubicBezTo>
                  <a:cubicBezTo>
                    <a:pt x="19281" y="1524"/>
                    <a:pt x="19241" y="1479"/>
                    <a:pt x="19201" y="1434"/>
                  </a:cubicBezTo>
                  <a:lnTo>
                    <a:pt x="19080" y="1297"/>
                  </a:lnTo>
                  <a:lnTo>
                    <a:pt x="18950" y="1166"/>
                  </a:lnTo>
                  <a:lnTo>
                    <a:pt x="18885" y="1101"/>
                  </a:lnTo>
                  <a:lnTo>
                    <a:pt x="18817" y="1039"/>
                  </a:lnTo>
                  <a:lnTo>
                    <a:pt x="18679" y="917"/>
                  </a:lnTo>
                  <a:lnTo>
                    <a:pt x="18532" y="801"/>
                  </a:lnTo>
                  <a:cubicBezTo>
                    <a:pt x="18509" y="784"/>
                    <a:pt x="18485" y="763"/>
                    <a:pt x="18460" y="745"/>
                  </a:cubicBezTo>
                  <a:lnTo>
                    <a:pt x="18383" y="691"/>
                  </a:lnTo>
                  <a:cubicBezTo>
                    <a:pt x="18331" y="657"/>
                    <a:pt x="18279" y="620"/>
                    <a:pt x="18227" y="587"/>
                  </a:cubicBezTo>
                  <a:cubicBezTo>
                    <a:pt x="18118" y="523"/>
                    <a:pt x="18012" y="455"/>
                    <a:pt x="17898" y="401"/>
                  </a:cubicBezTo>
                  <a:cubicBezTo>
                    <a:pt x="17842" y="374"/>
                    <a:pt x="17787" y="343"/>
                    <a:pt x="17727" y="319"/>
                  </a:cubicBezTo>
                  <a:lnTo>
                    <a:pt x="17551" y="247"/>
                  </a:lnTo>
                  <a:cubicBezTo>
                    <a:pt x="17313" y="159"/>
                    <a:pt x="17068" y="87"/>
                    <a:pt x="16816" y="52"/>
                  </a:cubicBezTo>
                  <a:cubicBezTo>
                    <a:pt x="16690" y="29"/>
                    <a:pt x="16565" y="20"/>
                    <a:pt x="16438" y="10"/>
                  </a:cubicBezTo>
                  <a:lnTo>
                    <a:pt x="16392" y="8"/>
                  </a:lnTo>
                  <a:lnTo>
                    <a:pt x="16348" y="7"/>
                  </a:lnTo>
                  <a:lnTo>
                    <a:pt x="16261" y="4"/>
                  </a:lnTo>
                  <a:cubicBezTo>
                    <a:pt x="16210" y="4"/>
                    <a:pt x="16157" y="0"/>
                    <a:pt x="16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333;p32">
              <a:extLst>
                <a:ext uri="{FF2B5EF4-FFF2-40B4-BE49-F238E27FC236}">
                  <a16:creationId xmlns:a16="http://schemas.microsoft.com/office/drawing/2014/main" id="{3EE39A53-CE93-B0B8-AC1A-183746A62F18}"/>
                </a:ext>
              </a:extLst>
            </p:cNvPr>
            <p:cNvSpPr/>
            <p:nvPr/>
          </p:nvSpPr>
          <p:spPr>
            <a:xfrm>
              <a:off x="4306700" y="3566550"/>
              <a:ext cx="790775" cy="610900"/>
            </a:xfrm>
            <a:custGeom>
              <a:avLst/>
              <a:gdLst/>
              <a:ahLst/>
              <a:cxnLst/>
              <a:rect l="l" t="t" r="r" b="b"/>
              <a:pathLst>
                <a:path w="31631" h="24436" extrusionOk="0">
                  <a:moveTo>
                    <a:pt x="27639" y="1"/>
                  </a:moveTo>
                  <a:cubicBezTo>
                    <a:pt x="26850" y="1"/>
                    <a:pt x="25925" y="206"/>
                    <a:pt x="24866" y="612"/>
                  </a:cubicBezTo>
                  <a:lnTo>
                    <a:pt x="24864" y="612"/>
                  </a:lnTo>
                  <a:cubicBezTo>
                    <a:pt x="24701" y="673"/>
                    <a:pt x="24536" y="742"/>
                    <a:pt x="24363" y="815"/>
                  </a:cubicBezTo>
                  <a:cubicBezTo>
                    <a:pt x="24229" y="871"/>
                    <a:pt x="24095" y="932"/>
                    <a:pt x="23957" y="996"/>
                  </a:cubicBezTo>
                  <a:cubicBezTo>
                    <a:pt x="23748" y="1090"/>
                    <a:pt x="23539" y="1192"/>
                    <a:pt x="23319" y="1301"/>
                  </a:cubicBezTo>
                  <a:cubicBezTo>
                    <a:pt x="22547" y="1690"/>
                    <a:pt x="21715" y="2163"/>
                    <a:pt x="20830" y="2725"/>
                  </a:cubicBezTo>
                  <a:cubicBezTo>
                    <a:pt x="18091" y="4462"/>
                    <a:pt x="15013" y="6925"/>
                    <a:pt x="12144" y="9674"/>
                  </a:cubicBezTo>
                  <a:cubicBezTo>
                    <a:pt x="12128" y="9673"/>
                    <a:pt x="12113" y="9673"/>
                    <a:pt x="12097" y="9673"/>
                  </a:cubicBezTo>
                  <a:cubicBezTo>
                    <a:pt x="11563" y="9673"/>
                    <a:pt x="10808" y="9935"/>
                    <a:pt x="10380" y="10924"/>
                  </a:cubicBezTo>
                  <a:cubicBezTo>
                    <a:pt x="10176" y="10944"/>
                    <a:pt x="9925" y="11008"/>
                    <a:pt x="9685" y="11189"/>
                  </a:cubicBezTo>
                  <a:cubicBezTo>
                    <a:pt x="9285" y="11486"/>
                    <a:pt x="9053" y="11988"/>
                    <a:pt x="8991" y="12686"/>
                  </a:cubicBezTo>
                  <a:lnTo>
                    <a:pt x="2581" y="19297"/>
                  </a:lnTo>
                  <a:cubicBezTo>
                    <a:pt x="2339" y="19340"/>
                    <a:pt x="1942" y="19462"/>
                    <a:pt x="1618" y="19810"/>
                  </a:cubicBezTo>
                  <a:cubicBezTo>
                    <a:pt x="1308" y="20141"/>
                    <a:pt x="1148" y="20586"/>
                    <a:pt x="1144" y="21135"/>
                  </a:cubicBezTo>
                  <a:lnTo>
                    <a:pt x="237" y="22455"/>
                  </a:lnTo>
                  <a:cubicBezTo>
                    <a:pt x="206" y="22777"/>
                    <a:pt x="171" y="23107"/>
                    <a:pt x="128" y="23444"/>
                  </a:cubicBezTo>
                  <a:cubicBezTo>
                    <a:pt x="90" y="23768"/>
                    <a:pt x="47" y="24099"/>
                    <a:pt x="0" y="24436"/>
                  </a:cubicBezTo>
                  <a:lnTo>
                    <a:pt x="1731" y="21915"/>
                  </a:lnTo>
                  <a:lnTo>
                    <a:pt x="1991" y="21537"/>
                  </a:lnTo>
                  <a:cubicBezTo>
                    <a:pt x="2049" y="21452"/>
                    <a:pt x="2077" y="21352"/>
                    <a:pt x="2073" y="21253"/>
                  </a:cubicBezTo>
                  <a:cubicBezTo>
                    <a:pt x="2072" y="21232"/>
                    <a:pt x="2072" y="21213"/>
                    <a:pt x="2072" y="21192"/>
                  </a:cubicBezTo>
                  <a:cubicBezTo>
                    <a:pt x="2063" y="20788"/>
                    <a:pt x="2176" y="20503"/>
                    <a:pt x="2404" y="20343"/>
                  </a:cubicBezTo>
                  <a:cubicBezTo>
                    <a:pt x="2496" y="20278"/>
                    <a:pt x="2595" y="20244"/>
                    <a:pt x="2672" y="20223"/>
                  </a:cubicBezTo>
                  <a:cubicBezTo>
                    <a:pt x="2745" y="20202"/>
                    <a:pt x="2801" y="20199"/>
                    <a:pt x="2814" y="20196"/>
                  </a:cubicBezTo>
                  <a:cubicBezTo>
                    <a:pt x="2878" y="20196"/>
                    <a:pt x="2941" y="20183"/>
                    <a:pt x="2996" y="20157"/>
                  </a:cubicBezTo>
                  <a:cubicBezTo>
                    <a:pt x="3043" y="20133"/>
                    <a:pt x="3091" y="20101"/>
                    <a:pt x="3130" y="20058"/>
                  </a:cubicBezTo>
                  <a:lnTo>
                    <a:pt x="3320" y="19863"/>
                  </a:lnTo>
                  <a:lnTo>
                    <a:pt x="9642" y="13342"/>
                  </a:lnTo>
                  <a:lnTo>
                    <a:pt x="9708" y="13272"/>
                  </a:lnTo>
                  <a:lnTo>
                    <a:pt x="9768" y="13212"/>
                  </a:lnTo>
                  <a:lnTo>
                    <a:pt x="9773" y="13206"/>
                  </a:lnTo>
                  <a:cubicBezTo>
                    <a:pt x="9851" y="13127"/>
                    <a:pt x="9896" y="13021"/>
                    <a:pt x="9902" y="12907"/>
                  </a:cubicBezTo>
                  <a:cubicBezTo>
                    <a:pt x="9924" y="12428"/>
                    <a:pt x="10038" y="12084"/>
                    <a:pt x="10227" y="11937"/>
                  </a:cubicBezTo>
                  <a:cubicBezTo>
                    <a:pt x="10314" y="11871"/>
                    <a:pt x="10408" y="11850"/>
                    <a:pt x="10481" y="11845"/>
                  </a:cubicBezTo>
                  <a:lnTo>
                    <a:pt x="10483" y="11845"/>
                  </a:lnTo>
                  <a:cubicBezTo>
                    <a:pt x="10494" y="11845"/>
                    <a:pt x="10503" y="11844"/>
                    <a:pt x="10513" y="11844"/>
                  </a:cubicBezTo>
                  <a:cubicBezTo>
                    <a:pt x="10550" y="11844"/>
                    <a:pt x="10580" y="11849"/>
                    <a:pt x="10590" y="11850"/>
                  </a:cubicBezTo>
                  <a:cubicBezTo>
                    <a:pt x="10632" y="11862"/>
                    <a:pt x="10673" y="11867"/>
                    <a:pt x="10713" y="11867"/>
                  </a:cubicBezTo>
                  <a:cubicBezTo>
                    <a:pt x="10907" y="11867"/>
                    <a:pt x="11078" y="11736"/>
                    <a:pt x="11139" y="11536"/>
                  </a:cubicBezTo>
                  <a:cubicBezTo>
                    <a:pt x="11142" y="11525"/>
                    <a:pt x="11144" y="11514"/>
                    <a:pt x="11148" y="11504"/>
                  </a:cubicBezTo>
                  <a:cubicBezTo>
                    <a:pt x="11379" y="10788"/>
                    <a:pt x="11768" y="10628"/>
                    <a:pt x="12010" y="10604"/>
                  </a:cubicBezTo>
                  <a:cubicBezTo>
                    <a:pt x="12038" y="10601"/>
                    <a:pt x="12063" y="10600"/>
                    <a:pt x="12086" y="10600"/>
                  </a:cubicBezTo>
                  <a:cubicBezTo>
                    <a:pt x="12139" y="10600"/>
                    <a:pt x="12179" y="10605"/>
                    <a:pt x="12203" y="10609"/>
                  </a:cubicBezTo>
                  <a:cubicBezTo>
                    <a:pt x="12241" y="10620"/>
                    <a:pt x="12279" y="10625"/>
                    <a:pt x="12316" y="10625"/>
                  </a:cubicBezTo>
                  <a:cubicBezTo>
                    <a:pt x="12415" y="10625"/>
                    <a:pt x="12508" y="10589"/>
                    <a:pt x="12588" y="10523"/>
                  </a:cubicBezTo>
                  <a:lnTo>
                    <a:pt x="12589" y="10522"/>
                  </a:lnTo>
                  <a:cubicBezTo>
                    <a:pt x="12602" y="10512"/>
                    <a:pt x="12612" y="10505"/>
                    <a:pt x="12624" y="10492"/>
                  </a:cubicBezTo>
                  <a:cubicBezTo>
                    <a:pt x="12667" y="10451"/>
                    <a:pt x="12707" y="10411"/>
                    <a:pt x="12750" y="10372"/>
                  </a:cubicBezTo>
                  <a:cubicBezTo>
                    <a:pt x="15582" y="7650"/>
                    <a:pt x="18623" y="5219"/>
                    <a:pt x="21321" y="3505"/>
                  </a:cubicBezTo>
                  <a:cubicBezTo>
                    <a:pt x="23970" y="1827"/>
                    <a:pt x="26184" y="929"/>
                    <a:pt x="27645" y="929"/>
                  </a:cubicBezTo>
                  <a:cubicBezTo>
                    <a:pt x="27824" y="929"/>
                    <a:pt x="27991" y="942"/>
                    <a:pt x="28147" y="969"/>
                  </a:cubicBezTo>
                  <a:cubicBezTo>
                    <a:pt x="29014" y="1118"/>
                    <a:pt x="29642" y="1480"/>
                    <a:pt x="30017" y="2040"/>
                  </a:cubicBezTo>
                  <a:cubicBezTo>
                    <a:pt x="30220" y="2346"/>
                    <a:pt x="30339" y="2737"/>
                    <a:pt x="30405" y="3127"/>
                  </a:cubicBezTo>
                  <a:cubicBezTo>
                    <a:pt x="30551" y="3955"/>
                    <a:pt x="30463" y="4791"/>
                    <a:pt x="30458" y="4838"/>
                  </a:cubicBezTo>
                  <a:lnTo>
                    <a:pt x="30616" y="4616"/>
                  </a:lnTo>
                  <a:lnTo>
                    <a:pt x="30616" y="4614"/>
                  </a:lnTo>
                  <a:lnTo>
                    <a:pt x="31332" y="3605"/>
                  </a:lnTo>
                  <a:cubicBezTo>
                    <a:pt x="31332" y="3602"/>
                    <a:pt x="31332" y="3602"/>
                    <a:pt x="31333" y="3601"/>
                  </a:cubicBezTo>
                  <a:lnTo>
                    <a:pt x="31333" y="3599"/>
                  </a:lnTo>
                  <a:cubicBezTo>
                    <a:pt x="31360" y="3504"/>
                    <a:pt x="31631" y="2808"/>
                    <a:pt x="30794" y="1537"/>
                  </a:cubicBezTo>
                  <a:cubicBezTo>
                    <a:pt x="30272" y="750"/>
                    <a:pt x="29438" y="252"/>
                    <a:pt x="28309" y="56"/>
                  </a:cubicBezTo>
                  <a:cubicBezTo>
                    <a:pt x="28098" y="19"/>
                    <a:pt x="27875" y="1"/>
                    <a:pt x="27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334;p32">
              <a:extLst>
                <a:ext uri="{FF2B5EF4-FFF2-40B4-BE49-F238E27FC236}">
                  <a16:creationId xmlns:a16="http://schemas.microsoft.com/office/drawing/2014/main" id="{186BFDF5-4555-D3A5-C10C-C403B3171D90}"/>
                </a:ext>
              </a:extLst>
            </p:cNvPr>
            <p:cNvSpPr/>
            <p:nvPr/>
          </p:nvSpPr>
          <p:spPr>
            <a:xfrm>
              <a:off x="4887850" y="3467325"/>
              <a:ext cx="284550" cy="143675"/>
            </a:xfrm>
            <a:custGeom>
              <a:avLst/>
              <a:gdLst/>
              <a:ahLst/>
              <a:cxnLst/>
              <a:rect l="l" t="t" r="r" b="b"/>
              <a:pathLst>
                <a:path w="11382" h="5747" extrusionOk="0">
                  <a:moveTo>
                    <a:pt x="7468" y="0"/>
                  </a:moveTo>
                  <a:cubicBezTo>
                    <a:pt x="5986" y="0"/>
                    <a:pt x="4525" y="572"/>
                    <a:pt x="3121" y="1700"/>
                  </a:cubicBezTo>
                  <a:cubicBezTo>
                    <a:pt x="2066" y="2549"/>
                    <a:pt x="1046" y="3701"/>
                    <a:pt x="1" y="5224"/>
                  </a:cubicBezTo>
                  <a:lnTo>
                    <a:pt x="762" y="5747"/>
                  </a:lnTo>
                  <a:cubicBezTo>
                    <a:pt x="2987" y="2504"/>
                    <a:pt x="5184" y="925"/>
                    <a:pt x="7467" y="925"/>
                  </a:cubicBezTo>
                  <a:cubicBezTo>
                    <a:pt x="7524" y="925"/>
                    <a:pt x="7581" y="926"/>
                    <a:pt x="7638" y="928"/>
                  </a:cubicBezTo>
                  <a:cubicBezTo>
                    <a:pt x="10368" y="1020"/>
                    <a:pt x="10576" y="3935"/>
                    <a:pt x="10579" y="4039"/>
                  </a:cubicBezTo>
                  <a:lnTo>
                    <a:pt x="11334" y="2972"/>
                  </a:lnTo>
                  <a:cubicBezTo>
                    <a:pt x="11333" y="2937"/>
                    <a:pt x="11382" y="2675"/>
                    <a:pt x="10910" y="1827"/>
                  </a:cubicBezTo>
                  <a:cubicBezTo>
                    <a:pt x="10468" y="1031"/>
                    <a:pt x="9546" y="67"/>
                    <a:pt x="7669" y="4"/>
                  </a:cubicBezTo>
                  <a:cubicBezTo>
                    <a:pt x="7602" y="1"/>
                    <a:pt x="7535" y="0"/>
                    <a:pt x="7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335;p32">
              <a:extLst>
                <a:ext uri="{FF2B5EF4-FFF2-40B4-BE49-F238E27FC236}">
                  <a16:creationId xmlns:a16="http://schemas.microsoft.com/office/drawing/2014/main" id="{87B9D631-0452-D604-BE46-3E6469F619BE}"/>
                </a:ext>
              </a:extLst>
            </p:cNvPr>
            <p:cNvSpPr/>
            <p:nvPr/>
          </p:nvSpPr>
          <p:spPr>
            <a:xfrm>
              <a:off x="5248250" y="4477150"/>
              <a:ext cx="155950" cy="85950"/>
            </a:xfrm>
            <a:custGeom>
              <a:avLst/>
              <a:gdLst/>
              <a:ahLst/>
              <a:cxnLst/>
              <a:rect l="l" t="t" r="r" b="b"/>
              <a:pathLst>
                <a:path w="6238" h="3438" extrusionOk="0">
                  <a:moveTo>
                    <a:pt x="5872" y="1"/>
                  </a:moveTo>
                  <a:lnTo>
                    <a:pt x="1" y="3437"/>
                  </a:lnTo>
                  <a:lnTo>
                    <a:pt x="6238" y="722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336;p32">
              <a:extLst>
                <a:ext uri="{FF2B5EF4-FFF2-40B4-BE49-F238E27FC236}">
                  <a16:creationId xmlns:a16="http://schemas.microsoft.com/office/drawing/2014/main" id="{540EE472-60ED-A6F5-03C1-34FB754CE99D}"/>
                </a:ext>
              </a:extLst>
            </p:cNvPr>
            <p:cNvSpPr/>
            <p:nvPr/>
          </p:nvSpPr>
          <p:spPr>
            <a:xfrm>
              <a:off x="5207050" y="4500775"/>
              <a:ext cx="206650" cy="121625"/>
            </a:xfrm>
            <a:custGeom>
              <a:avLst/>
              <a:gdLst/>
              <a:ahLst/>
              <a:cxnLst/>
              <a:rect l="l" t="t" r="r" b="b"/>
              <a:pathLst>
                <a:path w="8266" h="4865" extrusionOk="0">
                  <a:moveTo>
                    <a:pt x="7870" y="0"/>
                  </a:moveTo>
                  <a:lnTo>
                    <a:pt x="1" y="4864"/>
                  </a:lnTo>
                  <a:lnTo>
                    <a:pt x="8266" y="706"/>
                  </a:lnTo>
                  <a:lnTo>
                    <a:pt x="78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337;p32">
              <a:extLst>
                <a:ext uri="{FF2B5EF4-FFF2-40B4-BE49-F238E27FC236}">
                  <a16:creationId xmlns:a16="http://schemas.microsoft.com/office/drawing/2014/main" id="{7AB956A4-D21C-B3B4-89A7-B64971F319D7}"/>
                </a:ext>
              </a:extLst>
            </p:cNvPr>
            <p:cNvSpPr/>
            <p:nvPr/>
          </p:nvSpPr>
          <p:spPr>
            <a:xfrm>
              <a:off x="5241800" y="4533075"/>
              <a:ext cx="170000" cy="122800"/>
            </a:xfrm>
            <a:custGeom>
              <a:avLst/>
              <a:gdLst/>
              <a:ahLst/>
              <a:cxnLst/>
              <a:rect l="l" t="t" r="r" b="b"/>
              <a:pathLst>
                <a:path w="6800" h="4912" extrusionOk="0">
                  <a:moveTo>
                    <a:pt x="6337" y="0"/>
                  </a:moveTo>
                  <a:lnTo>
                    <a:pt x="1" y="4912"/>
                  </a:lnTo>
                  <a:lnTo>
                    <a:pt x="1" y="4912"/>
                  </a:lnTo>
                  <a:lnTo>
                    <a:pt x="6800" y="665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338;p32">
              <a:extLst>
                <a:ext uri="{FF2B5EF4-FFF2-40B4-BE49-F238E27FC236}">
                  <a16:creationId xmlns:a16="http://schemas.microsoft.com/office/drawing/2014/main" id="{47C37CE6-98FF-C3A9-55EB-60E25E4A8442}"/>
                </a:ext>
              </a:extLst>
            </p:cNvPr>
            <p:cNvSpPr/>
            <p:nvPr/>
          </p:nvSpPr>
          <p:spPr>
            <a:xfrm>
              <a:off x="5294975" y="4641975"/>
              <a:ext cx="110325" cy="79575"/>
            </a:xfrm>
            <a:custGeom>
              <a:avLst/>
              <a:gdLst/>
              <a:ahLst/>
              <a:cxnLst/>
              <a:rect l="l" t="t" r="r" b="b"/>
              <a:pathLst>
                <a:path w="4413" h="3183" extrusionOk="0">
                  <a:moveTo>
                    <a:pt x="3959" y="1"/>
                  </a:moveTo>
                  <a:lnTo>
                    <a:pt x="0" y="3182"/>
                  </a:lnTo>
                  <a:lnTo>
                    <a:pt x="4413" y="670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339;p32">
              <a:extLst>
                <a:ext uri="{FF2B5EF4-FFF2-40B4-BE49-F238E27FC236}">
                  <a16:creationId xmlns:a16="http://schemas.microsoft.com/office/drawing/2014/main" id="{ACC69AAB-1557-4499-8648-17B7FF038265}"/>
                </a:ext>
              </a:extLst>
            </p:cNvPr>
            <p:cNvSpPr/>
            <p:nvPr/>
          </p:nvSpPr>
          <p:spPr>
            <a:xfrm>
              <a:off x="5301025" y="4694850"/>
              <a:ext cx="91050" cy="49700"/>
            </a:xfrm>
            <a:custGeom>
              <a:avLst/>
              <a:gdLst/>
              <a:ahLst/>
              <a:cxnLst/>
              <a:rect l="l" t="t" r="r" b="b"/>
              <a:pathLst>
                <a:path w="3642" h="1988" extrusionOk="0">
                  <a:moveTo>
                    <a:pt x="3299" y="1"/>
                  </a:moveTo>
                  <a:lnTo>
                    <a:pt x="1" y="1987"/>
                  </a:lnTo>
                  <a:lnTo>
                    <a:pt x="3642" y="734"/>
                  </a:lnTo>
                  <a:lnTo>
                    <a:pt x="32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340;p32">
              <a:extLst>
                <a:ext uri="{FF2B5EF4-FFF2-40B4-BE49-F238E27FC236}">
                  <a16:creationId xmlns:a16="http://schemas.microsoft.com/office/drawing/2014/main" id="{062E12C8-839A-E5D6-BD3F-807ADCBF0A3B}"/>
                </a:ext>
              </a:extLst>
            </p:cNvPr>
            <p:cNvSpPr/>
            <p:nvPr/>
          </p:nvSpPr>
          <p:spPr>
            <a:xfrm>
              <a:off x="4564775" y="3847650"/>
              <a:ext cx="46300" cy="92950"/>
            </a:xfrm>
            <a:custGeom>
              <a:avLst/>
              <a:gdLst/>
              <a:ahLst/>
              <a:cxnLst/>
              <a:rect l="l" t="t" r="r" b="b"/>
              <a:pathLst>
                <a:path w="1852" h="3718" extrusionOk="0">
                  <a:moveTo>
                    <a:pt x="746" y="1"/>
                  </a:moveTo>
                  <a:lnTo>
                    <a:pt x="1" y="312"/>
                  </a:lnTo>
                  <a:lnTo>
                    <a:pt x="1851" y="3717"/>
                  </a:lnTo>
                  <a:lnTo>
                    <a:pt x="1851" y="3717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341;p32">
              <a:extLst>
                <a:ext uri="{FF2B5EF4-FFF2-40B4-BE49-F238E27FC236}">
                  <a16:creationId xmlns:a16="http://schemas.microsoft.com/office/drawing/2014/main" id="{D9D9DC8E-BC63-1855-9672-48D420F63A0C}"/>
                </a:ext>
              </a:extLst>
            </p:cNvPr>
            <p:cNvSpPr/>
            <p:nvPr/>
          </p:nvSpPr>
          <p:spPr>
            <a:xfrm>
              <a:off x="4604450" y="3818300"/>
              <a:ext cx="53100" cy="195950"/>
            </a:xfrm>
            <a:custGeom>
              <a:avLst/>
              <a:gdLst/>
              <a:ahLst/>
              <a:cxnLst/>
              <a:rect l="l" t="t" r="r" b="b"/>
              <a:pathLst>
                <a:path w="2124" h="7838" extrusionOk="0">
                  <a:moveTo>
                    <a:pt x="789" y="1"/>
                  </a:moveTo>
                  <a:lnTo>
                    <a:pt x="0" y="177"/>
                  </a:lnTo>
                  <a:lnTo>
                    <a:pt x="2123" y="7837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342;p32">
              <a:extLst>
                <a:ext uri="{FF2B5EF4-FFF2-40B4-BE49-F238E27FC236}">
                  <a16:creationId xmlns:a16="http://schemas.microsoft.com/office/drawing/2014/main" id="{2F9807BC-0929-F4C9-B973-4EBEF2272070}"/>
                </a:ext>
              </a:extLst>
            </p:cNvPr>
            <p:cNvSpPr/>
            <p:nvPr/>
          </p:nvSpPr>
          <p:spPr>
            <a:xfrm>
              <a:off x="4542625" y="3888675"/>
              <a:ext cx="61000" cy="98975"/>
            </a:xfrm>
            <a:custGeom>
              <a:avLst/>
              <a:gdLst/>
              <a:ahLst/>
              <a:cxnLst/>
              <a:rect l="l" t="t" r="r" b="b"/>
              <a:pathLst>
                <a:path w="2440" h="3959" extrusionOk="0">
                  <a:moveTo>
                    <a:pt x="1" y="0"/>
                  </a:moveTo>
                  <a:lnTo>
                    <a:pt x="1734" y="3959"/>
                  </a:lnTo>
                  <a:lnTo>
                    <a:pt x="2440" y="35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343;p32">
              <a:extLst>
                <a:ext uri="{FF2B5EF4-FFF2-40B4-BE49-F238E27FC236}">
                  <a16:creationId xmlns:a16="http://schemas.microsoft.com/office/drawing/2014/main" id="{FF1562EC-8FD3-036F-21C4-4725CA976F15}"/>
                </a:ext>
              </a:extLst>
            </p:cNvPr>
            <p:cNvSpPr/>
            <p:nvPr/>
          </p:nvSpPr>
          <p:spPr>
            <a:xfrm>
              <a:off x="4368125" y="4054450"/>
              <a:ext cx="66675" cy="94925"/>
            </a:xfrm>
            <a:custGeom>
              <a:avLst/>
              <a:gdLst/>
              <a:ahLst/>
              <a:cxnLst/>
              <a:rect l="l" t="t" r="r" b="b"/>
              <a:pathLst>
                <a:path w="2667" h="3797" extrusionOk="0">
                  <a:moveTo>
                    <a:pt x="679" y="1"/>
                  </a:moveTo>
                  <a:lnTo>
                    <a:pt x="0" y="441"/>
                  </a:lnTo>
                  <a:lnTo>
                    <a:pt x="2666" y="379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344;p32">
              <a:extLst>
                <a:ext uri="{FF2B5EF4-FFF2-40B4-BE49-F238E27FC236}">
                  <a16:creationId xmlns:a16="http://schemas.microsoft.com/office/drawing/2014/main" id="{D04A0BD3-905A-DB74-E4BD-9B17F40C1022}"/>
                </a:ext>
              </a:extLst>
            </p:cNvPr>
            <p:cNvSpPr/>
            <p:nvPr/>
          </p:nvSpPr>
          <p:spPr>
            <a:xfrm>
              <a:off x="4339675" y="4091325"/>
              <a:ext cx="103150" cy="104225"/>
            </a:xfrm>
            <a:custGeom>
              <a:avLst/>
              <a:gdLst/>
              <a:ahLst/>
              <a:cxnLst/>
              <a:rect l="l" t="t" r="r" b="b"/>
              <a:pathLst>
                <a:path w="4126" h="4169" extrusionOk="0">
                  <a:moveTo>
                    <a:pt x="576" y="1"/>
                  </a:moveTo>
                  <a:lnTo>
                    <a:pt x="0" y="568"/>
                  </a:lnTo>
                  <a:lnTo>
                    <a:pt x="4125" y="4169"/>
                  </a:lnTo>
                  <a:lnTo>
                    <a:pt x="576" y="1"/>
                  </a:lnTo>
                  <a:close/>
                  <a:moveTo>
                    <a:pt x="4125" y="4169"/>
                  </a:moveTo>
                  <a:lnTo>
                    <a:pt x="4125" y="4169"/>
                  </a:lnTo>
                  <a:lnTo>
                    <a:pt x="4125" y="41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345;p32">
              <a:extLst>
                <a:ext uri="{FF2B5EF4-FFF2-40B4-BE49-F238E27FC236}">
                  <a16:creationId xmlns:a16="http://schemas.microsoft.com/office/drawing/2014/main" id="{4BE5479B-7DF5-2F6C-588F-35051AEC13DC}"/>
                </a:ext>
              </a:extLst>
            </p:cNvPr>
            <p:cNvSpPr/>
            <p:nvPr/>
          </p:nvSpPr>
          <p:spPr>
            <a:xfrm>
              <a:off x="4562350" y="3864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5EFCD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346;p32">
              <a:extLst>
                <a:ext uri="{FF2B5EF4-FFF2-40B4-BE49-F238E27FC236}">
                  <a16:creationId xmlns:a16="http://schemas.microsoft.com/office/drawing/2014/main" id="{09BCF4DA-9BFA-E6F6-D696-B53613E55D41}"/>
                </a:ext>
              </a:extLst>
            </p:cNvPr>
            <p:cNvSpPr/>
            <p:nvPr/>
          </p:nvSpPr>
          <p:spPr>
            <a:xfrm>
              <a:off x="4602075" y="4341425"/>
              <a:ext cx="366925" cy="379850"/>
            </a:xfrm>
            <a:custGeom>
              <a:avLst/>
              <a:gdLst/>
              <a:ahLst/>
              <a:cxnLst/>
              <a:rect l="l" t="t" r="r" b="b"/>
              <a:pathLst>
                <a:path w="14677" h="15194" extrusionOk="0">
                  <a:moveTo>
                    <a:pt x="11333" y="1"/>
                  </a:moveTo>
                  <a:lnTo>
                    <a:pt x="10176" y="1639"/>
                  </a:lnTo>
                  <a:cubicBezTo>
                    <a:pt x="9747" y="4543"/>
                    <a:pt x="9511" y="7323"/>
                    <a:pt x="9445" y="8170"/>
                  </a:cubicBezTo>
                  <a:cubicBezTo>
                    <a:pt x="9002" y="8386"/>
                    <a:pt x="8690" y="8594"/>
                    <a:pt x="8511" y="8726"/>
                  </a:cubicBezTo>
                  <a:cubicBezTo>
                    <a:pt x="7981" y="8637"/>
                    <a:pt x="7446" y="8600"/>
                    <a:pt x="6923" y="8600"/>
                  </a:cubicBezTo>
                  <a:cubicBezTo>
                    <a:pt x="6128" y="8600"/>
                    <a:pt x="5362" y="8686"/>
                    <a:pt x="4686" y="8803"/>
                  </a:cubicBezTo>
                  <a:cubicBezTo>
                    <a:pt x="4678" y="8276"/>
                    <a:pt x="4674" y="7383"/>
                    <a:pt x="4729" y="6335"/>
                  </a:cubicBezTo>
                  <a:lnTo>
                    <a:pt x="4678" y="6335"/>
                  </a:lnTo>
                  <a:cubicBezTo>
                    <a:pt x="4614" y="6335"/>
                    <a:pt x="4553" y="6333"/>
                    <a:pt x="4490" y="6331"/>
                  </a:cubicBezTo>
                  <a:cubicBezTo>
                    <a:pt x="4477" y="6330"/>
                    <a:pt x="4468" y="6330"/>
                    <a:pt x="4458" y="6330"/>
                  </a:cubicBezTo>
                  <a:lnTo>
                    <a:pt x="4446" y="6330"/>
                  </a:lnTo>
                  <a:cubicBezTo>
                    <a:pt x="4419" y="6328"/>
                    <a:pt x="4391" y="6326"/>
                    <a:pt x="4363" y="6324"/>
                  </a:cubicBezTo>
                  <a:cubicBezTo>
                    <a:pt x="4349" y="6322"/>
                    <a:pt x="4333" y="6322"/>
                    <a:pt x="4320" y="6320"/>
                  </a:cubicBezTo>
                  <a:cubicBezTo>
                    <a:pt x="4308" y="6319"/>
                    <a:pt x="4295" y="6319"/>
                    <a:pt x="4284" y="6316"/>
                  </a:cubicBezTo>
                  <a:lnTo>
                    <a:pt x="4266" y="6316"/>
                  </a:lnTo>
                  <a:cubicBezTo>
                    <a:pt x="4201" y="6310"/>
                    <a:pt x="4138" y="6302"/>
                    <a:pt x="4077" y="6294"/>
                  </a:cubicBezTo>
                  <a:cubicBezTo>
                    <a:pt x="4016" y="6284"/>
                    <a:pt x="3955" y="6273"/>
                    <a:pt x="3895" y="6262"/>
                  </a:cubicBezTo>
                  <a:lnTo>
                    <a:pt x="3890" y="6262"/>
                  </a:lnTo>
                  <a:cubicBezTo>
                    <a:pt x="3876" y="6261"/>
                    <a:pt x="3862" y="6256"/>
                    <a:pt x="3848" y="6254"/>
                  </a:cubicBezTo>
                  <a:cubicBezTo>
                    <a:pt x="3785" y="7459"/>
                    <a:pt x="3797" y="8464"/>
                    <a:pt x="3809" y="8982"/>
                  </a:cubicBezTo>
                  <a:cubicBezTo>
                    <a:pt x="3257" y="9112"/>
                    <a:pt x="2813" y="9246"/>
                    <a:pt x="2531" y="9340"/>
                  </a:cubicBezTo>
                  <a:cubicBezTo>
                    <a:pt x="2521" y="9330"/>
                    <a:pt x="2510" y="9319"/>
                    <a:pt x="2501" y="9311"/>
                  </a:cubicBezTo>
                  <a:lnTo>
                    <a:pt x="1775" y="8616"/>
                  </a:lnTo>
                  <a:cubicBezTo>
                    <a:pt x="1534" y="8387"/>
                    <a:pt x="1293" y="8153"/>
                    <a:pt x="1067" y="7925"/>
                  </a:cubicBezTo>
                  <a:cubicBezTo>
                    <a:pt x="1021" y="7881"/>
                    <a:pt x="976" y="7835"/>
                    <a:pt x="938" y="7792"/>
                  </a:cubicBezTo>
                  <a:cubicBezTo>
                    <a:pt x="942" y="7746"/>
                    <a:pt x="946" y="7693"/>
                    <a:pt x="950" y="7641"/>
                  </a:cubicBezTo>
                  <a:cubicBezTo>
                    <a:pt x="956" y="7562"/>
                    <a:pt x="964" y="7481"/>
                    <a:pt x="972" y="7399"/>
                  </a:cubicBezTo>
                  <a:lnTo>
                    <a:pt x="1028" y="6905"/>
                  </a:lnTo>
                  <a:lnTo>
                    <a:pt x="1086" y="6405"/>
                  </a:lnTo>
                  <a:cubicBezTo>
                    <a:pt x="1146" y="5878"/>
                    <a:pt x="1204" y="5349"/>
                    <a:pt x="1257" y="4817"/>
                  </a:cubicBezTo>
                  <a:cubicBezTo>
                    <a:pt x="1249" y="4810"/>
                    <a:pt x="1241" y="4801"/>
                    <a:pt x="1232" y="4795"/>
                  </a:cubicBezTo>
                  <a:cubicBezTo>
                    <a:pt x="1227" y="4790"/>
                    <a:pt x="1219" y="4783"/>
                    <a:pt x="1212" y="4778"/>
                  </a:cubicBezTo>
                  <a:lnTo>
                    <a:pt x="1165" y="4730"/>
                  </a:lnTo>
                  <a:cubicBezTo>
                    <a:pt x="1159" y="4727"/>
                    <a:pt x="1155" y="4723"/>
                    <a:pt x="1148" y="4717"/>
                  </a:cubicBezTo>
                  <a:cubicBezTo>
                    <a:pt x="1132" y="4699"/>
                    <a:pt x="1114" y="4681"/>
                    <a:pt x="1098" y="4664"/>
                  </a:cubicBezTo>
                  <a:lnTo>
                    <a:pt x="1093" y="4661"/>
                  </a:lnTo>
                  <a:cubicBezTo>
                    <a:pt x="1088" y="4655"/>
                    <a:pt x="1081" y="4648"/>
                    <a:pt x="1077" y="4642"/>
                  </a:cubicBezTo>
                  <a:cubicBezTo>
                    <a:pt x="1060" y="4626"/>
                    <a:pt x="1045" y="4609"/>
                    <a:pt x="1026" y="4591"/>
                  </a:cubicBezTo>
                  <a:cubicBezTo>
                    <a:pt x="1001" y="4565"/>
                    <a:pt x="978" y="4536"/>
                    <a:pt x="953" y="4509"/>
                  </a:cubicBezTo>
                  <a:cubicBezTo>
                    <a:pt x="900" y="4449"/>
                    <a:pt x="852" y="4392"/>
                    <a:pt x="802" y="4331"/>
                  </a:cubicBezTo>
                  <a:cubicBezTo>
                    <a:pt x="618" y="4975"/>
                    <a:pt x="450" y="5620"/>
                    <a:pt x="299" y="6270"/>
                  </a:cubicBezTo>
                  <a:lnTo>
                    <a:pt x="190" y="6767"/>
                  </a:lnTo>
                  <a:cubicBezTo>
                    <a:pt x="155" y="6933"/>
                    <a:pt x="122" y="7101"/>
                    <a:pt x="90" y="7272"/>
                  </a:cubicBezTo>
                  <a:cubicBezTo>
                    <a:pt x="73" y="7357"/>
                    <a:pt x="58" y="7440"/>
                    <a:pt x="42" y="7529"/>
                  </a:cubicBezTo>
                  <a:cubicBezTo>
                    <a:pt x="34" y="7572"/>
                    <a:pt x="29" y="7619"/>
                    <a:pt x="22" y="7663"/>
                  </a:cubicBezTo>
                  <a:cubicBezTo>
                    <a:pt x="18" y="7685"/>
                    <a:pt x="17" y="7709"/>
                    <a:pt x="14" y="7732"/>
                  </a:cubicBezTo>
                  <a:lnTo>
                    <a:pt x="6" y="7807"/>
                  </a:lnTo>
                  <a:lnTo>
                    <a:pt x="0" y="7898"/>
                  </a:lnTo>
                  <a:lnTo>
                    <a:pt x="0" y="7936"/>
                  </a:lnTo>
                  <a:cubicBezTo>
                    <a:pt x="1" y="7951"/>
                    <a:pt x="1" y="7967"/>
                    <a:pt x="4" y="7984"/>
                  </a:cubicBezTo>
                  <a:cubicBezTo>
                    <a:pt x="6" y="7997"/>
                    <a:pt x="6" y="8013"/>
                    <a:pt x="8" y="8030"/>
                  </a:cubicBezTo>
                  <a:lnTo>
                    <a:pt x="9" y="8040"/>
                  </a:lnTo>
                  <a:cubicBezTo>
                    <a:pt x="9" y="8041"/>
                    <a:pt x="14" y="8056"/>
                    <a:pt x="15" y="8065"/>
                  </a:cubicBezTo>
                  <a:cubicBezTo>
                    <a:pt x="19" y="8083"/>
                    <a:pt x="25" y="8100"/>
                    <a:pt x="31" y="8120"/>
                  </a:cubicBezTo>
                  <a:cubicBezTo>
                    <a:pt x="40" y="8138"/>
                    <a:pt x="45" y="8156"/>
                    <a:pt x="53" y="8172"/>
                  </a:cubicBezTo>
                  <a:lnTo>
                    <a:pt x="66" y="8198"/>
                  </a:lnTo>
                  <a:lnTo>
                    <a:pt x="72" y="8206"/>
                  </a:lnTo>
                  <a:lnTo>
                    <a:pt x="90" y="8238"/>
                  </a:lnTo>
                  <a:lnTo>
                    <a:pt x="112" y="8272"/>
                  </a:lnTo>
                  <a:lnTo>
                    <a:pt x="125" y="8293"/>
                  </a:lnTo>
                  <a:lnTo>
                    <a:pt x="155" y="8332"/>
                  </a:lnTo>
                  <a:lnTo>
                    <a:pt x="179" y="8364"/>
                  </a:lnTo>
                  <a:cubicBezTo>
                    <a:pt x="244" y="8446"/>
                    <a:pt x="303" y="8514"/>
                    <a:pt x="361" y="8580"/>
                  </a:cubicBezTo>
                  <a:cubicBezTo>
                    <a:pt x="477" y="8713"/>
                    <a:pt x="595" y="8839"/>
                    <a:pt x="714" y="8963"/>
                  </a:cubicBezTo>
                  <a:lnTo>
                    <a:pt x="1070" y="9329"/>
                  </a:lnTo>
                  <a:cubicBezTo>
                    <a:pt x="1311" y="9570"/>
                    <a:pt x="1554" y="9807"/>
                    <a:pt x="1794" y="10041"/>
                  </a:cubicBezTo>
                  <a:cubicBezTo>
                    <a:pt x="2769" y="10979"/>
                    <a:pt x="3779" y="11875"/>
                    <a:pt x="4815" y="12739"/>
                  </a:cubicBezTo>
                  <a:cubicBezTo>
                    <a:pt x="5334" y="13169"/>
                    <a:pt x="5859" y="13594"/>
                    <a:pt x="6398" y="14005"/>
                  </a:cubicBezTo>
                  <a:cubicBezTo>
                    <a:pt x="6667" y="14208"/>
                    <a:pt x="6938" y="14413"/>
                    <a:pt x="7213" y="14612"/>
                  </a:cubicBezTo>
                  <a:cubicBezTo>
                    <a:pt x="7456" y="14788"/>
                    <a:pt x="7702" y="14962"/>
                    <a:pt x="7956" y="15128"/>
                  </a:cubicBezTo>
                  <a:cubicBezTo>
                    <a:pt x="7957" y="15128"/>
                    <a:pt x="7957" y="15129"/>
                    <a:pt x="7960" y="15129"/>
                  </a:cubicBezTo>
                  <a:cubicBezTo>
                    <a:pt x="7990" y="15151"/>
                    <a:pt x="8023" y="15169"/>
                    <a:pt x="8054" y="15193"/>
                  </a:cubicBezTo>
                  <a:cubicBezTo>
                    <a:pt x="7842" y="14925"/>
                    <a:pt x="7626" y="14662"/>
                    <a:pt x="7406" y="14403"/>
                  </a:cubicBezTo>
                  <a:cubicBezTo>
                    <a:pt x="7186" y="14147"/>
                    <a:pt x="6961" y="13891"/>
                    <a:pt x="6737" y="13640"/>
                  </a:cubicBezTo>
                  <a:cubicBezTo>
                    <a:pt x="6286" y="13135"/>
                    <a:pt x="5825" y="12644"/>
                    <a:pt x="5357" y="12156"/>
                  </a:cubicBezTo>
                  <a:cubicBezTo>
                    <a:pt x="4667" y="11439"/>
                    <a:pt x="3963" y="10735"/>
                    <a:pt x="3251" y="10041"/>
                  </a:cubicBezTo>
                  <a:cubicBezTo>
                    <a:pt x="4068" y="9806"/>
                    <a:pt x="5457" y="9484"/>
                    <a:pt x="6930" y="9484"/>
                  </a:cubicBezTo>
                  <a:cubicBezTo>
                    <a:pt x="7464" y="9484"/>
                    <a:pt x="8008" y="9527"/>
                    <a:pt x="8541" y="9631"/>
                  </a:cubicBezTo>
                  <a:lnTo>
                    <a:pt x="8753" y="9669"/>
                  </a:lnTo>
                  <a:lnTo>
                    <a:pt x="8914" y="9530"/>
                  </a:lnTo>
                  <a:cubicBezTo>
                    <a:pt x="8919" y="9526"/>
                    <a:pt x="9431" y="9086"/>
                    <a:pt x="10393" y="8723"/>
                  </a:cubicBezTo>
                  <a:cubicBezTo>
                    <a:pt x="11063" y="8470"/>
                    <a:pt x="11893" y="8190"/>
                    <a:pt x="13099" y="8190"/>
                  </a:cubicBezTo>
                  <a:cubicBezTo>
                    <a:pt x="13478" y="8190"/>
                    <a:pt x="13894" y="8217"/>
                    <a:pt x="14354" y="8282"/>
                  </a:cubicBezTo>
                  <a:lnTo>
                    <a:pt x="14356" y="8282"/>
                  </a:lnTo>
                  <a:cubicBezTo>
                    <a:pt x="14369" y="8283"/>
                    <a:pt x="14381" y="8287"/>
                    <a:pt x="14395" y="8288"/>
                  </a:cubicBezTo>
                  <a:lnTo>
                    <a:pt x="14676" y="7434"/>
                  </a:lnTo>
                  <a:cubicBezTo>
                    <a:pt x="14668" y="7429"/>
                    <a:pt x="14654" y="7427"/>
                    <a:pt x="14642" y="7427"/>
                  </a:cubicBezTo>
                  <a:lnTo>
                    <a:pt x="14640" y="7427"/>
                  </a:lnTo>
                  <a:cubicBezTo>
                    <a:pt x="14117" y="7353"/>
                    <a:pt x="13636" y="7321"/>
                    <a:pt x="13190" y="7321"/>
                  </a:cubicBezTo>
                  <a:cubicBezTo>
                    <a:pt x="12041" y="7321"/>
                    <a:pt x="11129" y="7534"/>
                    <a:pt x="10360" y="7795"/>
                  </a:cubicBezTo>
                  <a:cubicBezTo>
                    <a:pt x="10478" y="6376"/>
                    <a:pt x="10793" y="3044"/>
                    <a:pt x="11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347;p32">
              <a:extLst>
                <a:ext uri="{FF2B5EF4-FFF2-40B4-BE49-F238E27FC236}">
                  <a16:creationId xmlns:a16="http://schemas.microsoft.com/office/drawing/2014/main" id="{EC43AAC7-440C-A9B4-3071-D49F0303759B}"/>
                </a:ext>
              </a:extLst>
            </p:cNvPr>
            <p:cNvSpPr/>
            <p:nvPr/>
          </p:nvSpPr>
          <p:spPr>
            <a:xfrm>
              <a:off x="4792950" y="3055800"/>
              <a:ext cx="350450" cy="254975"/>
            </a:xfrm>
            <a:custGeom>
              <a:avLst/>
              <a:gdLst/>
              <a:ahLst/>
              <a:cxnLst/>
              <a:rect l="l" t="t" r="r" b="b"/>
              <a:pathLst>
                <a:path w="14018" h="10199" extrusionOk="0">
                  <a:moveTo>
                    <a:pt x="2913" y="1"/>
                  </a:moveTo>
                  <a:cubicBezTo>
                    <a:pt x="1422" y="1"/>
                    <a:pt x="1" y="1276"/>
                    <a:pt x="228" y="3025"/>
                  </a:cubicBezTo>
                  <a:cubicBezTo>
                    <a:pt x="724" y="6836"/>
                    <a:pt x="5772" y="10199"/>
                    <a:pt x="9102" y="10199"/>
                  </a:cubicBezTo>
                  <a:cubicBezTo>
                    <a:pt x="9516" y="10199"/>
                    <a:pt x="9904" y="10147"/>
                    <a:pt x="10253" y="10037"/>
                  </a:cubicBezTo>
                  <a:cubicBezTo>
                    <a:pt x="14017" y="8857"/>
                    <a:pt x="12430" y="5998"/>
                    <a:pt x="10720" y="5458"/>
                  </a:cubicBezTo>
                  <a:cubicBezTo>
                    <a:pt x="9008" y="4919"/>
                    <a:pt x="7037" y="3083"/>
                    <a:pt x="4813" y="834"/>
                  </a:cubicBezTo>
                  <a:cubicBezTo>
                    <a:pt x="4785" y="805"/>
                    <a:pt x="4757" y="777"/>
                    <a:pt x="4730" y="752"/>
                  </a:cubicBezTo>
                  <a:cubicBezTo>
                    <a:pt x="4192" y="231"/>
                    <a:pt x="3546" y="1"/>
                    <a:pt x="2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348;p32">
              <a:extLst>
                <a:ext uri="{FF2B5EF4-FFF2-40B4-BE49-F238E27FC236}">
                  <a16:creationId xmlns:a16="http://schemas.microsoft.com/office/drawing/2014/main" id="{21612E9A-A813-BEFD-D441-DF99B6C34656}"/>
                </a:ext>
              </a:extLst>
            </p:cNvPr>
            <p:cNvSpPr/>
            <p:nvPr/>
          </p:nvSpPr>
          <p:spPr>
            <a:xfrm>
              <a:off x="4797025" y="3049175"/>
              <a:ext cx="315775" cy="270925"/>
            </a:xfrm>
            <a:custGeom>
              <a:avLst/>
              <a:gdLst/>
              <a:ahLst/>
              <a:cxnLst/>
              <a:rect l="l" t="t" r="r" b="b"/>
              <a:pathLst>
                <a:path w="12631" h="10837" extrusionOk="0">
                  <a:moveTo>
                    <a:pt x="2665" y="523"/>
                  </a:moveTo>
                  <a:cubicBezTo>
                    <a:pt x="2686" y="523"/>
                    <a:pt x="2705" y="527"/>
                    <a:pt x="2726" y="528"/>
                  </a:cubicBezTo>
                  <a:lnTo>
                    <a:pt x="2846" y="535"/>
                  </a:lnTo>
                  <a:lnTo>
                    <a:pt x="2964" y="554"/>
                  </a:lnTo>
                  <a:lnTo>
                    <a:pt x="3023" y="562"/>
                  </a:lnTo>
                  <a:lnTo>
                    <a:pt x="3082" y="576"/>
                  </a:lnTo>
                  <a:lnTo>
                    <a:pt x="3197" y="600"/>
                  </a:lnTo>
                  <a:lnTo>
                    <a:pt x="3310" y="634"/>
                  </a:lnTo>
                  <a:lnTo>
                    <a:pt x="3366" y="651"/>
                  </a:lnTo>
                  <a:cubicBezTo>
                    <a:pt x="3386" y="657"/>
                    <a:pt x="3403" y="665"/>
                    <a:pt x="3421" y="672"/>
                  </a:cubicBezTo>
                  <a:lnTo>
                    <a:pt x="3531" y="715"/>
                  </a:lnTo>
                  <a:cubicBezTo>
                    <a:pt x="3568" y="730"/>
                    <a:pt x="3602" y="748"/>
                    <a:pt x="3638" y="764"/>
                  </a:cubicBezTo>
                  <a:cubicBezTo>
                    <a:pt x="3710" y="794"/>
                    <a:pt x="3776" y="837"/>
                    <a:pt x="3843" y="876"/>
                  </a:cubicBezTo>
                  <a:cubicBezTo>
                    <a:pt x="3877" y="892"/>
                    <a:pt x="3908" y="919"/>
                    <a:pt x="3941" y="940"/>
                  </a:cubicBezTo>
                  <a:cubicBezTo>
                    <a:pt x="3972" y="962"/>
                    <a:pt x="4005" y="982"/>
                    <a:pt x="4037" y="1006"/>
                  </a:cubicBezTo>
                  <a:lnTo>
                    <a:pt x="4130" y="1080"/>
                  </a:lnTo>
                  <a:cubicBezTo>
                    <a:pt x="4159" y="1103"/>
                    <a:pt x="4190" y="1128"/>
                    <a:pt x="4219" y="1156"/>
                  </a:cubicBezTo>
                  <a:cubicBezTo>
                    <a:pt x="4277" y="1210"/>
                    <a:pt x="4334" y="1260"/>
                    <a:pt x="4394" y="1322"/>
                  </a:cubicBezTo>
                  <a:lnTo>
                    <a:pt x="4581" y="1513"/>
                  </a:lnTo>
                  <a:cubicBezTo>
                    <a:pt x="4708" y="1639"/>
                    <a:pt x="4831" y="1767"/>
                    <a:pt x="4961" y="1890"/>
                  </a:cubicBezTo>
                  <a:cubicBezTo>
                    <a:pt x="5090" y="2015"/>
                    <a:pt x="5217" y="2142"/>
                    <a:pt x="5349" y="2263"/>
                  </a:cubicBezTo>
                  <a:cubicBezTo>
                    <a:pt x="5481" y="2385"/>
                    <a:pt x="5611" y="2507"/>
                    <a:pt x="5746" y="2628"/>
                  </a:cubicBezTo>
                  <a:cubicBezTo>
                    <a:pt x="6279" y="3108"/>
                    <a:pt x="6839" y="3565"/>
                    <a:pt x="7413" y="4000"/>
                  </a:cubicBezTo>
                  <a:cubicBezTo>
                    <a:pt x="7557" y="4109"/>
                    <a:pt x="7700" y="4218"/>
                    <a:pt x="7848" y="4323"/>
                  </a:cubicBezTo>
                  <a:lnTo>
                    <a:pt x="8067" y="4482"/>
                  </a:lnTo>
                  <a:lnTo>
                    <a:pt x="8290" y="4634"/>
                  </a:lnTo>
                  <a:cubicBezTo>
                    <a:pt x="8586" y="4840"/>
                    <a:pt x="8891" y="5033"/>
                    <a:pt x="9203" y="5217"/>
                  </a:cubicBezTo>
                  <a:cubicBezTo>
                    <a:pt x="9517" y="5398"/>
                    <a:pt x="9839" y="5564"/>
                    <a:pt x="10175" y="5706"/>
                  </a:cubicBezTo>
                  <a:lnTo>
                    <a:pt x="10676" y="5892"/>
                  </a:lnTo>
                  <a:cubicBezTo>
                    <a:pt x="10832" y="5958"/>
                    <a:pt x="10981" y="6043"/>
                    <a:pt x="11121" y="6140"/>
                  </a:cubicBezTo>
                  <a:cubicBezTo>
                    <a:pt x="11262" y="6237"/>
                    <a:pt x="11390" y="6351"/>
                    <a:pt x="11510" y="6471"/>
                  </a:cubicBezTo>
                  <a:cubicBezTo>
                    <a:pt x="11626" y="6595"/>
                    <a:pt x="11732" y="6727"/>
                    <a:pt x="11825" y="6868"/>
                  </a:cubicBezTo>
                  <a:cubicBezTo>
                    <a:pt x="11914" y="7009"/>
                    <a:pt x="11995" y="7158"/>
                    <a:pt x="12052" y="7312"/>
                  </a:cubicBezTo>
                  <a:cubicBezTo>
                    <a:pt x="12108" y="7467"/>
                    <a:pt x="12151" y="7625"/>
                    <a:pt x="12168" y="7784"/>
                  </a:cubicBezTo>
                  <a:cubicBezTo>
                    <a:pt x="12183" y="7942"/>
                    <a:pt x="12179" y="8101"/>
                    <a:pt x="12150" y="8252"/>
                  </a:cubicBezTo>
                  <a:cubicBezTo>
                    <a:pt x="12143" y="8289"/>
                    <a:pt x="12130" y="8327"/>
                    <a:pt x="12123" y="8363"/>
                  </a:cubicBezTo>
                  <a:cubicBezTo>
                    <a:pt x="12117" y="8382"/>
                    <a:pt x="12113" y="8401"/>
                    <a:pt x="12107" y="8418"/>
                  </a:cubicBezTo>
                  <a:lnTo>
                    <a:pt x="12086" y="8472"/>
                  </a:lnTo>
                  <a:cubicBezTo>
                    <a:pt x="12072" y="8509"/>
                    <a:pt x="12062" y="8544"/>
                    <a:pt x="12044" y="8578"/>
                  </a:cubicBezTo>
                  <a:lnTo>
                    <a:pt x="11991" y="8680"/>
                  </a:lnTo>
                  <a:lnTo>
                    <a:pt x="11979" y="8707"/>
                  </a:lnTo>
                  <a:lnTo>
                    <a:pt x="11964" y="8731"/>
                  </a:lnTo>
                  <a:lnTo>
                    <a:pt x="11932" y="8780"/>
                  </a:lnTo>
                  <a:cubicBezTo>
                    <a:pt x="11910" y="8810"/>
                    <a:pt x="11893" y="8846"/>
                    <a:pt x="11868" y="8874"/>
                  </a:cubicBezTo>
                  <a:cubicBezTo>
                    <a:pt x="11818" y="8935"/>
                    <a:pt x="11772" y="8997"/>
                    <a:pt x="11715" y="9051"/>
                  </a:cubicBezTo>
                  <a:cubicBezTo>
                    <a:pt x="11687" y="9078"/>
                    <a:pt x="11662" y="9107"/>
                    <a:pt x="11633" y="9134"/>
                  </a:cubicBezTo>
                  <a:lnTo>
                    <a:pt x="11544" y="9211"/>
                  </a:lnTo>
                  <a:cubicBezTo>
                    <a:pt x="11488" y="9266"/>
                    <a:pt x="11419" y="9309"/>
                    <a:pt x="11354" y="9358"/>
                  </a:cubicBezTo>
                  <a:cubicBezTo>
                    <a:pt x="11089" y="9541"/>
                    <a:pt x="10789" y="9685"/>
                    <a:pt x="10477" y="9805"/>
                  </a:cubicBezTo>
                  <a:cubicBezTo>
                    <a:pt x="10321" y="9868"/>
                    <a:pt x="10158" y="9915"/>
                    <a:pt x="9997" y="9967"/>
                  </a:cubicBezTo>
                  <a:lnTo>
                    <a:pt x="9765" y="10022"/>
                  </a:lnTo>
                  <a:cubicBezTo>
                    <a:pt x="9745" y="10028"/>
                    <a:pt x="9726" y="10033"/>
                    <a:pt x="9706" y="10037"/>
                  </a:cubicBezTo>
                  <a:lnTo>
                    <a:pt x="9646" y="10044"/>
                  </a:lnTo>
                  <a:lnTo>
                    <a:pt x="9527" y="10062"/>
                  </a:lnTo>
                  <a:cubicBezTo>
                    <a:pt x="9486" y="10065"/>
                    <a:pt x="9446" y="10074"/>
                    <a:pt x="9407" y="10076"/>
                  </a:cubicBezTo>
                  <a:lnTo>
                    <a:pt x="9284" y="10084"/>
                  </a:lnTo>
                  <a:cubicBezTo>
                    <a:pt x="9217" y="10086"/>
                    <a:pt x="9150" y="10093"/>
                    <a:pt x="9083" y="10093"/>
                  </a:cubicBezTo>
                  <a:cubicBezTo>
                    <a:pt x="9068" y="10093"/>
                    <a:pt x="9054" y="10092"/>
                    <a:pt x="9039" y="10092"/>
                  </a:cubicBezTo>
                  <a:lnTo>
                    <a:pt x="8791" y="10087"/>
                  </a:lnTo>
                  <a:lnTo>
                    <a:pt x="8542" y="10067"/>
                  </a:lnTo>
                  <a:cubicBezTo>
                    <a:pt x="8210" y="10034"/>
                    <a:pt x="7876" y="9976"/>
                    <a:pt x="7549" y="9888"/>
                  </a:cubicBezTo>
                  <a:cubicBezTo>
                    <a:pt x="6892" y="9720"/>
                    <a:pt x="6249" y="9473"/>
                    <a:pt x="5628" y="9176"/>
                  </a:cubicBezTo>
                  <a:cubicBezTo>
                    <a:pt x="5315" y="9032"/>
                    <a:pt x="5013" y="8863"/>
                    <a:pt x="4712" y="8696"/>
                  </a:cubicBezTo>
                  <a:cubicBezTo>
                    <a:pt x="4564" y="8608"/>
                    <a:pt x="4415" y="8520"/>
                    <a:pt x="4268" y="8427"/>
                  </a:cubicBezTo>
                  <a:lnTo>
                    <a:pt x="4051" y="8286"/>
                  </a:lnTo>
                  <a:lnTo>
                    <a:pt x="3942" y="8217"/>
                  </a:lnTo>
                  <a:lnTo>
                    <a:pt x="3836" y="8142"/>
                  </a:lnTo>
                  <a:cubicBezTo>
                    <a:pt x="3266" y="7749"/>
                    <a:pt x="2713" y="7327"/>
                    <a:pt x="2198" y="6856"/>
                  </a:cubicBezTo>
                  <a:lnTo>
                    <a:pt x="2010" y="6674"/>
                  </a:lnTo>
                  <a:cubicBezTo>
                    <a:pt x="1948" y="6611"/>
                    <a:pt x="1882" y="6554"/>
                    <a:pt x="1824" y="6489"/>
                  </a:cubicBezTo>
                  <a:cubicBezTo>
                    <a:pt x="1706" y="6362"/>
                    <a:pt x="1580" y="6238"/>
                    <a:pt x="1470" y="6102"/>
                  </a:cubicBezTo>
                  <a:lnTo>
                    <a:pt x="1299" y="5901"/>
                  </a:lnTo>
                  <a:cubicBezTo>
                    <a:pt x="1245" y="5832"/>
                    <a:pt x="1193" y="5762"/>
                    <a:pt x="1139" y="5691"/>
                  </a:cubicBezTo>
                  <a:cubicBezTo>
                    <a:pt x="1030" y="5553"/>
                    <a:pt x="937" y="5404"/>
                    <a:pt x="841" y="5256"/>
                  </a:cubicBezTo>
                  <a:cubicBezTo>
                    <a:pt x="791" y="5185"/>
                    <a:pt x="752" y="5105"/>
                    <a:pt x="708" y="5029"/>
                  </a:cubicBezTo>
                  <a:cubicBezTo>
                    <a:pt x="666" y="4952"/>
                    <a:pt x="621" y="4876"/>
                    <a:pt x="582" y="4797"/>
                  </a:cubicBezTo>
                  <a:cubicBezTo>
                    <a:pt x="545" y="4716"/>
                    <a:pt x="506" y="4638"/>
                    <a:pt x="471" y="4557"/>
                  </a:cubicBezTo>
                  <a:cubicBezTo>
                    <a:pt x="452" y="4517"/>
                    <a:pt x="432" y="4477"/>
                    <a:pt x="417" y="4435"/>
                  </a:cubicBezTo>
                  <a:lnTo>
                    <a:pt x="369" y="4312"/>
                  </a:lnTo>
                  <a:cubicBezTo>
                    <a:pt x="340" y="4229"/>
                    <a:pt x="309" y="4147"/>
                    <a:pt x="280" y="4062"/>
                  </a:cubicBezTo>
                  <a:lnTo>
                    <a:pt x="209" y="3806"/>
                  </a:lnTo>
                  <a:cubicBezTo>
                    <a:pt x="196" y="3763"/>
                    <a:pt x="185" y="3722"/>
                    <a:pt x="174" y="3679"/>
                  </a:cubicBezTo>
                  <a:lnTo>
                    <a:pt x="151" y="3547"/>
                  </a:lnTo>
                  <a:lnTo>
                    <a:pt x="104" y="3286"/>
                  </a:lnTo>
                  <a:cubicBezTo>
                    <a:pt x="97" y="3198"/>
                    <a:pt x="86" y="3110"/>
                    <a:pt x="86" y="3020"/>
                  </a:cubicBezTo>
                  <a:cubicBezTo>
                    <a:pt x="87" y="2932"/>
                    <a:pt x="81" y="2843"/>
                    <a:pt x="92" y="2758"/>
                  </a:cubicBezTo>
                  <a:lnTo>
                    <a:pt x="104" y="2626"/>
                  </a:lnTo>
                  <a:cubicBezTo>
                    <a:pt x="110" y="2583"/>
                    <a:pt x="119" y="2539"/>
                    <a:pt x="126" y="2496"/>
                  </a:cubicBezTo>
                  <a:cubicBezTo>
                    <a:pt x="137" y="2410"/>
                    <a:pt x="164" y="2326"/>
                    <a:pt x="186" y="2242"/>
                  </a:cubicBezTo>
                  <a:cubicBezTo>
                    <a:pt x="197" y="2199"/>
                    <a:pt x="215" y="2159"/>
                    <a:pt x="229" y="2119"/>
                  </a:cubicBezTo>
                  <a:cubicBezTo>
                    <a:pt x="245" y="2078"/>
                    <a:pt x="257" y="2036"/>
                    <a:pt x="276" y="1997"/>
                  </a:cubicBezTo>
                  <a:cubicBezTo>
                    <a:pt x="312" y="1917"/>
                    <a:pt x="347" y="1839"/>
                    <a:pt x="394" y="1764"/>
                  </a:cubicBezTo>
                  <a:cubicBezTo>
                    <a:pt x="476" y="1612"/>
                    <a:pt x="583" y="1474"/>
                    <a:pt x="698" y="1345"/>
                  </a:cubicBezTo>
                  <a:cubicBezTo>
                    <a:pt x="758" y="1283"/>
                    <a:pt x="816" y="1221"/>
                    <a:pt x="882" y="1166"/>
                  </a:cubicBezTo>
                  <a:cubicBezTo>
                    <a:pt x="944" y="1106"/>
                    <a:pt x="1014" y="1055"/>
                    <a:pt x="1082" y="1004"/>
                  </a:cubicBezTo>
                  <a:cubicBezTo>
                    <a:pt x="1222" y="908"/>
                    <a:pt x="1369" y="820"/>
                    <a:pt x="1523" y="752"/>
                  </a:cubicBezTo>
                  <a:cubicBezTo>
                    <a:pt x="1828" y="610"/>
                    <a:pt x="2160" y="540"/>
                    <a:pt x="2484" y="523"/>
                  </a:cubicBezTo>
                  <a:close/>
                  <a:moveTo>
                    <a:pt x="2865" y="1"/>
                  </a:moveTo>
                  <a:lnTo>
                    <a:pt x="2717" y="9"/>
                  </a:lnTo>
                  <a:cubicBezTo>
                    <a:pt x="2693" y="10"/>
                    <a:pt x="2670" y="10"/>
                    <a:pt x="2644" y="12"/>
                  </a:cubicBezTo>
                  <a:lnTo>
                    <a:pt x="2572" y="22"/>
                  </a:lnTo>
                  <a:cubicBezTo>
                    <a:pt x="2523" y="29"/>
                    <a:pt x="2476" y="34"/>
                    <a:pt x="2427" y="43"/>
                  </a:cubicBezTo>
                  <a:cubicBezTo>
                    <a:pt x="1657" y="182"/>
                    <a:pt x="981" y="626"/>
                    <a:pt x="548" y="1224"/>
                  </a:cubicBezTo>
                  <a:cubicBezTo>
                    <a:pt x="331" y="1525"/>
                    <a:pt x="173" y="1862"/>
                    <a:pt x="86" y="2215"/>
                  </a:cubicBezTo>
                  <a:cubicBezTo>
                    <a:pt x="70" y="2306"/>
                    <a:pt x="44" y="2392"/>
                    <a:pt x="34" y="2483"/>
                  </a:cubicBezTo>
                  <a:cubicBezTo>
                    <a:pt x="30" y="2528"/>
                    <a:pt x="22" y="2572"/>
                    <a:pt x="17" y="2618"/>
                  </a:cubicBezTo>
                  <a:lnTo>
                    <a:pt x="9" y="2754"/>
                  </a:lnTo>
                  <a:cubicBezTo>
                    <a:pt x="0" y="2846"/>
                    <a:pt x="6" y="2935"/>
                    <a:pt x="6" y="3025"/>
                  </a:cubicBezTo>
                  <a:cubicBezTo>
                    <a:pt x="9" y="3116"/>
                    <a:pt x="21" y="3206"/>
                    <a:pt x="28" y="3295"/>
                  </a:cubicBezTo>
                  <a:lnTo>
                    <a:pt x="73" y="3560"/>
                  </a:lnTo>
                  <a:lnTo>
                    <a:pt x="95" y="3693"/>
                  </a:lnTo>
                  <a:lnTo>
                    <a:pt x="127" y="3824"/>
                  </a:lnTo>
                  <a:lnTo>
                    <a:pt x="188" y="4087"/>
                  </a:lnTo>
                  <a:lnTo>
                    <a:pt x="266" y="4346"/>
                  </a:lnTo>
                  <a:lnTo>
                    <a:pt x="304" y="4475"/>
                  </a:lnTo>
                  <a:cubicBezTo>
                    <a:pt x="319" y="4518"/>
                    <a:pt x="336" y="4560"/>
                    <a:pt x="352" y="4602"/>
                  </a:cubicBezTo>
                  <a:cubicBezTo>
                    <a:pt x="384" y="4688"/>
                    <a:pt x="413" y="4771"/>
                    <a:pt x="445" y="4857"/>
                  </a:cubicBezTo>
                  <a:cubicBezTo>
                    <a:pt x="477" y="4942"/>
                    <a:pt x="517" y="5023"/>
                    <a:pt x="551" y="5106"/>
                  </a:cubicBezTo>
                  <a:cubicBezTo>
                    <a:pt x="589" y="5189"/>
                    <a:pt x="621" y="5274"/>
                    <a:pt x="662" y="5354"/>
                  </a:cubicBezTo>
                  <a:cubicBezTo>
                    <a:pt x="976" y="6005"/>
                    <a:pt x="1370" y="6628"/>
                    <a:pt x="1830" y="7199"/>
                  </a:cubicBezTo>
                  <a:cubicBezTo>
                    <a:pt x="2295" y="7766"/>
                    <a:pt x="2822" y="8284"/>
                    <a:pt x="3403" y="8733"/>
                  </a:cubicBezTo>
                  <a:cubicBezTo>
                    <a:pt x="3984" y="9185"/>
                    <a:pt x="4614" y="9575"/>
                    <a:pt x="5275" y="9903"/>
                  </a:cubicBezTo>
                  <a:cubicBezTo>
                    <a:pt x="5937" y="10229"/>
                    <a:pt x="6633" y="10498"/>
                    <a:pt x="7365" y="10658"/>
                  </a:cubicBezTo>
                  <a:cubicBezTo>
                    <a:pt x="7729" y="10743"/>
                    <a:pt x="8103" y="10797"/>
                    <a:pt x="8482" y="10823"/>
                  </a:cubicBezTo>
                  <a:lnTo>
                    <a:pt x="8768" y="10836"/>
                  </a:lnTo>
                  <a:lnTo>
                    <a:pt x="9055" y="10831"/>
                  </a:lnTo>
                  <a:cubicBezTo>
                    <a:pt x="9059" y="10831"/>
                    <a:pt x="9063" y="10831"/>
                    <a:pt x="9067" y="10831"/>
                  </a:cubicBezTo>
                  <a:cubicBezTo>
                    <a:pt x="9159" y="10831"/>
                    <a:pt x="9252" y="10818"/>
                    <a:pt x="9344" y="10810"/>
                  </a:cubicBezTo>
                  <a:lnTo>
                    <a:pt x="9489" y="10797"/>
                  </a:lnTo>
                  <a:cubicBezTo>
                    <a:pt x="9537" y="10791"/>
                    <a:pt x="9585" y="10780"/>
                    <a:pt x="9634" y="10771"/>
                  </a:cubicBezTo>
                  <a:lnTo>
                    <a:pt x="9778" y="10746"/>
                  </a:lnTo>
                  <a:lnTo>
                    <a:pt x="9850" y="10732"/>
                  </a:lnTo>
                  <a:cubicBezTo>
                    <a:pt x="9873" y="10726"/>
                    <a:pt x="9898" y="10720"/>
                    <a:pt x="9921" y="10713"/>
                  </a:cubicBezTo>
                  <a:cubicBezTo>
                    <a:pt x="10016" y="10686"/>
                    <a:pt x="10113" y="10660"/>
                    <a:pt x="10207" y="10632"/>
                  </a:cubicBezTo>
                  <a:cubicBezTo>
                    <a:pt x="10383" y="10567"/>
                    <a:pt x="10560" y="10507"/>
                    <a:pt x="10732" y="10428"/>
                  </a:cubicBezTo>
                  <a:cubicBezTo>
                    <a:pt x="11078" y="10277"/>
                    <a:pt x="11417" y="10091"/>
                    <a:pt x="11721" y="9843"/>
                  </a:cubicBezTo>
                  <a:cubicBezTo>
                    <a:pt x="11795" y="9779"/>
                    <a:pt x="11872" y="9718"/>
                    <a:pt x="11942" y="9645"/>
                  </a:cubicBezTo>
                  <a:lnTo>
                    <a:pt x="12046" y="9540"/>
                  </a:lnTo>
                  <a:cubicBezTo>
                    <a:pt x="12080" y="9502"/>
                    <a:pt x="12111" y="9463"/>
                    <a:pt x="12142" y="9424"/>
                  </a:cubicBezTo>
                  <a:cubicBezTo>
                    <a:pt x="12210" y="9349"/>
                    <a:pt x="12262" y="9261"/>
                    <a:pt x="12318" y="9177"/>
                  </a:cubicBezTo>
                  <a:cubicBezTo>
                    <a:pt x="12347" y="9136"/>
                    <a:pt x="12367" y="9088"/>
                    <a:pt x="12392" y="9044"/>
                  </a:cubicBezTo>
                  <a:lnTo>
                    <a:pt x="12427" y="8977"/>
                  </a:lnTo>
                  <a:lnTo>
                    <a:pt x="12444" y="8941"/>
                  </a:lnTo>
                  <a:lnTo>
                    <a:pt x="12459" y="8906"/>
                  </a:lnTo>
                  <a:lnTo>
                    <a:pt x="12515" y="8763"/>
                  </a:lnTo>
                  <a:cubicBezTo>
                    <a:pt x="12532" y="8715"/>
                    <a:pt x="12543" y="8664"/>
                    <a:pt x="12558" y="8615"/>
                  </a:cubicBezTo>
                  <a:lnTo>
                    <a:pt x="12576" y="8542"/>
                  </a:lnTo>
                  <a:cubicBezTo>
                    <a:pt x="12581" y="8516"/>
                    <a:pt x="12585" y="8490"/>
                    <a:pt x="12589" y="8466"/>
                  </a:cubicBezTo>
                  <a:cubicBezTo>
                    <a:pt x="12596" y="8414"/>
                    <a:pt x="12607" y="8365"/>
                    <a:pt x="12611" y="8314"/>
                  </a:cubicBezTo>
                  <a:cubicBezTo>
                    <a:pt x="12630" y="8112"/>
                    <a:pt x="12614" y="7910"/>
                    <a:pt x="12576" y="7716"/>
                  </a:cubicBezTo>
                  <a:cubicBezTo>
                    <a:pt x="12537" y="7522"/>
                    <a:pt x="12467" y="7338"/>
                    <a:pt x="12387" y="7166"/>
                  </a:cubicBezTo>
                  <a:lnTo>
                    <a:pt x="12321" y="7038"/>
                  </a:lnTo>
                  <a:cubicBezTo>
                    <a:pt x="12299" y="6995"/>
                    <a:pt x="12271" y="6956"/>
                    <a:pt x="12248" y="6914"/>
                  </a:cubicBezTo>
                  <a:lnTo>
                    <a:pt x="12211" y="6854"/>
                  </a:lnTo>
                  <a:lnTo>
                    <a:pt x="12169" y="6796"/>
                  </a:lnTo>
                  <a:cubicBezTo>
                    <a:pt x="12141" y="6758"/>
                    <a:pt x="12116" y="6718"/>
                    <a:pt x="12086" y="6681"/>
                  </a:cubicBezTo>
                  <a:cubicBezTo>
                    <a:pt x="11970" y="6532"/>
                    <a:pt x="11842" y="6394"/>
                    <a:pt x="11705" y="6268"/>
                  </a:cubicBezTo>
                  <a:cubicBezTo>
                    <a:pt x="11566" y="6143"/>
                    <a:pt x="11417" y="6030"/>
                    <a:pt x="11261" y="5927"/>
                  </a:cubicBezTo>
                  <a:cubicBezTo>
                    <a:pt x="11105" y="5829"/>
                    <a:pt x="10938" y="5743"/>
                    <a:pt x="10764" y="5673"/>
                  </a:cubicBezTo>
                  <a:cubicBezTo>
                    <a:pt x="10581" y="5609"/>
                    <a:pt x="10426" y="5556"/>
                    <a:pt x="10261" y="5495"/>
                  </a:cubicBezTo>
                  <a:lnTo>
                    <a:pt x="10020" y="5391"/>
                  </a:lnTo>
                  <a:cubicBezTo>
                    <a:pt x="9939" y="5358"/>
                    <a:pt x="9864" y="5314"/>
                    <a:pt x="9785" y="5273"/>
                  </a:cubicBezTo>
                  <a:cubicBezTo>
                    <a:pt x="9628" y="5196"/>
                    <a:pt x="9479" y="5100"/>
                    <a:pt x="9330" y="5011"/>
                  </a:cubicBezTo>
                  <a:cubicBezTo>
                    <a:pt x="8735" y="4633"/>
                    <a:pt x="8196" y="4169"/>
                    <a:pt x="7680" y="3684"/>
                  </a:cubicBezTo>
                  <a:cubicBezTo>
                    <a:pt x="7166" y="3198"/>
                    <a:pt x="6678" y="2683"/>
                    <a:pt x="6184" y="2175"/>
                  </a:cubicBezTo>
                  <a:cubicBezTo>
                    <a:pt x="5937" y="1918"/>
                    <a:pt x="5690" y="1665"/>
                    <a:pt x="5441" y="1411"/>
                  </a:cubicBezTo>
                  <a:lnTo>
                    <a:pt x="5064" y="1033"/>
                  </a:lnTo>
                  <a:cubicBezTo>
                    <a:pt x="5002" y="969"/>
                    <a:pt x="4940" y="909"/>
                    <a:pt x="4874" y="844"/>
                  </a:cubicBezTo>
                  <a:cubicBezTo>
                    <a:pt x="4809" y="778"/>
                    <a:pt x="4731" y="712"/>
                    <a:pt x="4656" y="648"/>
                  </a:cubicBezTo>
                  <a:cubicBezTo>
                    <a:pt x="4637" y="631"/>
                    <a:pt x="4620" y="615"/>
                    <a:pt x="4600" y="599"/>
                  </a:cubicBezTo>
                  <a:lnTo>
                    <a:pt x="4539" y="555"/>
                  </a:lnTo>
                  <a:lnTo>
                    <a:pt x="4418" y="467"/>
                  </a:lnTo>
                  <a:cubicBezTo>
                    <a:pt x="4377" y="438"/>
                    <a:pt x="4333" y="413"/>
                    <a:pt x="4290" y="387"/>
                  </a:cubicBezTo>
                  <a:cubicBezTo>
                    <a:pt x="4246" y="362"/>
                    <a:pt x="4204" y="334"/>
                    <a:pt x="4159" y="313"/>
                  </a:cubicBezTo>
                  <a:cubicBezTo>
                    <a:pt x="4069" y="269"/>
                    <a:pt x="3981" y="221"/>
                    <a:pt x="3886" y="188"/>
                  </a:cubicBezTo>
                  <a:cubicBezTo>
                    <a:pt x="3839" y="172"/>
                    <a:pt x="3791" y="153"/>
                    <a:pt x="3745" y="137"/>
                  </a:cubicBezTo>
                  <a:lnTo>
                    <a:pt x="3601" y="95"/>
                  </a:lnTo>
                  <a:cubicBezTo>
                    <a:pt x="3576" y="89"/>
                    <a:pt x="3553" y="81"/>
                    <a:pt x="3529" y="76"/>
                  </a:cubicBezTo>
                  <a:lnTo>
                    <a:pt x="3456" y="60"/>
                  </a:lnTo>
                  <a:lnTo>
                    <a:pt x="3310" y="32"/>
                  </a:lnTo>
                  <a:lnTo>
                    <a:pt x="3161" y="15"/>
                  </a:lnTo>
                  <a:lnTo>
                    <a:pt x="3087" y="9"/>
                  </a:lnTo>
                  <a:lnTo>
                    <a:pt x="3012" y="5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349;p32">
              <a:extLst>
                <a:ext uri="{FF2B5EF4-FFF2-40B4-BE49-F238E27FC236}">
                  <a16:creationId xmlns:a16="http://schemas.microsoft.com/office/drawing/2014/main" id="{9B727E6A-7187-3AE5-C531-0F9CC18FA331}"/>
                </a:ext>
              </a:extLst>
            </p:cNvPr>
            <p:cNvSpPr/>
            <p:nvPr/>
          </p:nvSpPr>
          <p:spPr>
            <a:xfrm>
              <a:off x="4010750" y="4087300"/>
              <a:ext cx="260200" cy="231150"/>
            </a:xfrm>
            <a:custGeom>
              <a:avLst/>
              <a:gdLst/>
              <a:ahLst/>
              <a:cxnLst/>
              <a:rect l="l" t="t" r="r" b="b"/>
              <a:pathLst>
                <a:path w="10408" h="9246" extrusionOk="0">
                  <a:moveTo>
                    <a:pt x="8375" y="0"/>
                  </a:moveTo>
                  <a:cubicBezTo>
                    <a:pt x="7623" y="0"/>
                    <a:pt x="6844" y="515"/>
                    <a:pt x="6498" y="1140"/>
                  </a:cubicBezTo>
                  <a:cubicBezTo>
                    <a:pt x="5782" y="2437"/>
                    <a:pt x="3974" y="3733"/>
                    <a:pt x="1791" y="5166"/>
                  </a:cubicBezTo>
                  <a:cubicBezTo>
                    <a:pt x="1763" y="5184"/>
                    <a:pt x="1737" y="5202"/>
                    <a:pt x="1710" y="5220"/>
                  </a:cubicBezTo>
                  <a:cubicBezTo>
                    <a:pt x="0" y="6395"/>
                    <a:pt x="745" y="9091"/>
                    <a:pt x="2815" y="9236"/>
                  </a:cubicBezTo>
                  <a:cubicBezTo>
                    <a:pt x="2910" y="9242"/>
                    <a:pt x="3005" y="9246"/>
                    <a:pt x="3100" y="9246"/>
                  </a:cubicBezTo>
                  <a:cubicBezTo>
                    <a:pt x="6588" y="9246"/>
                    <a:pt x="10407" y="4910"/>
                    <a:pt x="10131" y="2267"/>
                  </a:cubicBezTo>
                  <a:cubicBezTo>
                    <a:pt x="9954" y="590"/>
                    <a:pt x="9180" y="0"/>
                    <a:pt x="8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350;p32">
              <a:extLst>
                <a:ext uri="{FF2B5EF4-FFF2-40B4-BE49-F238E27FC236}">
                  <a16:creationId xmlns:a16="http://schemas.microsoft.com/office/drawing/2014/main" id="{ACE3936A-95D7-F7D3-16ED-4EE788A28A13}"/>
                </a:ext>
              </a:extLst>
            </p:cNvPr>
            <p:cNvSpPr/>
            <p:nvPr/>
          </p:nvSpPr>
          <p:spPr>
            <a:xfrm>
              <a:off x="4023525" y="4081825"/>
              <a:ext cx="250275" cy="237675"/>
            </a:xfrm>
            <a:custGeom>
              <a:avLst/>
              <a:gdLst/>
              <a:ahLst/>
              <a:cxnLst/>
              <a:rect l="l" t="t" r="r" b="b"/>
              <a:pathLst>
                <a:path w="10011" h="9507" extrusionOk="0">
                  <a:moveTo>
                    <a:pt x="7772" y="433"/>
                  </a:moveTo>
                  <a:cubicBezTo>
                    <a:pt x="7821" y="433"/>
                    <a:pt x="7870" y="435"/>
                    <a:pt x="7918" y="440"/>
                  </a:cubicBezTo>
                  <a:cubicBezTo>
                    <a:pt x="8044" y="457"/>
                    <a:pt x="8166" y="488"/>
                    <a:pt x="8277" y="536"/>
                  </a:cubicBezTo>
                  <a:cubicBezTo>
                    <a:pt x="8304" y="548"/>
                    <a:pt x="8331" y="564"/>
                    <a:pt x="8358" y="577"/>
                  </a:cubicBezTo>
                  <a:cubicBezTo>
                    <a:pt x="8372" y="584"/>
                    <a:pt x="8386" y="591"/>
                    <a:pt x="8398" y="598"/>
                  </a:cubicBezTo>
                  <a:lnTo>
                    <a:pt x="8435" y="622"/>
                  </a:lnTo>
                  <a:cubicBezTo>
                    <a:pt x="8460" y="641"/>
                    <a:pt x="8486" y="654"/>
                    <a:pt x="8509" y="674"/>
                  </a:cubicBezTo>
                  <a:lnTo>
                    <a:pt x="8579" y="731"/>
                  </a:lnTo>
                  <a:cubicBezTo>
                    <a:pt x="8602" y="749"/>
                    <a:pt x="8622" y="774"/>
                    <a:pt x="8644" y="795"/>
                  </a:cubicBezTo>
                  <a:cubicBezTo>
                    <a:pt x="8664" y="817"/>
                    <a:pt x="8688" y="835"/>
                    <a:pt x="8705" y="861"/>
                  </a:cubicBezTo>
                  <a:cubicBezTo>
                    <a:pt x="8744" y="909"/>
                    <a:pt x="8784" y="955"/>
                    <a:pt x="8816" y="1008"/>
                  </a:cubicBezTo>
                  <a:cubicBezTo>
                    <a:pt x="8832" y="1034"/>
                    <a:pt x="8850" y="1060"/>
                    <a:pt x="8866" y="1085"/>
                  </a:cubicBezTo>
                  <a:lnTo>
                    <a:pt x="8911" y="1168"/>
                  </a:lnTo>
                  <a:cubicBezTo>
                    <a:pt x="8943" y="1220"/>
                    <a:pt x="8966" y="1282"/>
                    <a:pt x="8993" y="1341"/>
                  </a:cubicBezTo>
                  <a:cubicBezTo>
                    <a:pt x="9091" y="1578"/>
                    <a:pt x="9154" y="1838"/>
                    <a:pt x="9198" y="2107"/>
                  </a:cubicBezTo>
                  <a:cubicBezTo>
                    <a:pt x="9222" y="2241"/>
                    <a:pt x="9233" y="2378"/>
                    <a:pt x="9247" y="2515"/>
                  </a:cubicBezTo>
                  <a:lnTo>
                    <a:pt x="9253" y="2704"/>
                  </a:lnTo>
                  <a:cubicBezTo>
                    <a:pt x="9255" y="2720"/>
                    <a:pt x="9256" y="2735"/>
                    <a:pt x="9255" y="2752"/>
                  </a:cubicBezTo>
                  <a:lnTo>
                    <a:pt x="9251" y="2800"/>
                  </a:lnTo>
                  <a:lnTo>
                    <a:pt x="9244" y="2896"/>
                  </a:lnTo>
                  <a:cubicBezTo>
                    <a:pt x="9241" y="2928"/>
                    <a:pt x="9241" y="2960"/>
                    <a:pt x="9236" y="2993"/>
                  </a:cubicBezTo>
                  <a:lnTo>
                    <a:pt x="9222" y="3090"/>
                  </a:lnTo>
                  <a:cubicBezTo>
                    <a:pt x="9211" y="3155"/>
                    <a:pt x="9206" y="3220"/>
                    <a:pt x="9187" y="3285"/>
                  </a:cubicBezTo>
                  <a:lnTo>
                    <a:pt x="9143" y="3479"/>
                  </a:lnTo>
                  <a:lnTo>
                    <a:pt x="9085" y="3672"/>
                  </a:lnTo>
                  <a:cubicBezTo>
                    <a:pt x="9003" y="3930"/>
                    <a:pt x="8900" y="4183"/>
                    <a:pt x="8778" y="4431"/>
                  </a:cubicBezTo>
                  <a:cubicBezTo>
                    <a:pt x="8537" y="4928"/>
                    <a:pt x="8234" y="5401"/>
                    <a:pt x="7898" y="5852"/>
                  </a:cubicBezTo>
                  <a:cubicBezTo>
                    <a:pt x="7733" y="6079"/>
                    <a:pt x="7550" y="6294"/>
                    <a:pt x="7368" y="6510"/>
                  </a:cubicBezTo>
                  <a:cubicBezTo>
                    <a:pt x="7274" y="6616"/>
                    <a:pt x="7181" y="6721"/>
                    <a:pt x="7083" y="6824"/>
                  </a:cubicBezTo>
                  <a:cubicBezTo>
                    <a:pt x="7033" y="6876"/>
                    <a:pt x="6983" y="6926"/>
                    <a:pt x="6935" y="6977"/>
                  </a:cubicBezTo>
                  <a:lnTo>
                    <a:pt x="6862" y="7054"/>
                  </a:lnTo>
                  <a:lnTo>
                    <a:pt x="6787" y="7129"/>
                  </a:lnTo>
                  <a:cubicBezTo>
                    <a:pt x="6383" y="7527"/>
                    <a:pt x="5962" y="7910"/>
                    <a:pt x="5506" y="8258"/>
                  </a:cubicBezTo>
                  <a:cubicBezTo>
                    <a:pt x="5390" y="8341"/>
                    <a:pt x="5276" y="8429"/>
                    <a:pt x="5157" y="8508"/>
                  </a:cubicBezTo>
                  <a:cubicBezTo>
                    <a:pt x="5036" y="8585"/>
                    <a:pt x="4918" y="8669"/>
                    <a:pt x="4791" y="8739"/>
                  </a:cubicBezTo>
                  <a:lnTo>
                    <a:pt x="4604" y="8848"/>
                  </a:lnTo>
                  <a:lnTo>
                    <a:pt x="4411" y="8947"/>
                  </a:lnTo>
                  <a:cubicBezTo>
                    <a:pt x="4283" y="9014"/>
                    <a:pt x="4149" y="9068"/>
                    <a:pt x="4014" y="9124"/>
                  </a:cubicBezTo>
                  <a:cubicBezTo>
                    <a:pt x="3541" y="9314"/>
                    <a:pt x="3027" y="9418"/>
                    <a:pt x="2512" y="9418"/>
                  </a:cubicBezTo>
                  <a:cubicBezTo>
                    <a:pt x="2444" y="9418"/>
                    <a:pt x="2375" y="9417"/>
                    <a:pt x="2307" y="9413"/>
                  </a:cubicBezTo>
                  <a:cubicBezTo>
                    <a:pt x="2235" y="9405"/>
                    <a:pt x="2163" y="9400"/>
                    <a:pt x="2092" y="9390"/>
                  </a:cubicBezTo>
                  <a:cubicBezTo>
                    <a:pt x="2022" y="9373"/>
                    <a:pt x="1951" y="9364"/>
                    <a:pt x="1881" y="9341"/>
                  </a:cubicBezTo>
                  <a:lnTo>
                    <a:pt x="1778" y="9309"/>
                  </a:lnTo>
                  <a:lnTo>
                    <a:pt x="1678" y="9270"/>
                  </a:lnTo>
                  <a:cubicBezTo>
                    <a:pt x="1609" y="9245"/>
                    <a:pt x="1545" y="9210"/>
                    <a:pt x="1483" y="9177"/>
                  </a:cubicBezTo>
                  <a:cubicBezTo>
                    <a:pt x="1451" y="9163"/>
                    <a:pt x="1420" y="9141"/>
                    <a:pt x="1390" y="9122"/>
                  </a:cubicBezTo>
                  <a:cubicBezTo>
                    <a:pt x="1361" y="9102"/>
                    <a:pt x="1328" y="9086"/>
                    <a:pt x="1301" y="9064"/>
                  </a:cubicBezTo>
                  <a:cubicBezTo>
                    <a:pt x="1242" y="9021"/>
                    <a:pt x="1185" y="8978"/>
                    <a:pt x="1133" y="8928"/>
                  </a:cubicBezTo>
                  <a:cubicBezTo>
                    <a:pt x="1025" y="8834"/>
                    <a:pt x="934" y="8724"/>
                    <a:pt x="851" y="8612"/>
                  </a:cubicBezTo>
                  <a:cubicBezTo>
                    <a:pt x="812" y="8552"/>
                    <a:pt x="772" y="8494"/>
                    <a:pt x="740" y="8432"/>
                  </a:cubicBezTo>
                  <a:cubicBezTo>
                    <a:pt x="704" y="8372"/>
                    <a:pt x="676" y="8309"/>
                    <a:pt x="647" y="8245"/>
                  </a:cubicBezTo>
                  <a:cubicBezTo>
                    <a:pt x="596" y="8116"/>
                    <a:pt x="552" y="7985"/>
                    <a:pt x="526" y="7849"/>
                  </a:cubicBezTo>
                  <a:cubicBezTo>
                    <a:pt x="469" y="7582"/>
                    <a:pt x="472" y="7309"/>
                    <a:pt x="518" y="7051"/>
                  </a:cubicBezTo>
                  <a:cubicBezTo>
                    <a:pt x="569" y="6795"/>
                    <a:pt x="660" y="6553"/>
                    <a:pt x="797" y="6345"/>
                  </a:cubicBezTo>
                  <a:cubicBezTo>
                    <a:pt x="814" y="6318"/>
                    <a:pt x="832" y="6293"/>
                    <a:pt x="849" y="6266"/>
                  </a:cubicBezTo>
                  <a:cubicBezTo>
                    <a:pt x="867" y="6240"/>
                    <a:pt x="888" y="6217"/>
                    <a:pt x="905" y="6191"/>
                  </a:cubicBezTo>
                  <a:cubicBezTo>
                    <a:pt x="940" y="6141"/>
                    <a:pt x="985" y="6098"/>
                    <a:pt x="1026" y="6051"/>
                  </a:cubicBezTo>
                  <a:cubicBezTo>
                    <a:pt x="1045" y="6026"/>
                    <a:pt x="1070" y="6007"/>
                    <a:pt x="1092" y="5985"/>
                  </a:cubicBezTo>
                  <a:cubicBezTo>
                    <a:pt x="1116" y="5964"/>
                    <a:pt x="1137" y="5942"/>
                    <a:pt x="1160" y="5921"/>
                  </a:cubicBezTo>
                  <a:lnTo>
                    <a:pt x="1232" y="5863"/>
                  </a:lnTo>
                  <a:cubicBezTo>
                    <a:pt x="1258" y="5842"/>
                    <a:pt x="1281" y="5822"/>
                    <a:pt x="1307" y="5805"/>
                  </a:cubicBezTo>
                  <a:cubicBezTo>
                    <a:pt x="1358" y="5769"/>
                    <a:pt x="1406" y="5732"/>
                    <a:pt x="1466" y="5695"/>
                  </a:cubicBezTo>
                  <a:cubicBezTo>
                    <a:pt x="1524" y="5656"/>
                    <a:pt x="1589" y="5616"/>
                    <a:pt x="1650" y="5574"/>
                  </a:cubicBezTo>
                  <a:cubicBezTo>
                    <a:pt x="1772" y="5494"/>
                    <a:pt x="1898" y="5414"/>
                    <a:pt x="2019" y="5329"/>
                  </a:cubicBezTo>
                  <a:cubicBezTo>
                    <a:pt x="2140" y="5244"/>
                    <a:pt x="2263" y="5161"/>
                    <a:pt x="2383" y="5073"/>
                  </a:cubicBezTo>
                  <a:cubicBezTo>
                    <a:pt x="2503" y="4987"/>
                    <a:pt x="2623" y="4900"/>
                    <a:pt x="2741" y="4809"/>
                  </a:cubicBezTo>
                  <a:cubicBezTo>
                    <a:pt x="3214" y="4451"/>
                    <a:pt x="3671" y="4064"/>
                    <a:pt x="4112" y="3662"/>
                  </a:cubicBezTo>
                  <a:cubicBezTo>
                    <a:pt x="4552" y="3258"/>
                    <a:pt x="4982" y="2840"/>
                    <a:pt x="5379" y="2390"/>
                  </a:cubicBezTo>
                  <a:cubicBezTo>
                    <a:pt x="5578" y="2165"/>
                    <a:pt x="5765" y="1930"/>
                    <a:pt x="5936" y="1679"/>
                  </a:cubicBezTo>
                  <a:lnTo>
                    <a:pt x="6168" y="1304"/>
                  </a:lnTo>
                  <a:cubicBezTo>
                    <a:pt x="6247" y="1190"/>
                    <a:pt x="6339" y="1087"/>
                    <a:pt x="6440" y="990"/>
                  </a:cubicBezTo>
                  <a:cubicBezTo>
                    <a:pt x="6540" y="895"/>
                    <a:pt x="6653" y="813"/>
                    <a:pt x="6769" y="737"/>
                  </a:cubicBezTo>
                  <a:cubicBezTo>
                    <a:pt x="6888" y="665"/>
                    <a:pt x="7011" y="603"/>
                    <a:pt x="7138" y="554"/>
                  </a:cubicBezTo>
                  <a:cubicBezTo>
                    <a:pt x="7264" y="507"/>
                    <a:pt x="7395" y="468"/>
                    <a:pt x="7528" y="450"/>
                  </a:cubicBezTo>
                  <a:cubicBezTo>
                    <a:pt x="7610" y="439"/>
                    <a:pt x="7692" y="433"/>
                    <a:pt x="7772" y="433"/>
                  </a:cubicBezTo>
                  <a:close/>
                  <a:moveTo>
                    <a:pt x="7959" y="1"/>
                  </a:moveTo>
                  <a:cubicBezTo>
                    <a:pt x="7951" y="1"/>
                    <a:pt x="7942" y="1"/>
                    <a:pt x="7934" y="1"/>
                  </a:cubicBezTo>
                  <a:cubicBezTo>
                    <a:pt x="7766" y="2"/>
                    <a:pt x="7601" y="31"/>
                    <a:pt x="7445" y="70"/>
                  </a:cubicBezTo>
                  <a:lnTo>
                    <a:pt x="7329" y="105"/>
                  </a:lnTo>
                  <a:cubicBezTo>
                    <a:pt x="7291" y="116"/>
                    <a:pt x="7253" y="133"/>
                    <a:pt x="7216" y="146"/>
                  </a:cubicBezTo>
                  <a:lnTo>
                    <a:pt x="7160" y="167"/>
                  </a:lnTo>
                  <a:lnTo>
                    <a:pt x="7105" y="191"/>
                  </a:lnTo>
                  <a:cubicBezTo>
                    <a:pt x="7069" y="208"/>
                    <a:pt x="7033" y="223"/>
                    <a:pt x="6998" y="241"/>
                  </a:cubicBezTo>
                  <a:cubicBezTo>
                    <a:pt x="6856" y="313"/>
                    <a:pt x="6723" y="397"/>
                    <a:pt x="6597" y="489"/>
                  </a:cubicBezTo>
                  <a:cubicBezTo>
                    <a:pt x="6471" y="585"/>
                    <a:pt x="6354" y="687"/>
                    <a:pt x="6245" y="800"/>
                  </a:cubicBezTo>
                  <a:cubicBezTo>
                    <a:pt x="6138" y="913"/>
                    <a:pt x="6040" y="1036"/>
                    <a:pt x="5954" y="1166"/>
                  </a:cubicBezTo>
                  <a:cubicBezTo>
                    <a:pt x="5872" y="1309"/>
                    <a:pt x="5805" y="1424"/>
                    <a:pt x="5729" y="1547"/>
                  </a:cubicBezTo>
                  <a:cubicBezTo>
                    <a:pt x="5648" y="1664"/>
                    <a:pt x="5567" y="1782"/>
                    <a:pt x="5473" y="1892"/>
                  </a:cubicBezTo>
                  <a:cubicBezTo>
                    <a:pt x="5385" y="2007"/>
                    <a:pt x="5282" y="2111"/>
                    <a:pt x="5185" y="2216"/>
                  </a:cubicBezTo>
                  <a:cubicBezTo>
                    <a:pt x="4781" y="2632"/>
                    <a:pt x="4315" y="2986"/>
                    <a:pt x="3832" y="3314"/>
                  </a:cubicBezTo>
                  <a:cubicBezTo>
                    <a:pt x="3351" y="3643"/>
                    <a:pt x="2848" y="3943"/>
                    <a:pt x="2354" y="4256"/>
                  </a:cubicBezTo>
                  <a:cubicBezTo>
                    <a:pt x="2106" y="4411"/>
                    <a:pt x="1859" y="4569"/>
                    <a:pt x="1613" y="4728"/>
                  </a:cubicBezTo>
                  <a:cubicBezTo>
                    <a:pt x="1489" y="4807"/>
                    <a:pt x="1368" y="4889"/>
                    <a:pt x="1245" y="4970"/>
                  </a:cubicBezTo>
                  <a:cubicBezTo>
                    <a:pt x="1183" y="5009"/>
                    <a:pt x="1126" y="5049"/>
                    <a:pt x="1062" y="5093"/>
                  </a:cubicBezTo>
                  <a:cubicBezTo>
                    <a:pt x="997" y="5136"/>
                    <a:pt x="929" y="5191"/>
                    <a:pt x="862" y="5242"/>
                  </a:cubicBezTo>
                  <a:cubicBezTo>
                    <a:pt x="846" y="5256"/>
                    <a:pt x="829" y="5268"/>
                    <a:pt x="813" y="5281"/>
                  </a:cubicBezTo>
                  <a:lnTo>
                    <a:pt x="765" y="5325"/>
                  </a:lnTo>
                  <a:lnTo>
                    <a:pt x="673" y="5412"/>
                  </a:lnTo>
                  <a:cubicBezTo>
                    <a:pt x="642" y="5443"/>
                    <a:pt x="614" y="5474"/>
                    <a:pt x="586" y="5506"/>
                  </a:cubicBezTo>
                  <a:cubicBezTo>
                    <a:pt x="558" y="5538"/>
                    <a:pt x="526" y="5568"/>
                    <a:pt x="502" y="5603"/>
                  </a:cubicBezTo>
                  <a:cubicBezTo>
                    <a:pt x="450" y="5671"/>
                    <a:pt x="397" y="5737"/>
                    <a:pt x="354" y="5812"/>
                  </a:cubicBezTo>
                  <a:cubicBezTo>
                    <a:pt x="331" y="5848"/>
                    <a:pt x="307" y="5884"/>
                    <a:pt x="287" y="5920"/>
                  </a:cubicBezTo>
                  <a:cubicBezTo>
                    <a:pt x="267" y="5959"/>
                    <a:pt x="247" y="5996"/>
                    <a:pt x="229" y="6035"/>
                  </a:cubicBezTo>
                  <a:cubicBezTo>
                    <a:pt x="219" y="6055"/>
                    <a:pt x="209" y="6074"/>
                    <a:pt x="201" y="6093"/>
                  </a:cubicBezTo>
                  <a:lnTo>
                    <a:pt x="178" y="6152"/>
                  </a:lnTo>
                  <a:lnTo>
                    <a:pt x="131" y="6271"/>
                  </a:lnTo>
                  <a:cubicBezTo>
                    <a:pt x="119" y="6310"/>
                    <a:pt x="106" y="6352"/>
                    <a:pt x="93" y="6392"/>
                  </a:cubicBezTo>
                  <a:lnTo>
                    <a:pt x="76" y="6453"/>
                  </a:lnTo>
                  <a:lnTo>
                    <a:pt x="62" y="6514"/>
                  </a:lnTo>
                  <a:cubicBezTo>
                    <a:pt x="21" y="6677"/>
                    <a:pt x="8" y="6845"/>
                    <a:pt x="3" y="7009"/>
                  </a:cubicBezTo>
                  <a:cubicBezTo>
                    <a:pt x="1" y="7671"/>
                    <a:pt x="267" y="8295"/>
                    <a:pt x="693" y="8743"/>
                  </a:cubicBezTo>
                  <a:cubicBezTo>
                    <a:pt x="906" y="8966"/>
                    <a:pt x="1159" y="9147"/>
                    <a:pt x="1433" y="9274"/>
                  </a:cubicBezTo>
                  <a:cubicBezTo>
                    <a:pt x="1502" y="9302"/>
                    <a:pt x="1571" y="9336"/>
                    <a:pt x="1642" y="9358"/>
                  </a:cubicBezTo>
                  <a:lnTo>
                    <a:pt x="1749" y="9394"/>
                  </a:lnTo>
                  <a:lnTo>
                    <a:pt x="1858" y="9422"/>
                  </a:lnTo>
                  <a:cubicBezTo>
                    <a:pt x="1930" y="9444"/>
                    <a:pt x="2006" y="9454"/>
                    <a:pt x="2079" y="9468"/>
                  </a:cubicBezTo>
                  <a:cubicBezTo>
                    <a:pt x="2152" y="9481"/>
                    <a:pt x="2227" y="9487"/>
                    <a:pt x="2301" y="9494"/>
                  </a:cubicBezTo>
                  <a:lnTo>
                    <a:pt x="2528" y="9503"/>
                  </a:lnTo>
                  <a:lnTo>
                    <a:pt x="2640" y="9506"/>
                  </a:lnTo>
                  <a:lnTo>
                    <a:pt x="2752" y="9503"/>
                  </a:lnTo>
                  <a:lnTo>
                    <a:pt x="2974" y="9498"/>
                  </a:lnTo>
                  <a:lnTo>
                    <a:pt x="3198" y="9478"/>
                  </a:lnTo>
                  <a:lnTo>
                    <a:pt x="3309" y="9468"/>
                  </a:lnTo>
                  <a:cubicBezTo>
                    <a:pt x="3347" y="9466"/>
                    <a:pt x="3382" y="9458"/>
                    <a:pt x="3419" y="9453"/>
                  </a:cubicBezTo>
                  <a:cubicBezTo>
                    <a:pt x="3492" y="9443"/>
                    <a:pt x="3567" y="9433"/>
                    <a:pt x="3641" y="9422"/>
                  </a:cubicBezTo>
                  <a:cubicBezTo>
                    <a:pt x="3716" y="9411"/>
                    <a:pt x="3787" y="9393"/>
                    <a:pt x="3861" y="9379"/>
                  </a:cubicBezTo>
                  <a:cubicBezTo>
                    <a:pt x="3935" y="9363"/>
                    <a:pt x="4010" y="9352"/>
                    <a:pt x="4081" y="9332"/>
                  </a:cubicBezTo>
                  <a:cubicBezTo>
                    <a:pt x="4668" y="9192"/>
                    <a:pt x="5244" y="8989"/>
                    <a:pt x="5791" y="8717"/>
                  </a:cubicBezTo>
                  <a:cubicBezTo>
                    <a:pt x="6337" y="8441"/>
                    <a:pt x="6852" y="8103"/>
                    <a:pt x="7319" y="7707"/>
                  </a:cubicBezTo>
                  <a:cubicBezTo>
                    <a:pt x="7787" y="7310"/>
                    <a:pt x="8211" y="6862"/>
                    <a:pt x="8590" y="6376"/>
                  </a:cubicBezTo>
                  <a:cubicBezTo>
                    <a:pt x="8636" y="6316"/>
                    <a:pt x="8684" y="6255"/>
                    <a:pt x="8730" y="6194"/>
                  </a:cubicBezTo>
                  <a:lnTo>
                    <a:pt x="8863" y="6003"/>
                  </a:lnTo>
                  <a:cubicBezTo>
                    <a:pt x="8907" y="5941"/>
                    <a:pt x="8951" y="5879"/>
                    <a:pt x="8993" y="5812"/>
                  </a:cubicBezTo>
                  <a:cubicBezTo>
                    <a:pt x="9034" y="5747"/>
                    <a:pt x="9076" y="5682"/>
                    <a:pt x="9116" y="5616"/>
                  </a:cubicBezTo>
                  <a:cubicBezTo>
                    <a:pt x="9158" y="5551"/>
                    <a:pt x="9196" y="5483"/>
                    <a:pt x="9234" y="5416"/>
                  </a:cubicBezTo>
                  <a:cubicBezTo>
                    <a:pt x="9271" y="5347"/>
                    <a:pt x="9312" y="5281"/>
                    <a:pt x="9347" y="5212"/>
                  </a:cubicBezTo>
                  <a:cubicBezTo>
                    <a:pt x="9418" y="5074"/>
                    <a:pt x="9490" y="4934"/>
                    <a:pt x="9550" y="4790"/>
                  </a:cubicBezTo>
                  <a:cubicBezTo>
                    <a:pt x="9682" y="4507"/>
                    <a:pt x="9785" y="4206"/>
                    <a:pt x="9868" y="3898"/>
                  </a:cubicBezTo>
                  <a:lnTo>
                    <a:pt x="9924" y="3665"/>
                  </a:lnTo>
                  <a:lnTo>
                    <a:pt x="9965" y="3425"/>
                  </a:lnTo>
                  <a:cubicBezTo>
                    <a:pt x="9980" y="3347"/>
                    <a:pt x="9984" y="3264"/>
                    <a:pt x="9994" y="3183"/>
                  </a:cubicBezTo>
                  <a:lnTo>
                    <a:pt x="10007" y="3060"/>
                  </a:lnTo>
                  <a:cubicBezTo>
                    <a:pt x="10009" y="3020"/>
                    <a:pt x="10008" y="2978"/>
                    <a:pt x="10009" y="2937"/>
                  </a:cubicBezTo>
                  <a:lnTo>
                    <a:pt x="10011" y="2812"/>
                  </a:lnTo>
                  <a:lnTo>
                    <a:pt x="10011" y="2751"/>
                  </a:lnTo>
                  <a:cubicBezTo>
                    <a:pt x="10011" y="2730"/>
                    <a:pt x="10008" y="2708"/>
                    <a:pt x="10007" y="2687"/>
                  </a:cubicBezTo>
                  <a:cubicBezTo>
                    <a:pt x="10000" y="2603"/>
                    <a:pt x="9994" y="2519"/>
                    <a:pt x="9986" y="2437"/>
                  </a:cubicBezTo>
                  <a:cubicBezTo>
                    <a:pt x="9961" y="2281"/>
                    <a:pt x="9940" y="2127"/>
                    <a:pt x="9903" y="1971"/>
                  </a:cubicBezTo>
                  <a:lnTo>
                    <a:pt x="9879" y="1855"/>
                  </a:lnTo>
                  <a:lnTo>
                    <a:pt x="9847" y="1739"/>
                  </a:lnTo>
                  <a:cubicBezTo>
                    <a:pt x="9825" y="1662"/>
                    <a:pt x="9805" y="1585"/>
                    <a:pt x="9775" y="1510"/>
                  </a:cubicBezTo>
                  <a:cubicBezTo>
                    <a:pt x="9722" y="1357"/>
                    <a:pt x="9656" y="1205"/>
                    <a:pt x="9578" y="1060"/>
                  </a:cubicBezTo>
                  <a:cubicBezTo>
                    <a:pt x="9421" y="769"/>
                    <a:pt x="9204" y="488"/>
                    <a:pt x="8913" y="291"/>
                  </a:cubicBezTo>
                  <a:cubicBezTo>
                    <a:pt x="8768" y="190"/>
                    <a:pt x="8606" y="118"/>
                    <a:pt x="8441" y="67"/>
                  </a:cubicBezTo>
                  <a:cubicBezTo>
                    <a:pt x="8283" y="21"/>
                    <a:pt x="8119" y="1"/>
                    <a:pt x="7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351;p32">
              <a:extLst>
                <a:ext uri="{FF2B5EF4-FFF2-40B4-BE49-F238E27FC236}">
                  <a16:creationId xmlns:a16="http://schemas.microsoft.com/office/drawing/2014/main" id="{94B38418-CC60-CD1C-91DA-49E2D57F7B54}"/>
                </a:ext>
              </a:extLst>
            </p:cNvPr>
            <p:cNvSpPr/>
            <p:nvPr/>
          </p:nvSpPr>
          <p:spPr>
            <a:xfrm>
              <a:off x="4083225" y="4128125"/>
              <a:ext cx="139150" cy="142625"/>
            </a:xfrm>
            <a:custGeom>
              <a:avLst/>
              <a:gdLst/>
              <a:ahLst/>
              <a:cxnLst/>
              <a:rect l="l" t="t" r="r" b="b"/>
              <a:pathLst>
                <a:path w="5566" h="5705" extrusionOk="0">
                  <a:moveTo>
                    <a:pt x="4838" y="0"/>
                  </a:moveTo>
                  <a:cubicBezTo>
                    <a:pt x="4669" y="0"/>
                    <a:pt x="4531" y="51"/>
                    <a:pt x="4531" y="51"/>
                  </a:cubicBezTo>
                  <a:lnTo>
                    <a:pt x="0" y="5704"/>
                  </a:lnTo>
                  <a:cubicBezTo>
                    <a:pt x="3617" y="5289"/>
                    <a:pt x="5155" y="2712"/>
                    <a:pt x="5404" y="1174"/>
                  </a:cubicBezTo>
                  <a:cubicBezTo>
                    <a:pt x="5566" y="176"/>
                    <a:pt x="5150" y="0"/>
                    <a:pt x="4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352;p32">
              <a:extLst>
                <a:ext uri="{FF2B5EF4-FFF2-40B4-BE49-F238E27FC236}">
                  <a16:creationId xmlns:a16="http://schemas.microsoft.com/office/drawing/2014/main" id="{C56A50C0-F7E9-C3B2-C330-9CBEBD95029E}"/>
                </a:ext>
              </a:extLst>
            </p:cNvPr>
            <p:cNvSpPr/>
            <p:nvPr/>
          </p:nvSpPr>
          <p:spPr>
            <a:xfrm>
              <a:off x="4083300" y="4126225"/>
              <a:ext cx="142100" cy="145050"/>
            </a:xfrm>
            <a:custGeom>
              <a:avLst/>
              <a:gdLst/>
              <a:ahLst/>
              <a:cxnLst/>
              <a:rect l="l" t="t" r="r" b="b"/>
              <a:pathLst>
                <a:path w="5684" h="5802" extrusionOk="0">
                  <a:moveTo>
                    <a:pt x="4977" y="1"/>
                  </a:moveTo>
                  <a:cubicBezTo>
                    <a:pt x="4921" y="1"/>
                    <a:pt x="4867" y="6"/>
                    <a:pt x="4814" y="16"/>
                  </a:cubicBezTo>
                  <a:cubicBezTo>
                    <a:pt x="4710" y="38"/>
                    <a:pt x="4613" y="74"/>
                    <a:pt x="4528" y="127"/>
                  </a:cubicBezTo>
                  <a:cubicBezTo>
                    <a:pt x="4567" y="125"/>
                    <a:pt x="4605" y="123"/>
                    <a:pt x="4642" y="123"/>
                  </a:cubicBezTo>
                  <a:cubicBezTo>
                    <a:pt x="4703" y="123"/>
                    <a:pt x="4762" y="127"/>
                    <a:pt x="4819" y="137"/>
                  </a:cubicBezTo>
                  <a:cubicBezTo>
                    <a:pt x="4912" y="152"/>
                    <a:pt x="4995" y="185"/>
                    <a:pt x="5058" y="231"/>
                  </a:cubicBezTo>
                  <a:cubicBezTo>
                    <a:pt x="5183" y="325"/>
                    <a:pt x="5220" y="468"/>
                    <a:pt x="5225" y="630"/>
                  </a:cubicBezTo>
                  <a:cubicBezTo>
                    <a:pt x="5229" y="793"/>
                    <a:pt x="5196" y="969"/>
                    <a:pt x="5152" y="1142"/>
                  </a:cubicBezTo>
                  <a:lnTo>
                    <a:pt x="5136" y="1207"/>
                  </a:lnTo>
                  <a:lnTo>
                    <a:pt x="5116" y="1272"/>
                  </a:lnTo>
                  <a:cubicBezTo>
                    <a:pt x="5105" y="1314"/>
                    <a:pt x="5091" y="1358"/>
                    <a:pt x="5076" y="1401"/>
                  </a:cubicBezTo>
                  <a:cubicBezTo>
                    <a:pt x="5049" y="1488"/>
                    <a:pt x="5014" y="1572"/>
                    <a:pt x="4982" y="1658"/>
                  </a:cubicBezTo>
                  <a:cubicBezTo>
                    <a:pt x="4712" y="2333"/>
                    <a:pt x="4306" y="2953"/>
                    <a:pt x="3822" y="3494"/>
                  </a:cubicBezTo>
                  <a:cubicBezTo>
                    <a:pt x="3700" y="3628"/>
                    <a:pt x="3574" y="3761"/>
                    <a:pt x="3440" y="3883"/>
                  </a:cubicBezTo>
                  <a:cubicBezTo>
                    <a:pt x="3309" y="4011"/>
                    <a:pt x="3169" y="4127"/>
                    <a:pt x="3027" y="4242"/>
                  </a:cubicBezTo>
                  <a:cubicBezTo>
                    <a:pt x="2742" y="4473"/>
                    <a:pt x="2435" y="4677"/>
                    <a:pt x="2112" y="4864"/>
                  </a:cubicBezTo>
                  <a:cubicBezTo>
                    <a:pt x="1790" y="5051"/>
                    <a:pt x="1450" y="5216"/>
                    <a:pt x="1098" y="5365"/>
                  </a:cubicBezTo>
                  <a:cubicBezTo>
                    <a:pt x="1010" y="5401"/>
                    <a:pt x="921" y="5441"/>
                    <a:pt x="830" y="5473"/>
                  </a:cubicBezTo>
                  <a:cubicBezTo>
                    <a:pt x="740" y="5508"/>
                    <a:pt x="650" y="5547"/>
                    <a:pt x="558" y="5579"/>
                  </a:cubicBezTo>
                  <a:cubicBezTo>
                    <a:pt x="465" y="5610"/>
                    <a:pt x="375" y="5647"/>
                    <a:pt x="281" y="5679"/>
                  </a:cubicBezTo>
                  <a:cubicBezTo>
                    <a:pt x="189" y="5712"/>
                    <a:pt x="94" y="5743"/>
                    <a:pt x="0" y="5779"/>
                  </a:cubicBezTo>
                  <a:cubicBezTo>
                    <a:pt x="157" y="5795"/>
                    <a:pt x="314" y="5802"/>
                    <a:pt x="472" y="5802"/>
                  </a:cubicBezTo>
                  <a:cubicBezTo>
                    <a:pt x="1117" y="5802"/>
                    <a:pt x="1768" y="5677"/>
                    <a:pt x="2386" y="5439"/>
                  </a:cubicBezTo>
                  <a:cubicBezTo>
                    <a:pt x="2576" y="5366"/>
                    <a:pt x="2766" y="5279"/>
                    <a:pt x="2949" y="5183"/>
                  </a:cubicBezTo>
                  <a:cubicBezTo>
                    <a:pt x="3041" y="5135"/>
                    <a:pt x="3130" y="5082"/>
                    <a:pt x="3220" y="5030"/>
                  </a:cubicBezTo>
                  <a:cubicBezTo>
                    <a:pt x="3307" y="4975"/>
                    <a:pt x="3395" y="4919"/>
                    <a:pt x="3482" y="4860"/>
                  </a:cubicBezTo>
                  <a:cubicBezTo>
                    <a:pt x="3653" y="4743"/>
                    <a:pt x="3818" y="4614"/>
                    <a:pt x="3974" y="4476"/>
                  </a:cubicBezTo>
                  <a:cubicBezTo>
                    <a:pt x="4133" y="4340"/>
                    <a:pt x="4278" y="4190"/>
                    <a:pt x="4422" y="4038"/>
                  </a:cubicBezTo>
                  <a:cubicBezTo>
                    <a:pt x="4978" y="3413"/>
                    <a:pt x="5397" y="2661"/>
                    <a:pt x="5587" y="1842"/>
                  </a:cubicBezTo>
                  <a:cubicBezTo>
                    <a:pt x="5599" y="1791"/>
                    <a:pt x="5609" y="1740"/>
                    <a:pt x="5619" y="1688"/>
                  </a:cubicBezTo>
                  <a:cubicBezTo>
                    <a:pt x="5628" y="1637"/>
                    <a:pt x="5637" y="1584"/>
                    <a:pt x="5643" y="1532"/>
                  </a:cubicBezTo>
                  <a:cubicBezTo>
                    <a:pt x="5652" y="1482"/>
                    <a:pt x="5659" y="1428"/>
                    <a:pt x="5663" y="1375"/>
                  </a:cubicBezTo>
                  <a:cubicBezTo>
                    <a:pt x="5670" y="1323"/>
                    <a:pt x="5672" y="1270"/>
                    <a:pt x="5673" y="1217"/>
                  </a:cubicBezTo>
                  <a:cubicBezTo>
                    <a:pt x="5683" y="1004"/>
                    <a:pt x="5675" y="785"/>
                    <a:pt x="5611" y="562"/>
                  </a:cubicBezTo>
                  <a:cubicBezTo>
                    <a:pt x="5578" y="451"/>
                    <a:pt x="5530" y="338"/>
                    <a:pt x="5452" y="239"/>
                  </a:cubicBezTo>
                  <a:cubicBezTo>
                    <a:pt x="5375" y="140"/>
                    <a:pt x="5263" y="62"/>
                    <a:pt x="5149" y="28"/>
                  </a:cubicBezTo>
                  <a:cubicBezTo>
                    <a:pt x="5091" y="11"/>
                    <a:pt x="5033" y="2"/>
                    <a:pt x="4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353;p32">
              <a:extLst>
                <a:ext uri="{FF2B5EF4-FFF2-40B4-BE49-F238E27FC236}">
                  <a16:creationId xmlns:a16="http://schemas.microsoft.com/office/drawing/2014/main" id="{B2BA7DC7-B3E8-48A9-41F9-2048227C88CE}"/>
                </a:ext>
              </a:extLst>
            </p:cNvPr>
            <p:cNvSpPr/>
            <p:nvPr/>
          </p:nvSpPr>
          <p:spPr>
            <a:xfrm>
              <a:off x="5523525" y="4928200"/>
              <a:ext cx="283375" cy="160225"/>
            </a:xfrm>
            <a:custGeom>
              <a:avLst/>
              <a:gdLst/>
              <a:ahLst/>
              <a:cxnLst/>
              <a:rect l="l" t="t" r="r" b="b"/>
              <a:pathLst>
                <a:path w="11335" h="6409" extrusionOk="0">
                  <a:moveTo>
                    <a:pt x="5102" y="1"/>
                  </a:moveTo>
                  <a:cubicBezTo>
                    <a:pt x="2386" y="1"/>
                    <a:pt x="205" y="1143"/>
                    <a:pt x="72" y="2734"/>
                  </a:cubicBezTo>
                  <a:cubicBezTo>
                    <a:pt x="0" y="3574"/>
                    <a:pt x="523" y="4430"/>
                    <a:pt x="1522" y="5113"/>
                  </a:cubicBezTo>
                  <a:cubicBezTo>
                    <a:pt x="2521" y="5795"/>
                    <a:pt x="3917" y="6249"/>
                    <a:pt x="5401" y="6374"/>
                  </a:cubicBezTo>
                  <a:cubicBezTo>
                    <a:pt x="5678" y="6397"/>
                    <a:pt x="5953" y="6409"/>
                    <a:pt x="6226" y="6409"/>
                  </a:cubicBezTo>
                  <a:cubicBezTo>
                    <a:pt x="7414" y="6409"/>
                    <a:pt x="8542" y="6191"/>
                    <a:pt x="9437" y="5779"/>
                  </a:cubicBezTo>
                  <a:cubicBezTo>
                    <a:pt x="10536" y="5274"/>
                    <a:pt x="11194" y="4517"/>
                    <a:pt x="11264" y="3676"/>
                  </a:cubicBezTo>
                  <a:cubicBezTo>
                    <a:pt x="11335" y="2835"/>
                    <a:pt x="10813" y="1980"/>
                    <a:pt x="9813" y="1297"/>
                  </a:cubicBezTo>
                  <a:cubicBezTo>
                    <a:pt x="8814" y="615"/>
                    <a:pt x="7419" y="162"/>
                    <a:pt x="5934" y="36"/>
                  </a:cubicBezTo>
                  <a:cubicBezTo>
                    <a:pt x="5652" y="12"/>
                    <a:pt x="537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354;p32">
              <a:extLst>
                <a:ext uri="{FF2B5EF4-FFF2-40B4-BE49-F238E27FC236}">
                  <a16:creationId xmlns:a16="http://schemas.microsoft.com/office/drawing/2014/main" id="{F7B20035-0E59-9EB3-C0CC-33E3E5CB74D7}"/>
                </a:ext>
              </a:extLst>
            </p:cNvPr>
            <p:cNvSpPr/>
            <p:nvPr/>
          </p:nvSpPr>
          <p:spPr>
            <a:xfrm>
              <a:off x="5523850" y="4916625"/>
              <a:ext cx="288425" cy="180700"/>
            </a:xfrm>
            <a:custGeom>
              <a:avLst/>
              <a:gdLst/>
              <a:ahLst/>
              <a:cxnLst/>
              <a:rect l="l" t="t" r="r" b="b"/>
              <a:pathLst>
                <a:path w="11537" h="7228" extrusionOk="0">
                  <a:moveTo>
                    <a:pt x="4834" y="933"/>
                  </a:moveTo>
                  <a:cubicBezTo>
                    <a:pt x="4903" y="933"/>
                    <a:pt x="4972" y="934"/>
                    <a:pt x="5041" y="935"/>
                  </a:cubicBezTo>
                  <a:cubicBezTo>
                    <a:pt x="5320" y="944"/>
                    <a:pt x="5598" y="957"/>
                    <a:pt x="5877" y="985"/>
                  </a:cubicBezTo>
                  <a:cubicBezTo>
                    <a:pt x="6432" y="1039"/>
                    <a:pt x="6984" y="1129"/>
                    <a:pt x="7523" y="1265"/>
                  </a:cubicBezTo>
                  <a:cubicBezTo>
                    <a:pt x="8061" y="1398"/>
                    <a:pt x="8587" y="1583"/>
                    <a:pt x="9078" y="1828"/>
                  </a:cubicBezTo>
                  <a:cubicBezTo>
                    <a:pt x="9567" y="2074"/>
                    <a:pt x="10019" y="2385"/>
                    <a:pt x="10380" y="2764"/>
                  </a:cubicBezTo>
                  <a:cubicBezTo>
                    <a:pt x="10562" y="2954"/>
                    <a:pt x="10715" y="3163"/>
                    <a:pt x="10825" y="3391"/>
                  </a:cubicBezTo>
                  <a:cubicBezTo>
                    <a:pt x="10936" y="3617"/>
                    <a:pt x="10995" y="3865"/>
                    <a:pt x="10999" y="4119"/>
                  </a:cubicBezTo>
                  <a:lnTo>
                    <a:pt x="10994" y="4214"/>
                  </a:lnTo>
                  <a:lnTo>
                    <a:pt x="10990" y="4262"/>
                  </a:lnTo>
                  <a:lnTo>
                    <a:pt x="10984" y="4311"/>
                  </a:lnTo>
                  <a:lnTo>
                    <a:pt x="10969" y="4407"/>
                  </a:lnTo>
                  <a:lnTo>
                    <a:pt x="10947" y="4501"/>
                  </a:lnTo>
                  <a:cubicBezTo>
                    <a:pt x="10944" y="4518"/>
                    <a:pt x="10941" y="4535"/>
                    <a:pt x="10936" y="4550"/>
                  </a:cubicBezTo>
                  <a:lnTo>
                    <a:pt x="10922" y="4597"/>
                  </a:lnTo>
                  <a:cubicBezTo>
                    <a:pt x="10911" y="4627"/>
                    <a:pt x="10901" y="4659"/>
                    <a:pt x="10890" y="4691"/>
                  </a:cubicBezTo>
                  <a:lnTo>
                    <a:pt x="10850" y="4781"/>
                  </a:lnTo>
                  <a:lnTo>
                    <a:pt x="10829" y="4827"/>
                  </a:lnTo>
                  <a:lnTo>
                    <a:pt x="10806" y="4871"/>
                  </a:lnTo>
                  <a:lnTo>
                    <a:pt x="10759" y="4961"/>
                  </a:lnTo>
                  <a:lnTo>
                    <a:pt x="10704" y="5046"/>
                  </a:lnTo>
                  <a:cubicBezTo>
                    <a:pt x="10669" y="5104"/>
                    <a:pt x="10624" y="5156"/>
                    <a:pt x="10584" y="5212"/>
                  </a:cubicBezTo>
                  <a:cubicBezTo>
                    <a:pt x="10540" y="5266"/>
                    <a:pt x="10494" y="5319"/>
                    <a:pt x="10448" y="5370"/>
                  </a:cubicBezTo>
                  <a:cubicBezTo>
                    <a:pt x="10399" y="5418"/>
                    <a:pt x="10351" y="5471"/>
                    <a:pt x="10297" y="5515"/>
                  </a:cubicBezTo>
                  <a:cubicBezTo>
                    <a:pt x="9881" y="5892"/>
                    <a:pt x="9357" y="6157"/>
                    <a:pt x="8810" y="6327"/>
                  </a:cubicBezTo>
                  <a:cubicBezTo>
                    <a:pt x="8537" y="6412"/>
                    <a:pt x="8254" y="6472"/>
                    <a:pt x="7970" y="6514"/>
                  </a:cubicBezTo>
                  <a:cubicBezTo>
                    <a:pt x="7686" y="6555"/>
                    <a:pt x="7400" y="6576"/>
                    <a:pt x="7113" y="6578"/>
                  </a:cubicBezTo>
                  <a:cubicBezTo>
                    <a:pt x="7062" y="6579"/>
                    <a:pt x="7011" y="6579"/>
                    <a:pt x="6960" y="6579"/>
                  </a:cubicBezTo>
                  <a:cubicBezTo>
                    <a:pt x="6725" y="6579"/>
                    <a:pt x="6492" y="6571"/>
                    <a:pt x="6258" y="6553"/>
                  </a:cubicBezTo>
                  <a:cubicBezTo>
                    <a:pt x="5975" y="6529"/>
                    <a:pt x="5694" y="6499"/>
                    <a:pt x="5413" y="6461"/>
                  </a:cubicBezTo>
                  <a:cubicBezTo>
                    <a:pt x="5272" y="6439"/>
                    <a:pt x="5133" y="6422"/>
                    <a:pt x="4995" y="6399"/>
                  </a:cubicBezTo>
                  <a:cubicBezTo>
                    <a:pt x="4855" y="6377"/>
                    <a:pt x="4716" y="6350"/>
                    <a:pt x="4578" y="6326"/>
                  </a:cubicBezTo>
                  <a:cubicBezTo>
                    <a:pt x="4302" y="6273"/>
                    <a:pt x="4028" y="6214"/>
                    <a:pt x="3756" y="6146"/>
                  </a:cubicBezTo>
                  <a:cubicBezTo>
                    <a:pt x="3212" y="6013"/>
                    <a:pt x="2676" y="5850"/>
                    <a:pt x="2154" y="5635"/>
                  </a:cubicBezTo>
                  <a:cubicBezTo>
                    <a:pt x="1894" y="5528"/>
                    <a:pt x="1640" y="5404"/>
                    <a:pt x="1399" y="5256"/>
                  </a:cubicBezTo>
                  <a:cubicBezTo>
                    <a:pt x="1338" y="5220"/>
                    <a:pt x="1277" y="5183"/>
                    <a:pt x="1219" y="5143"/>
                  </a:cubicBezTo>
                  <a:cubicBezTo>
                    <a:pt x="1161" y="5103"/>
                    <a:pt x="1101" y="5062"/>
                    <a:pt x="1046" y="5018"/>
                  </a:cubicBezTo>
                  <a:lnTo>
                    <a:pt x="962" y="4953"/>
                  </a:lnTo>
                  <a:lnTo>
                    <a:pt x="882" y="4885"/>
                  </a:lnTo>
                  <a:cubicBezTo>
                    <a:pt x="856" y="4862"/>
                    <a:pt x="827" y="4840"/>
                    <a:pt x="803" y="4814"/>
                  </a:cubicBezTo>
                  <a:lnTo>
                    <a:pt x="727" y="4741"/>
                  </a:lnTo>
                  <a:cubicBezTo>
                    <a:pt x="525" y="4540"/>
                    <a:pt x="356" y="4305"/>
                    <a:pt x="242" y="4043"/>
                  </a:cubicBezTo>
                  <a:cubicBezTo>
                    <a:pt x="210" y="3978"/>
                    <a:pt x="192" y="3910"/>
                    <a:pt x="167" y="3843"/>
                  </a:cubicBezTo>
                  <a:cubicBezTo>
                    <a:pt x="158" y="3807"/>
                    <a:pt x="150" y="3773"/>
                    <a:pt x="142" y="3739"/>
                  </a:cubicBezTo>
                  <a:lnTo>
                    <a:pt x="127" y="3686"/>
                  </a:lnTo>
                  <a:cubicBezTo>
                    <a:pt x="123" y="3671"/>
                    <a:pt x="121" y="3652"/>
                    <a:pt x="117" y="3634"/>
                  </a:cubicBezTo>
                  <a:cubicBezTo>
                    <a:pt x="111" y="3599"/>
                    <a:pt x="106" y="3564"/>
                    <a:pt x="101" y="3529"/>
                  </a:cubicBezTo>
                  <a:lnTo>
                    <a:pt x="95" y="3421"/>
                  </a:lnTo>
                  <a:lnTo>
                    <a:pt x="93" y="3368"/>
                  </a:lnTo>
                  <a:lnTo>
                    <a:pt x="94" y="3314"/>
                  </a:lnTo>
                  <a:lnTo>
                    <a:pt x="99" y="3206"/>
                  </a:lnTo>
                  <a:cubicBezTo>
                    <a:pt x="128" y="2922"/>
                    <a:pt x="224" y="2643"/>
                    <a:pt x="385" y="2404"/>
                  </a:cubicBezTo>
                  <a:cubicBezTo>
                    <a:pt x="542" y="2165"/>
                    <a:pt x="748" y="1963"/>
                    <a:pt x="980" y="1800"/>
                  </a:cubicBezTo>
                  <a:lnTo>
                    <a:pt x="1067" y="1739"/>
                  </a:lnTo>
                  <a:cubicBezTo>
                    <a:pt x="1096" y="1719"/>
                    <a:pt x="1128" y="1702"/>
                    <a:pt x="1157" y="1683"/>
                  </a:cubicBezTo>
                  <a:lnTo>
                    <a:pt x="1249" y="1628"/>
                  </a:lnTo>
                  <a:lnTo>
                    <a:pt x="1342" y="1579"/>
                  </a:lnTo>
                  <a:cubicBezTo>
                    <a:pt x="1404" y="1546"/>
                    <a:pt x="1469" y="1515"/>
                    <a:pt x="1533" y="1486"/>
                  </a:cubicBezTo>
                  <a:cubicBezTo>
                    <a:pt x="1597" y="1455"/>
                    <a:pt x="1664" y="1431"/>
                    <a:pt x="1729" y="1403"/>
                  </a:cubicBezTo>
                  <a:cubicBezTo>
                    <a:pt x="1992" y="1299"/>
                    <a:pt x="2265" y="1222"/>
                    <a:pt x="2539" y="1161"/>
                  </a:cubicBezTo>
                  <a:cubicBezTo>
                    <a:pt x="3089" y="1040"/>
                    <a:pt x="3646" y="979"/>
                    <a:pt x="4204" y="951"/>
                  </a:cubicBezTo>
                  <a:cubicBezTo>
                    <a:pt x="4414" y="940"/>
                    <a:pt x="4624" y="933"/>
                    <a:pt x="4834" y="933"/>
                  </a:cubicBezTo>
                  <a:close/>
                  <a:moveTo>
                    <a:pt x="5285" y="0"/>
                  </a:moveTo>
                  <a:cubicBezTo>
                    <a:pt x="4893" y="0"/>
                    <a:pt x="4500" y="25"/>
                    <a:pt x="4111" y="80"/>
                  </a:cubicBezTo>
                  <a:cubicBezTo>
                    <a:pt x="3502" y="165"/>
                    <a:pt x="2901" y="340"/>
                    <a:pt x="2340" y="595"/>
                  </a:cubicBezTo>
                  <a:cubicBezTo>
                    <a:pt x="2059" y="723"/>
                    <a:pt x="1786" y="874"/>
                    <a:pt x="1531" y="1042"/>
                  </a:cubicBezTo>
                  <a:cubicBezTo>
                    <a:pt x="1467" y="1087"/>
                    <a:pt x="1403" y="1128"/>
                    <a:pt x="1342" y="1175"/>
                  </a:cubicBezTo>
                  <a:cubicBezTo>
                    <a:pt x="1280" y="1221"/>
                    <a:pt x="1219" y="1266"/>
                    <a:pt x="1160" y="1315"/>
                  </a:cubicBezTo>
                  <a:lnTo>
                    <a:pt x="1070" y="1387"/>
                  </a:lnTo>
                  <a:lnTo>
                    <a:pt x="986" y="1463"/>
                  </a:lnTo>
                  <a:cubicBezTo>
                    <a:pt x="927" y="1513"/>
                    <a:pt x="873" y="1568"/>
                    <a:pt x="818" y="1619"/>
                  </a:cubicBezTo>
                  <a:cubicBezTo>
                    <a:pt x="710" y="1727"/>
                    <a:pt x="611" y="1843"/>
                    <a:pt x="515" y="1961"/>
                  </a:cubicBezTo>
                  <a:cubicBezTo>
                    <a:pt x="471" y="2024"/>
                    <a:pt x="425" y="2082"/>
                    <a:pt x="385" y="2147"/>
                  </a:cubicBezTo>
                  <a:lnTo>
                    <a:pt x="322" y="2242"/>
                  </a:lnTo>
                  <a:lnTo>
                    <a:pt x="267" y="2341"/>
                  </a:lnTo>
                  <a:lnTo>
                    <a:pt x="240" y="2391"/>
                  </a:lnTo>
                  <a:lnTo>
                    <a:pt x="215" y="2442"/>
                  </a:lnTo>
                  <a:lnTo>
                    <a:pt x="167" y="2544"/>
                  </a:lnTo>
                  <a:cubicBezTo>
                    <a:pt x="154" y="2580"/>
                    <a:pt x="140" y="2614"/>
                    <a:pt x="127" y="2649"/>
                  </a:cubicBezTo>
                  <a:lnTo>
                    <a:pt x="109" y="2702"/>
                  </a:lnTo>
                  <a:cubicBezTo>
                    <a:pt x="103" y="2720"/>
                    <a:pt x="99" y="2738"/>
                    <a:pt x="93" y="2756"/>
                  </a:cubicBezTo>
                  <a:cubicBezTo>
                    <a:pt x="83" y="2793"/>
                    <a:pt x="72" y="2829"/>
                    <a:pt x="61" y="2864"/>
                  </a:cubicBezTo>
                  <a:lnTo>
                    <a:pt x="38" y="2975"/>
                  </a:lnTo>
                  <a:lnTo>
                    <a:pt x="27" y="3030"/>
                  </a:lnTo>
                  <a:lnTo>
                    <a:pt x="20" y="3087"/>
                  </a:lnTo>
                  <a:lnTo>
                    <a:pt x="7" y="3198"/>
                  </a:lnTo>
                  <a:lnTo>
                    <a:pt x="4" y="3312"/>
                  </a:lnTo>
                  <a:lnTo>
                    <a:pt x="1" y="3369"/>
                  </a:lnTo>
                  <a:lnTo>
                    <a:pt x="4" y="3425"/>
                  </a:lnTo>
                  <a:lnTo>
                    <a:pt x="9" y="3537"/>
                  </a:lnTo>
                  <a:cubicBezTo>
                    <a:pt x="13" y="3575"/>
                    <a:pt x="18" y="3612"/>
                    <a:pt x="23" y="3650"/>
                  </a:cubicBezTo>
                  <a:cubicBezTo>
                    <a:pt x="26" y="3669"/>
                    <a:pt x="27" y="3688"/>
                    <a:pt x="29" y="3706"/>
                  </a:cubicBezTo>
                  <a:lnTo>
                    <a:pt x="40" y="3761"/>
                  </a:lnTo>
                  <a:cubicBezTo>
                    <a:pt x="48" y="3796"/>
                    <a:pt x="55" y="3834"/>
                    <a:pt x="62" y="3871"/>
                  </a:cubicBezTo>
                  <a:lnTo>
                    <a:pt x="93" y="3980"/>
                  </a:lnTo>
                  <a:lnTo>
                    <a:pt x="109" y="4035"/>
                  </a:lnTo>
                  <a:lnTo>
                    <a:pt x="127" y="4088"/>
                  </a:lnTo>
                  <a:lnTo>
                    <a:pt x="165" y="4196"/>
                  </a:lnTo>
                  <a:lnTo>
                    <a:pt x="210" y="4300"/>
                  </a:lnTo>
                  <a:cubicBezTo>
                    <a:pt x="239" y="4369"/>
                    <a:pt x="276" y="4434"/>
                    <a:pt x="309" y="4504"/>
                  </a:cubicBezTo>
                  <a:cubicBezTo>
                    <a:pt x="384" y="4636"/>
                    <a:pt x="462" y="4766"/>
                    <a:pt x="551" y="4889"/>
                  </a:cubicBezTo>
                  <a:cubicBezTo>
                    <a:pt x="595" y="4950"/>
                    <a:pt x="641" y="5013"/>
                    <a:pt x="689" y="5071"/>
                  </a:cubicBezTo>
                  <a:lnTo>
                    <a:pt x="761" y="5160"/>
                  </a:lnTo>
                  <a:lnTo>
                    <a:pt x="837" y="5245"/>
                  </a:lnTo>
                  <a:cubicBezTo>
                    <a:pt x="886" y="5305"/>
                    <a:pt x="938" y="5360"/>
                    <a:pt x="992" y="5415"/>
                  </a:cubicBezTo>
                  <a:cubicBezTo>
                    <a:pt x="1045" y="5471"/>
                    <a:pt x="1101" y="5523"/>
                    <a:pt x="1156" y="5576"/>
                  </a:cubicBezTo>
                  <a:cubicBezTo>
                    <a:pt x="1379" y="5785"/>
                    <a:pt x="1621" y="5977"/>
                    <a:pt x="1878" y="6149"/>
                  </a:cubicBezTo>
                  <a:cubicBezTo>
                    <a:pt x="2390" y="6490"/>
                    <a:pt x="2954" y="6757"/>
                    <a:pt x="3543" y="6929"/>
                  </a:cubicBezTo>
                  <a:cubicBezTo>
                    <a:pt x="3838" y="7016"/>
                    <a:pt x="4136" y="7085"/>
                    <a:pt x="4438" y="7134"/>
                  </a:cubicBezTo>
                  <a:cubicBezTo>
                    <a:pt x="4589" y="7156"/>
                    <a:pt x="4739" y="7179"/>
                    <a:pt x="4892" y="7192"/>
                  </a:cubicBezTo>
                  <a:cubicBezTo>
                    <a:pt x="5044" y="7210"/>
                    <a:pt x="5196" y="7215"/>
                    <a:pt x="5348" y="7223"/>
                  </a:cubicBezTo>
                  <a:cubicBezTo>
                    <a:pt x="5440" y="7226"/>
                    <a:pt x="5531" y="7227"/>
                    <a:pt x="5623" y="7227"/>
                  </a:cubicBezTo>
                  <a:cubicBezTo>
                    <a:pt x="5836" y="7227"/>
                    <a:pt x="6050" y="7219"/>
                    <a:pt x="6262" y="7203"/>
                  </a:cubicBezTo>
                  <a:cubicBezTo>
                    <a:pt x="6565" y="7178"/>
                    <a:pt x="6865" y="7138"/>
                    <a:pt x="7163" y="7084"/>
                  </a:cubicBezTo>
                  <a:cubicBezTo>
                    <a:pt x="7758" y="6977"/>
                    <a:pt x="8341" y="6817"/>
                    <a:pt x="8904" y="6610"/>
                  </a:cubicBezTo>
                  <a:cubicBezTo>
                    <a:pt x="9464" y="6401"/>
                    <a:pt x="10013" y="6138"/>
                    <a:pt x="10494" y="5755"/>
                  </a:cubicBezTo>
                  <a:cubicBezTo>
                    <a:pt x="10736" y="5565"/>
                    <a:pt x="10956" y="5341"/>
                    <a:pt x="11133" y="5074"/>
                  </a:cubicBezTo>
                  <a:cubicBezTo>
                    <a:pt x="11314" y="4812"/>
                    <a:pt x="11441" y="4499"/>
                    <a:pt x="11492" y="4169"/>
                  </a:cubicBezTo>
                  <a:cubicBezTo>
                    <a:pt x="11537" y="3839"/>
                    <a:pt x="11509" y="3491"/>
                    <a:pt x="11402" y="3173"/>
                  </a:cubicBezTo>
                  <a:lnTo>
                    <a:pt x="11363" y="3053"/>
                  </a:lnTo>
                  <a:lnTo>
                    <a:pt x="11314" y="2937"/>
                  </a:lnTo>
                  <a:cubicBezTo>
                    <a:pt x="11283" y="2859"/>
                    <a:pt x="11244" y="2787"/>
                    <a:pt x="11206" y="2713"/>
                  </a:cubicBezTo>
                  <a:cubicBezTo>
                    <a:pt x="11166" y="2642"/>
                    <a:pt x="11124" y="2570"/>
                    <a:pt x="11079" y="2501"/>
                  </a:cubicBezTo>
                  <a:cubicBezTo>
                    <a:pt x="11033" y="2435"/>
                    <a:pt x="10989" y="2363"/>
                    <a:pt x="10938" y="2301"/>
                  </a:cubicBezTo>
                  <a:cubicBezTo>
                    <a:pt x="10540" y="1782"/>
                    <a:pt x="10024" y="1394"/>
                    <a:pt x="9484" y="1080"/>
                  </a:cubicBezTo>
                  <a:cubicBezTo>
                    <a:pt x="8941" y="767"/>
                    <a:pt x="8364" y="524"/>
                    <a:pt x="7771" y="352"/>
                  </a:cubicBezTo>
                  <a:cubicBezTo>
                    <a:pt x="7475" y="264"/>
                    <a:pt x="7173" y="194"/>
                    <a:pt x="6870" y="139"/>
                  </a:cubicBezTo>
                  <a:cubicBezTo>
                    <a:pt x="6567" y="86"/>
                    <a:pt x="6262" y="48"/>
                    <a:pt x="5954" y="23"/>
                  </a:cubicBezTo>
                  <a:cubicBezTo>
                    <a:pt x="5732" y="8"/>
                    <a:pt x="5509" y="0"/>
                    <a:pt x="5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355;p32">
              <a:extLst>
                <a:ext uri="{FF2B5EF4-FFF2-40B4-BE49-F238E27FC236}">
                  <a16:creationId xmlns:a16="http://schemas.microsoft.com/office/drawing/2014/main" id="{27F298BD-83C4-33CF-864A-E16C7F7D2082}"/>
                </a:ext>
              </a:extLst>
            </p:cNvPr>
            <p:cNvSpPr/>
            <p:nvPr/>
          </p:nvSpPr>
          <p:spPr>
            <a:xfrm>
              <a:off x="5555525" y="4973875"/>
              <a:ext cx="63750" cy="65275"/>
            </a:xfrm>
            <a:custGeom>
              <a:avLst/>
              <a:gdLst/>
              <a:ahLst/>
              <a:cxnLst/>
              <a:rect l="l" t="t" r="r" b="b"/>
              <a:pathLst>
                <a:path w="2550" h="2611" extrusionOk="0">
                  <a:moveTo>
                    <a:pt x="695" y="0"/>
                  </a:moveTo>
                  <a:lnTo>
                    <a:pt x="695" y="0"/>
                  </a:lnTo>
                  <a:cubicBezTo>
                    <a:pt x="606" y="29"/>
                    <a:pt x="525" y="76"/>
                    <a:pt x="452" y="134"/>
                  </a:cubicBezTo>
                  <a:cubicBezTo>
                    <a:pt x="376" y="189"/>
                    <a:pt x="309" y="257"/>
                    <a:pt x="248" y="332"/>
                  </a:cubicBezTo>
                  <a:cubicBezTo>
                    <a:pt x="127" y="484"/>
                    <a:pt x="40" y="682"/>
                    <a:pt x="21" y="900"/>
                  </a:cubicBezTo>
                  <a:cubicBezTo>
                    <a:pt x="1" y="1120"/>
                    <a:pt x="57" y="1348"/>
                    <a:pt x="155" y="1537"/>
                  </a:cubicBezTo>
                  <a:cubicBezTo>
                    <a:pt x="253" y="1728"/>
                    <a:pt x="387" y="1885"/>
                    <a:pt x="534" y="2014"/>
                  </a:cubicBezTo>
                  <a:cubicBezTo>
                    <a:pt x="569" y="2045"/>
                    <a:pt x="608" y="2073"/>
                    <a:pt x="645" y="2104"/>
                  </a:cubicBezTo>
                  <a:lnTo>
                    <a:pt x="701" y="2146"/>
                  </a:lnTo>
                  <a:lnTo>
                    <a:pt x="760" y="2185"/>
                  </a:lnTo>
                  <a:lnTo>
                    <a:pt x="878" y="2259"/>
                  </a:lnTo>
                  <a:cubicBezTo>
                    <a:pt x="917" y="2281"/>
                    <a:pt x="958" y="2302"/>
                    <a:pt x="999" y="2323"/>
                  </a:cubicBezTo>
                  <a:cubicBezTo>
                    <a:pt x="1079" y="2366"/>
                    <a:pt x="1163" y="2400"/>
                    <a:pt x="1245" y="2431"/>
                  </a:cubicBezTo>
                  <a:cubicBezTo>
                    <a:pt x="1329" y="2464"/>
                    <a:pt x="1413" y="2489"/>
                    <a:pt x="1499" y="2512"/>
                  </a:cubicBezTo>
                  <a:cubicBezTo>
                    <a:pt x="1584" y="2539"/>
                    <a:pt x="1670" y="2553"/>
                    <a:pt x="1757" y="2568"/>
                  </a:cubicBezTo>
                  <a:cubicBezTo>
                    <a:pt x="1799" y="2576"/>
                    <a:pt x="1842" y="2584"/>
                    <a:pt x="1886" y="2589"/>
                  </a:cubicBezTo>
                  <a:lnTo>
                    <a:pt x="2017" y="2602"/>
                  </a:lnTo>
                  <a:cubicBezTo>
                    <a:pt x="2082" y="2607"/>
                    <a:pt x="2148" y="2610"/>
                    <a:pt x="2214" y="2610"/>
                  </a:cubicBezTo>
                  <a:cubicBezTo>
                    <a:pt x="2325" y="2610"/>
                    <a:pt x="2437" y="2602"/>
                    <a:pt x="2550" y="2584"/>
                  </a:cubicBezTo>
                  <a:cubicBezTo>
                    <a:pt x="2281" y="2333"/>
                    <a:pt x="2007" y="2153"/>
                    <a:pt x="1747" y="1970"/>
                  </a:cubicBezTo>
                  <a:cubicBezTo>
                    <a:pt x="1487" y="1790"/>
                    <a:pt x="1239" y="1620"/>
                    <a:pt x="1032" y="1442"/>
                  </a:cubicBezTo>
                  <a:cubicBezTo>
                    <a:pt x="930" y="1353"/>
                    <a:pt x="842" y="1262"/>
                    <a:pt x="772" y="1169"/>
                  </a:cubicBezTo>
                  <a:cubicBezTo>
                    <a:pt x="703" y="1076"/>
                    <a:pt x="648" y="982"/>
                    <a:pt x="615" y="872"/>
                  </a:cubicBezTo>
                  <a:cubicBezTo>
                    <a:pt x="544" y="651"/>
                    <a:pt x="581" y="343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356;p32">
              <a:extLst>
                <a:ext uri="{FF2B5EF4-FFF2-40B4-BE49-F238E27FC236}">
                  <a16:creationId xmlns:a16="http://schemas.microsoft.com/office/drawing/2014/main" id="{48AFF2A2-C3B6-BC0A-E4EC-A3BA7935F851}"/>
                </a:ext>
              </a:extLst>
            </p:cNvPr>
            <p:cNvSpPr/>
            <p:nvPr/>
          </p:nvSpPr>
          <p:spPr>
            <a:xfrm>
              <a:off x="4845200" y="3102450"/>
              <a:ext cx="195700" cy="161925"/>
            </a:xfrm>
            <a:custGeom>
              <a:avLst/>
              <a:gdLst/>
              <a:ahLst/>
              <a:cxnLst/>
              <a:rect l="l" t="t" r="r" b="b"/>
              <a:pathLst>
                <a:path w="7828" h="6477" extrusionOk="0">
                  <a:moveTo>
                    <a:pt x="662" y="1"/>
                  </a:moveTo>
                  <a:lnTo>
                    <a:pt x="662" y="1"/>
                  </a:lnTo>
                  <a:cubicBezTo>
                    <a:pt x="566" y="73"/>
                    <a:pt x="485" y="166"/>
                    <a:pt x="407" y="260"/>
                  </a:cubicBezTo>
                  <a:cubicBezTo>
                    <a:pt x="334" y="359"/>
                    <a:pt x="268" y="466"/>
                    <a:pt x="214" y="580"/>
                  </a:cubicBezTo>
                  <a:cubicBezTo>
                    <a:pt x="103" y="809"/>
                    <a:pt x="40" y="1064"/>
                    <a:pt x="20" y="1324"/>
                  </a:cubicBezTo>
                  <a:cubicBezTo>
                    <a:pt x="0" y="1584"/>
                    <a:pt x="27" y="1852"/>
                    <a:pt x="92" y="2105"/>
                  </a:cubicBezTo>
                  <a:cubicBezTo>
                    <a:pt x="122" y="2232"/>
                    <a:pt x="161" y="2358"/>
                    <a:pt x="211" y="2479"/>
                  </a:cubicBezTo>
                  <a:cubicBezTo>
                    <a:pt x="235" y="2540"/>
                    <a:pt x="258" y="2601"/>
                    <a:pt x="287" y="2658"/>
                  </a:cubicBezTo>
                  <a:cubicBezTo>
                    <a:pt x="314" y="2716"/>
                    <a:pt x="342" y="2777"/>
                    <a:pt x="373" y="2833"/>
                  </a:cubicBezTo>
                  <a:cubicBezTo>
                    <a:pt x="495" y="3060"/>
                    <a:pt x="633" y="3278"/>
                    <a:pt x="789" y="3477"/>
                  </a:cubicBezTo>
                  <a:cubicBezTo>
                    <a:pt x="809" y="3501"/>
                    <a:pt x="828" y="3527"/>
                    <a:pt x="847" y="3553"/>
                  </a:cubicBezTo>
                  <a:lnTo>
                    <a:pt x="908" y="3625"/>
                  </a:lnTo>
                  <a:lnTo>
                    <a:pt x="1030" y="3770"/>
                  </a:lnTo>
                  <a:cubicBezTo>
                    <a:pt x="1113" y="3863"/>
                    <a:pt x="1201" y="3952"/>
                    <a:pt x="1288" y="4043"/>
                  </a:cubicBezTo>
                  <a:cubicBezTo>
                    <a:pt x="1643" y="4396"/>
                    <a:pt x="2031" y="4701"/>
                    <a:pt x="2434" y="4975"/>
                  </a:cubicBezTo>
                  <a:lnTo>
                    <a:pt x="2585" y="5079"/>
                  </a:lnTo>
                  <a:lnTo>
                    <a:pt x="2738" y="5176"/>
                  </a:lnTo>
                  <a:cubicBezTo>
                    <a:pt x="2840" y="5239"/>
                    <a:pt x="2941" y="5306"/>
                    <a:pt x="3045" y="5366"/>
                  </a:cubicBezTo>
                  <a:cubicBezTo>
                    <a:pt x="3150" y="5426"/>
                    <a:pt x="3254" y="5488"/>
                    <a:pt x="3359" y="5547"/>
                  </a:cubicBezTo>
                  <a:cubicBezTo>
                    <a:pt x="3466" y="5603"/>
                    <a:pt x="3573" y="5662"/>
                    <a:pt x="3680" y="5718"/>
                  </a:cubicBezTo>
                  <a:cubicBezTo>
                    <a:pt x="3789" y="5770"/>
                    <a:pt x="3898" y="5824"/>
                    <a:pt x="4008" y="5877"/>
                  </a:cubicBezTo>
                  <a:cubicBezTo>
                    <a:pt x="4120" y="5927"/>
                    <a:pt x="4231" y="5976"/>
                    <a:pt x="4344" y="6023"/>
                  </a:cubicBezTo>
                  <a:cubicBezTo>
                    <a:pt x="4460" y="6067"/>
                    <a:pt x="4571" y="6115"/>
                    <a:pt x="4688" y="6155"/>
                  </a:cubicBezTo>
                  <a:cubicBezTo>
                    <a:pt x="4805" y="6195"/>
                    <a:pt x="4920" y="6236"/>
                    <a:pt x="5041" y="6270"/>
                  </a:cubicBezTo>
                  <a:cubicBezTo>
                    <a:pt x="5101" y="6286"/>
                    <a:pt x="5160" y="6307"/>
                    <a:pt x="5220" y="6320"/>
                  </a:cubicBezTo>
                  <a:lnTo>
                    <a:pt x="5402" y="6364"/>
                  </a:lnTo>
                  <a:cubicBezTo>
                    <a:pt x="5460" y="6381"/>
                    <a:pt x="5524" y="6391"/>
                    <a:pt x="5585" y="6403"/>
                  </a:cubicBezTo>
                  <a:cubicBezTo>
                    <a:pt x="5647" y="6415"/>
                    <a:pt x="5707" y="6425"/>
                    <a:pt x="5771" y="6434"/>
                  </a:cubicBezTo>
                  <a:cubicBezTo>
                    <a:pt x="5953" y="6460"/>
                    <a:pt x="6140" y="6476"/>
                    <a:pt x="6326" y="6476"/>
                  </a:cubicBezTo>
                  <a:cubicBezTo>
                    <a:pt x="6394" y="6476"/>
                    <a:pt x="6461" y="6474"/>
                    <a:pt x="6528" y="6470"/>
                  </a:cubicBezTo>
                  <a:cubicBezTo>
                    <a:pt x="6781" y="6451"/>
                    <a:pt x="7039" y="6403"/>
                    <a:pt x="7273" y="6297"/>
                  </a:cubicBezTo>
                  <a:cubicBezTo>
                    <a:pt x="7391" y="6244"/>
                    <a:pt x="7502" y="6178"/>
                    <a:pt x="7598" y="6098"/>
                  </a:cubicBezTo>
                  <a:cubicBezTo>
                    <a:pt x="7694" y="6016"/>
                    <a:pt x="7779" y="5921"/>
                    <a:pt x="7828" y="5809"/>
                  </a:cubicBezTo>
                  <a:lnTo>
                    <a:pt x="7828" y="5809"/>
                  </a:lnTo>
                  <a:cubicBezTo>
                    <a:pt x="7738" y="5886"/>
                    <a:pt x="7631" y="5936"/>
                    <a:pt x="7525" y="5972"/>
                  </a:cubicBezTo>
                  <a:cubicBezTo>
                    <a:pt x="7419" y="6010"/>
                    <a:pt x="7310" y="6028"/>
                    <a:pt x="7201" y="6039"/>
                  </a:cubicBezTo>
                  <a:cubicBezTo>
                    <a:pt x="7136" y="6045"/>
                    <a:pt x="7070" y="6049"/>
                    <a:pt x="7004" y="6049"/>
                  </a:cubicBezTo>
                  <a:cubicBezTo>
                    <a:pt x="6961" y="6049"/>
                    <a:pt x="6918" y="6047"/>
                    <a:pt x="6875" y="6043"/>
                  </a:cubicBezTo>
                  <a:cubicBezTo>
                    <a:pt x="6821" y="6039"/>
                    <a:pt x="6766" y="6032"/>
                    <a:pt x="6713" y="6026"/>
                  </a:cubicBezTo>
                  <a:cubicBezTo>
                    <a:pt x="6659" y="6018"/>
                    <a:pt x="6605" y="6007"/>
                    <a:pt x="6551" y="6000"/>
                  </a:cubicBezTo>
                  <a:cubicBezTo>
                    <a:pt x="6336" y="5960"/>
                    <a:pt x="6126" y="5895"/>
                    <a:pt x="5920" y="5820"/>
                  </a:cubicBezTo>
                  <a:cubicBezTo>
                    <a:pt x="5868" y="5802"/>
                    <a:pt x="5816" y="5780"/>
                    <a:pt x="5765" y="5762"/>
                  </a:cubicBezTo>
                  <a:cubicBezTo>
                    <a:pt x="5713" y="5741"/>
                    <a:pt x="5662" y="5723"/>
                    <a:pt x="5611" y="5699"/>
                  </a:cubicBezTo>
                  <a:lnTo>
                    <a:pt x="5458" y="5633"/>
                  </a:lnTo>
                  <a:lnTo>
                    <a:pt x="5306" y="5563"/>
                  </a:lnTo>
                  <a:cubicBezTo>
                    <a:pt x="5104" y="5470"/>
                    <a:pt x="4906" y="5363"/>
                    <a:pt x="4708" y="5258"/>
                  </a:cubicBezTo>
                  <a:lnTo>
                    <a:pt x="4413" y="5092"/>
                  </a:lnTo>
                  <a:cubicBezTo>
                    <a:pt x="4317" y="5035"/>
                    <a:pt x="4219" y="4976"/>
                    <a:pt x="4121" y="4920"/>
                  </a:cubicBezTo>
                  <a:lnTo>
                    <a:pt x="3832" y="4740"/>
                  </a:lnTo>
                  <a:lnTo>
                    <a:pt x="3543" y="4557"/>
                  </a:lnTo>
                  <a:cubicBezTo>
                    <a:pt x="3447" y="4498"/>
                    <a:pt x="3353" y="4432"/>
                    <a:pt x="3257" y="4370"/>
                  </a:cubicBezTo>
                  <a:lnTo>
                    <a:pt x="3114" y="4277"/>
                  </a:lnTo>
                  <a:lnTo>
                    <a:pt x="2975" y="4181"/>
                  </a:lnTo>
                  <a:cubicBezTo>
                    <a:pt x="2601" y="3928"/>
                    <a:pt x="2241" y="3663"/>
                    <a:pt x="1907" y="3376"/>
                  </a:cubicBezTo>
                  <a:cubicBezTo>
                    <a:pt x="1828" y="3304"/>
                    <a:pt x="1744" y="3231"/>
                    <a:pt x="1664" y="3157"/>
                  </a:cubicBezTo>
                  <a:lnTo>
                    <a:pt x="1547" y="3044"/>
                  </a:lnTo>
                  <a:lnTo>
                    <a:pt x="1488" y="2988"/>
                  </a:lnTo>
                  <a:cubicBezTo>
                    <a:pt x="1470" y="2969"/>
                    <a:pt x="1452" y="2948"/>
                    <a:pt x="1432" y="2928"/>
                  </a:cubicBezTo>
                  <a:lnTo>
                    <a:pt x="1321" y="2811"/>
                  </a:lnTo>
                  <a:cubicBezTo>
                    <a:pt x="1284" y="2773"/>
                    <a:pt x="1252" y="2730"/>
                    <a:pt x="1216" y="2690"/>
                  </a:cubicBezTo>
                  <a:cubicBezTo>
                    <a:pt x="1144" y="2611"/>
                    <a:pt x="1081" y="2525"/>
                    <a:pt x="1015" y="2441"/>
                  </a:cubicBezTo>
                  <a:cubicBezTo>
                    <a:pt x="766" y="2100"/>
                    <a:pt x="566" y="1725"/>
                    <a:pt x="490" y="1307"/>
                  </a:cubicBezTo>
                  <a:cubicBezTo>
                    <a:pt x="414" y="894"/>
                    <a:pt x="456" y="434"/>
                    <a:pt x="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90;p16">
            <a:extLst>
              <a:ext uri="{FF2B5EF4-FFF2-40B4-BE49-F238E27FC236}">
                <a16:creationId xmlns:a16="http://schemas.microsoft.com/office/drawing/2014/main" id="{895335C3-CBA9-6CC9-D303-8F9E4ED83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312" y="5159955"/>
            <a:ext cx="6328594" cy="113364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Membros da Squad</a:t>
            </a:r>
            <a:endParaRPr dirty="0"/>
          </a:p>
        </p:txBody>
      </p:sp>
      <p:grpSp>
        <p:nvGrpSpPr>
          <p:cNvPr id="94" name="Google Shape;2940;p37">
            <a:extLst>
              <a:ext uri="{FF2B5EF4-FFF2-40B4-BE49-F238E27FC236}">
                <a16:creationId xmlns:a16="http://schemas.microsoft.com/office/drawing/2014/main" id="{BF76747A-984C-92B2-3862-006E77E65239}"/>
              </a:ext>
            </a:extLst>
          </p:cNvPr>
          <p:cNvGrpSpPr/>
          <p:nvPr/>
        </p:nvGrpSpPr>
        <p:grpSpPr>
          <a:xfrm>
            <a:off x="9707106" y="374666"/>
            <a:ext cx="857567" cy="1864067"/>
            <a:chOff x="3214200" y="1639900"/>
            <a:chExt cx="1005725" cy="2607750"/>
          </a:xfrm>
        </p:grpSpPr>
        <p:sp>
          <p:nvSpPr>
            <p:cNvPr id="95" name="Google Shape;2941;p37">
              <a:extLst>
                <a:ext uri="{FF2B5EF4-FFF2-40B4-BE49-F238E27FC236}">
                  <a16:creationId xmlns:a16="http://schemas.microsoft.com/office/drawing/2014/main" id="{D36CBE80-469C-B3AC-0FEB-D9B989BB9FD6}"/>
                </a:ext>
              </a:extLst>
            </p:cNvPr>
            <p:cNvSpPr/>
            <p:nvPr/>
          </p:nvSpPr>
          <p:spPr>
            <a:xfrm>
              <a:off x="3416200" y="4196875"/>
              <a:ext cx="314600" cy="50775"/>
            </a:xfrm>
            <a:custGeom>
              <a:avLst/>
              <a:gdLst/>
              <a:ahLst/>
              <a:cxnLst/>
              <a:rect l="l" t="t" r="r" b="b"/>
              <a:pathLst>
                <a:path w="12584" h="2031" extrusionOk="0">
                  <a:moveTo>
                    <a:pt x="6291" y="0"/>
                  </a:moveTo>
                  <a:cubicBezTo>
                    <a:pt x="4623" y="0"/>
                    <a:pt x="3022" y="107"/>
                    <a:pt x="1843" y="297"/>
                  </a:cubicBezTo>
                  <a:cubicBezTo>
                    <a:pt x="663" y="488"/>
                    <a:pt x="0" y="746"/>
                    <a:pt x="0" y="1016"/>
                  </a:cubicBezTo>
                  <a:cubicBezTo>
                    <a:pt x="0" y="1285"/>
                    <a:pt x="663" y="1543"/>
                    <a:pt x="1843" y="1733"/>
                  </a:cubicBezTo>
                  <a:cubicBezTo>
                    <a:pt x="3022" y="1924"/>
                    <a:pt x="4623" y="2031"/>
                    <a:pt x="6291" y="2031"/>
                  </a:cubicBezTo>
                  <a:cubicBezTo>
                    <a:pt x="7961" y="2031"/>
                    <a:pt x="9561" y="1924"/>
                    <a:pt x="10741" y="1733"/>
                  </a:cubicBezTo>
                  <a:cubicBezTo>
                    <a:pt x="11921" y="1543"/>
                    <a:pt x="12584" y="1285"/>
                    <a:pt x="12584" y="1016"/>
                  </a:cubicBezTo>
                  <a:cubicBezTo>
                    <a:pt x="12584" y="746"/>
                    <a:pt x="11921" y="488"/>
                    <a:pt x="10741" y="297"/>
                  </a:cubicBezTo>
                  <a:cubicBezTo>
                    <a:pt x="9561" y="107"/>
                    <a:pt x="7961" y="0"/>
                    <a:pt x="6291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42;p37">
              <a:extLst>
                <a:ext uri="{FF2B5EF4-FFF2-40B4-BE49-F238E27FC236}">
                  <a16:creationId xmlns:a16="http://schemas.microsoft.com/office/drawing/2014/main" id="{1EF9A8F8-A3B7-33E1-C0AA-032D7FDD65C2}"/>
                </a:ext>
              </a:extLst>
            </p:cNvPr>
            <p:cNvSpPr/>
            <p:nvPr/>
          </p:nvSpPr>
          <p:spPr>
            <a:xfrm>
              <a:off x="3771975" y="4196875"/>
              <a:ext cx="314625" cy="50775"/>
            </a:xfrm>
            <a:custGeom>
              <a:avLst/>
              <a:gdLst/>
              <a:ahLst/>
              <a:cxnLst/>
              <a:rect l="l" t="t" r="r" b="b"/>
              <a:pathLst>
                <a:path w="12585" h="2031" extrusionOk="0">
                  <a:moveTo>
                    <a:pt x="6293" y="0"/>
                  </a:moveTo>
                  <a:cubicBezTo>
                    <a:pt x="4624" y="0"/>
                    <a:pt x="3024" y="107"/>
                    <a:pt x="1844" y="297"/>
                  </a:cubicBezTo>
                  <a:cubicBezTo>
                    <a:pt x="664" y="488"/>
                    <a:pt x="1" y="746"/>
                    <a:pt x="1" y="1016"/>
                  </a:cubicBezTo>
                  <a:cubicBezTo>
                    <a:pt x="1" y="1285"/>
                    <a:pt x="664" y="1543"/>
                    <a:pt x="1844" y="1733"/>
                  </a:cubicBezTo>
                  <a:cubicBezTo>
                    <a:pt x="3024" y="1924"/>
                    <a:pt x="4624" y="2031"/>
                    <a:pt x="6293" y="2031"/>
                  </a:cubicBezTo>
                  <a:cubicBezTo>
                    <a:pt x="7962" y="2031"/>
                    <a:pt x="9562" y="1924"/>
                    <a:pt x="10742" y="1733"/>
                  </a:cubicBezTo>
                  <a:cubicBezTo>
                    <a:pt x="11922" y="1543"/>
                    <a:pt x="12585" y="1285"/>
                    <a:pt x="12585" y="1016"/>
                  </a:cubicBezTo>
                  <a:cubicBezTo>
                    <a:pt x="12585" y="746"/>
                    <a:pt x="11922" y="488"/>
                    <a:pt x="10742" y="297"/>
                  </a:cubicBezTo>
                  <a:cubicBezTo>
                    <a:pt x="9562" y="107"/>
                    <a:pt x="7962" y="0"/>
                    <a:pt x="6293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43;p37">
              <a:extLst>
                <a:ext uri="{FF2B5EF4-FFF2-40B4-BE49-F238E27FC236}">
                  <a16:creationId xmlns:a16="http://schemas.microsoft.com/office/drawing/2014/main" id="{462B8D69-8764-90E9-B348-7265AE6557BF}"/>
                </a:ext>
              </a:extLst>
            </p:cNvPr>
            <p:cNvSpPr/>
            <p:nvPr/>
          </p:nvSpPr>
          <p:spPr>
            <a:xfrm>
              <a:off x="3913050" y="4077350"/>
              <a:ext cx="265625" cy="155375"/>
            </a:xfrm>
            <a:custGeom>
              <a:avLst/>
              <a:gdLst/>
              <a:ahLst/>
              <a:cxnLst/>
              <a:rect l="l" t="t" r="r" b="b"/>
              <a:pathLst>
                <a:path w="10625" h="6215" extrusionOk="0">
                  <a:moveTo>
                    <a:pt x="0" y="0"/>
                  </a:moveTo>
                  <a:lnTo>
                    <a:pt x="1116" y="6215"/>
                  </a:lnTo>
                  <a:lnTo>
                    <a:pt x="10625" y="6215"/>
                  </a:lnTo>
                  <a:lnTo>
                    <a:pt x="10625" y="5463"/>
                  </a:lnTo>
                  <a:lnTo>
                    <a:pt x="5218" y="2323"/>
                  </a:lnTo>
                  <a:lnTo>
                    <a:pt x="5118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8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44;p37">
              <a:extLst>
                <a:ext uri="{FF2B5EF4-FFF2-40B4-BE49-F238E27FC236}">
                  <a16:creationId xmlns:a16="http://schemas.microsoft.com/office/drawing/2014/main" id="{4D3DF395-1D15-39D4-6C17-C9D569127187}"/>
                </a:ext>
              </a:extLst>
            </p:cNvPr>
            <p:cNvSpPr/>
            <p:nvPr/>
          </p:nvSpPr>
          <p:spPr>
            <a:xfrm>
              <a:off x="3895200" y="4045925"/>
              <a:ext cx="148325" cy="89500"/>
            </a:xfrm>
            <a:custGeom>
              <a:avLst/>
              <a:gdLst/>
              <a:ahLst/>
              <a:cxnLst/>
              <a:rect l="l" t="t" r="r" b="b"/>
              <a:pathLst>
                <a:path w="5933" h="3580" extrusionOk="0">
                  <a:moveTo>
                    <a:pt x="4975" y="0"/>
                  </a:moveTo>
                  <a:lnTo>
                    <a:pt x="1" y="1301"/>
                  </a:lnTo>
                  <a:lnTo>
                    <a:pt x="5932" y="3580"/>
                  </a:lnTo>
                  <a:lnTo>
                    <a:pt x="5932" y="3580"/>
                  </a:lnTo>
                  <a:lnTo>
                    <a:pt x="4975" y="0"/>
                  </a:lnTo>
                  <a:close/>
                </a:path>
              </a:pathLst>
            </a:custGeom>
            <a:solidFill>
              <a:srgbClr val="D17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945;p37">
              <a:extLst>
                <a:ext uri="{FF2B5EF4-FFF2-40B4-BE49-F238E27FC236}">
                  <a16:creationId xmlns:a16="http://schemas.microsoft.com/office/drawing/2014/main" id="{DC2F3EDB-AF6D-BC33-0F16-E92222AD7766}"/>
                </a:ext>
              </a:extLst>
            </p:cNvPr>
            <p:cNvSpPr/>
            <p:nvPr/>
          </p:nvSpPr>
          <p:spPr>
            <a:xfrm>
              <a:off x="3923475" y="4139775"/>
              <a:ext cx="296450" cy="107100"/>
            </a:xfrm>
            <a:custGeom>
              <a:avLst/>
              <a:gdLst/>
              <a:ahLst/>
              <a:cxnLst/>
              <a:rect l="l" t="t" r="r" b="b"/>
              <a:pathLst>
                <a:path w="11858" h="4284" extrusionOk="0">
                  <a:moveTo>
                    <a:pt x="5682" y="1"/>
                  </a:moveTo>
                  <a:cubicBezTo>
                    <a:pt x="5646" y="1"/>
                    <a:pt x="4795" y="8"/>
                    <a:pt x="1265" y="649"/>
                  </a:cubicBezTo>
                  <a:lnTo>
                    <a:pt x="1" y="56"/>
                  </a:lnTo>
                  <a:lnTo>
                    <a:pt x="1" y="4284"/>
                  </a:lnTo>
                  <a:lnTo>
                    <a:pt x="11831" y="4241"/>
                  </a:lnTo>
                  <a:cubicBezTo>
                    <a:pt x="11858" y="3627"/>
                    <a:pt x="11525" y="3052"/>
                    <a:pt x="10979" y="2767"/>
                  </a:cubicBezTo>
                  <a:lnTo>
                    <a:pt x="5684" y="1"/>
                  </a:lnTo>
                  <a:cubicBezTo>
                    <a:pt x="5684" y="1"/>
                    <a:pt x="5683" y="1"/>
                    <a:pt x="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946;p37">
              <a:extLst>
                <a:ext uri="{FF2B5EF4-FFF2-40B4-BE49-F238E27FC236}">
                  <a16:creationId xmlns:a16="http://schemas.microsoft.com/office/drawing/2014/main" id="{55CF4E57-D4AD-07CC-3E16-72A281B8AC27}"/>
                </a:ext>
              </a:extLst>
            </p:cNvPr>
            <p:cNvSpPr/>
            <p:nvPr/>
          </p:nvSpPr>
          <p:spPr>
            <a:xfrm>
              <a:off x="3283600" y="4077350"/>
              <a:ext cx="265650" cy="155375"/>
            </a:xfrm>
            <a:custGeom>
              <a:avLst/>
              <a:gdLst/>
              <a:ahLst/>
              <a:cxnLst/>
              <a:rect l="l" t="t" r="r" b="b"/>
              <a:pathLst>
                <a:path w="10626" h="6215" extrusionOk="0">
                  <a:moveTo>
                    <a:pt x="10625" y="0"/>
                  </a:moveTo>
                  <a:lnTo>
                    <a:pt x="5508" y="113"/>
                  </a:lnTo>
                  <a:lnTo>
                    <a:pt x="5407" y="2323"/>
                  </a:lnTo>
                  <a:lnTo>
                    <a:pt x="1" y="5463"/>
                  </a:lnTo>
                  <a:lnTo>
                    <a:pt x="1" y="6215"/>
                  </a:lnTo>
                  <a:lnTo>
                    <a:pt x="9509" y="6215"/>
                  </a:lnTo>
                  <a:lnTo>
                    <a:pt x="10625" y="0"/>
                  </a:lnTo>
                  <a:close/>
                </a:path>
              </a:pathLst>
            </a:custGeom>
            <a:solidFill>
              <a:srgbClr val="F78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947;p37">
              <a:extLst>
                <a:ext uri="{FF2B5EF4-FFF2-40B4-BE49-F238E27FC236}">
                  <a16:creationId xmlns:a16="http://schemas.microsoft.com/office/drawing/2014/main" id="{F7FA5DEB-8F41-2864-2E9E-4617D217D3F0}"/>
                </a:ext>
              </a:extLst>
            </p:cNvPr>
            <p:cNvSpPr/>
            <p:nvPr/>
          </p:nvSpPr>
          <p:spPr>
            <a:xfrm>
              <a:off x="3418775" y="4074825"/>
              <a:ext cx="124025" cy="60600"/>
            </a:xfrm>
            <a:custGeom>
              <a:avLst/>
              <a:gdLst/>
              <a:ahLst/>
              <a:cxnLst/>
              <a:rect l="l" t="t" r="r" b="b"/>
              <a:pathLst>
                <a:path w="4961" h="2424" extrusionOk="0">
                  <a:moveTo>
                    <a:pt x="4960" y="1"/>
                  </a:moveTo>
                  <a:lnTo>
                    <a:pt x="101" y="214"/>
                  </a:lnTo>
                  <a:lnTo>
                    <a:pt x="0" y="2424"/>
                  </a:lnTo>
                  <a:lnTo>
                    <a:pt x="4960" y="1"/>
                  </a:lnTo>
                  <a:close/>
                </a:path>
              </a:pathLst>
            </a:custGeom>
            <a:solidFill>
              <a:srgbClr val="D17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948;p37">
              <a:extLst>
                <a:ext uri="{FF2B5EF4-FFF2-40B4-BE49-F238E27FC236}">
                  <a16:creationId xmlns:a16="http://schemas.microsoft.com/office/drawing/2014/main" id="{513F29DB-8BAD-66E4-1BF1-561B15BB0BE5}"/>
                </a:ext>
              </a:extLst>
            </p:cNvPr>
            <p:cNvSpPr/>
            <p:nvPr/>
          </p:nvSpPr>
          <p:spPr>
            <a:xfrm>
              <a:off x="3242350" y="4139775"/>
              <a:ext cx="296450" cy="107100"/>
            </a:xfrm>
            <a:custGeom>
              <a:avLst/>
              <a:gdLst/>
              <a:ahLst/>
              <a:cxnLst/>
              <a:rect l="l" t="t" r="r" b="b"/>
              <a:pathLst>
                <a:path w="11858" h="4284" extrusionOk="0">
                  <a:moveTo>
                    <a:pt x="6176" y="1"/>
                  </a:moveTo>
                  <a:cubicBezTo>
                    <a:pt x="6175" y="1"/>
                    <a:pt x="6175" y="1"/>
                    <a:pt x="6175" y="1"/>
                  </a:cubicBezTo>
                  <a:lnTo>
                    <a:pt x="879" y="2767"/>
                  </a:lnTo>
                  <a:cubicBezTo>
                    <a:pt x="333" y="3052"/>
                    <a:pt x="1" y="3627"/>
                    <a:pt x="27" y="4241"/>
                  </a:cubicBezTo>
                  <a:lnTo>
                    <a:pt x="11858" y="4284"/>
                  </a:lnTo>
                  <a:lnTo>
                    <a:pt x="11858" y="56"/>
                  </a:lnTo>
                  <a:lnTo>
                    <a:pt x="10593" y="649"/>
                  </a:lnTo>
                  <a:cubicBezTo>
                    <a:pt x="7063" y="8"/>
                    <a:pt x="6212" y="1"/>
                    <a:pt x="6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949;p37">
              <a:extLst>
                <a:ext uri="{FF2B5EF4-FFF2-40B4-BE49-F238E27FC236}">
                  <a16:creationId xmlns:a16="http://schemas.microsoft.com/office/drawing/2014/main" id="{9B0735A5-85BB-83B2-D1B0-FB857ADFE521}"/>
                </a:ext>
              </a:extLst>
            </p:cNvPr>
            <p:cNvSpPr/>
            <p:nvPr/>
          </p:nvSpPr>
          <p:spPr>
            <a:xfrm>
              <a:off x="3367775" y="2653900"/>
              <a:ext cx="680125" cy="1433825"/>
            </a:xfrm>
            <a:custGeom>
              <a:avLst/>
              <a:gdLst/>
              <a:ahLst/>
              <a:cxnLst/>
              <a:rect l="l" t="t" r="r" b="b"/>
              <a:pathLst>
                <a:path w="27205" h="57353" extrusionOk="0">
                  <a:moveTo>
                    <a:pt x="4101" y="0"/>
                  </a:moveTo>
                  <a:cubicBezTo>
                    <a:pt x="0" y="25497"/>
                    <a:pt x="1349" y="57012"/>
                    <a:pt x="1349" y="57012"/>
                  </a:cubicBezTo>
                  <a:lnTo>
                    <a:pt x="8197" y="57182"/>
                  </a:lnTo>
                  <a:lnTo>
                    <a:pt x="11483" y="22135"/>
                  </a:lnTo>
                  <a:cubicBezTo>
                    <a:pt x="11735" y="21429"/>
                    <a:pt x="12257" y="21073"/>
                    <a:pt x="12774" y="21073"/>
                  </a:cubicBezTo>
                  <a:cubicBezTo>
                    <a:pt x="13288" y="21073"/>
                    <a:pt x="13797" y="21425"/>
                    <a:pt x="14032" y="22135"/>
                  </a:cubicBezTo>
                  <a:lnTo>
                    <a:pt x="19671" y="57353"/>
                  </a:lnTo>
                  <a:lnTo>
                    <a:pt x="27205" y="57181"/>
                  </a:lnTo>
                  <a:lnTo>
                    <a:pt x="21892" y="1746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950;p37">
              <a:extLst>
                <a:ext uri="{FF2B5EF4-FFF2-40B4-BE49-F238E27FC236}">
                  <a16:creationId xmlns:a16="http://schemas.microsoft.com/office/drawing/2014/main" id="{A854B2C7-479D-FE70-1564-512E2094861B}"/>
                </a:ext>
              </a:extLst>
            </p:cNvPr>
            <p:cNvSpPr/>
            <p:nvPr/>
          </p:nvSpPr>
          <p:spPr>
            <a:xfrm>
              <a:off x="3463675" y="2856750"/>
              <a:ext cx="73250" cy="1205400"/>
            </a:xfrm>
            <a:custGeom>
              <a:avLst/>
              <a:gdLst/>
              <a:ahLst/>
              <a:cxnLst/>
              <a:rect l="l" t="t" r="r" b="b"/>
              <a:pathLst>
                <a:path w="2930" h="48216" extrusionOk="0">
                  <a:moveTo>
                    <a:pt x="2755" y="0"/>
                  </a:moveTo>
                  <a:lnTo>
                    <a:pt x="1" y="48205"/>
                  </a:lnTo>
                  <a:lnTo>
                    <a:pt x="175" y="48216"/>
                  </a:lnTo>
                  <a:lnTo>
                    <a:pt x="2930" y="11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951;p37">
              <a:extLst>
                <a:ext uri="{FF2B5EF4-FFF2-40B4-BE49-F238E27FC236}">
                  <a16:creationId xmlns:a16="http://schemas.microsoft.com/office/drawing/2014/main" id="{104B4030-2EA5-56FC-21E0-DD810CF7957A}"/>
                </a:ext>
              </a:extLst>
            </p:cNvPr>
            <p:cNvSpPr/>
            <p:nvPr/>
          </p:nvSpPr>
          <p:spPr>
            <a:xfrm>
              <a:off x="3809550" y="2867200"/>
              <a:ext cx="146475" cy="1203550"/>
            </a:xfrm>
            <a:custGeom>
              <a:avLst/>
              <a:gdLst/>
              <a:ahLst/>
              <a:cxnLst/>
              <a:rect l="l" t="t" r="r" b="b"/>
              <a:pathLst>
                <a:path w="5859" h="48142" extrusionOk="0">
                  <a:moveTo>
                    <a:pt x="175" y="0"/>
                  </a:moveTo>
                  <a:lnTo>
                    <a:pt x="1" y="21"/>
                  </a:lnTo>
                  <a:lnTo>
                    <a:pt x="5685" y="48142"/>
                  </a:lnTo>
                  <a:lnTo>
                    <a:pt x="5858" y="48122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952;p37">
              <a:extLst>
                <a:ext uri="{FF2B5EF4-FFF2-40B4-BE49-F238E27FC236}">
                  <a16:creationId xmlns:a16="http://schemas.microsoft.com/office/drawing/2014/main" id="{C1DFAA60-E520-D08A-8637-DD40A0DF1F17}"/>
                </a:ext>
              </a:extLst>
            </p:cNvPr>
            <p:cNvSpPr/>
            <p:nvPr/>
          </p:nvSpPr>
          <p:spPr>
            <a:xfrm>
              <a:off x="3428900" y="3006600"/>
              <a:ext cx="542175" cy="282375"/>
            </a:xfrm>
            <a:custGeom>
              <a:avLst/>
              <a:gdLst/>
              <a:ahLst/>
              <a:cxnLst/>
              <a:rect l="l" t="t" r="r" b="b"/>
              <a:pathLst>
                <a:path w="21687" h="11295" extrusionOk="0">
                  <a:moveTo>
                    <a:pt x="0" y="0"/>
                  </a:moveTo>
                  <a:lnTo>
                    <a:pt x="21687" y="11294"/>
                  </a:lnTo>
                  <a:lnTo>
                    <a:pt x="20726" y="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953;p37">
              <a:extLst>
                <a:ext uri="{FF2B5EF4-FFF2-40B4-BE49-F238E27FC236}">
                  <a16:creationId xmlns:a16="http://schemas.microsoft.com/office/drawing/2014/main" id="{EAAF7197-40C6-9928-8999-A9F969564C66}"/>
                </a:ext>
              </a:extLst>
            </p:cNvPr>
            <p:cNvSpPr/>
            <p:nvPr/>
          </p:nvSpPr>
          <p:spPr>
            <a:xfrm>
              <a:off x="3294500" y="2041600"/>
              <a:ext cx="303925" cy="415875"/>
            </a:xfrm>
            <a:custGeom>
              <a:avLst/>
              <a:gdLst/>
              <a:ahLst/>
              <a:cxnLst/>
              <a:rect l="l" t="t" r="r" b="b"/>
              <a:pathLst>
                <a:path w="12157" h="16635" extrusionOk="0">
                  <a:moveTo>
                    <a:pt x="10634" y="1"/>
                  </a:moveTo>
                  <a:cubicBezTo>
                    <a:pt x="8038" y="1"/>
                    <a:pt x="4709" y="4364"/>
                    <a:pt x="4709" y="4364"/>
                  </a:cubicBezTo>
                  <a:cubicBezTo>
                    <a:pt x="4709" y="4364"/>
                    <a:pt x="300" y="12619"/>
                    <a:pt x="1" y="12668"/>
                  </a:cubicBezTo>
                  <a:lnTo>
                    <a:pt x="9017" y="16635"/>
                  </a:lnTo>
                  <a:lnTo>
                    <a:pt x="12156" y="682"/>
                  </a:lnTo>
                  <a:cubicBezTo>
                    <a:pt x="11708" y="200"/>
                    <a:pt x="11188" y="1"/>
                    <a:pt x="10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954;p37">
              <a:extLst>
                <a:ext uri="{FF2B5EF4-FFF2-40B4-BE49-F238E27FC236}">
                  <a16:creationId xmlns:a16="http://schemas.microsoft.com/office/drawing/2014/main" id="{486978F2-E36A-89B5-B3D1-1E42BB7716A9}"/>
                </a:ext>
              </a:extLst>
            </p:cNvPr>
            <p:cNvSpPr/>
            <p:nvPr/>
          </p:nvSpPr>
          <p:spPr>
            <a:xfrm>
              <a:off x="3386525" y="2003800"/>
              <a:ext cx="679850" cy="1024000"/>
            </a:xfrm>
            <a:custGeom>
              <a:avLst/>
              <a:gdLst/>
              <a:ahLst/>
              <a:cxnLst/>
              <a:rect l="l" t="t" r="r" b="b"/>
              <a:pathLst>
                <a:path w="27194" h="40960" extrusionOk="0">
                  <a:moveTo>
                    <a:pt x="11612" y="0"/>
                  </a:moveTo>
                  <a:cubicBezTo>
                    <a:pt x="9900" y="0"/>
                    <a:pt x="8965" y="351"/>
                    <a:pt x="5023" y="2451"/>
                  </a:cubicBezTo>
                  <a:cubicBezTo>
                    <a:pt x="4646" y="2652"/>
                    <a:pt x="3001" y="12843"/>
                    <a:pt x="2996" y="13067"/>
                  </a:cubicBezTo>
                  <a:cubicBezTo>
                    <a:pt x="2910" y="16846"/>
                    <a:pt x="1" y="40112"/>
                    <a:pt x="1" y="40112"/>
                  </a:cubicBezTo>
                  <a:lnTo>
                    <a:pt x="23212" y="40960"/>
                  </a:lnTo>
                  <a:lnTo>
                    <a:pt x="23690" y="11925"/>
                  </a:lnTo>
                  <a:lnTo>
                    <a:pt x="26627" y="12811"/>
                  </a:lnTo>
                  <a:cubicBezTo>
                    <a:pt x="26503" y="12406"/>
                    <a:pt x="27194" y="8228"/>
                    <a:pt x="26284" y="5791"/>
                  </a:cubicBezTo>
                  <a:cubicBezTo>
                    <a:pt x="25315" y="3197"/>
                    <a:pt x="17945" y="92"/>
                    <a:pt x="15178" y="88"/>
                  </a:cubicBezTo>
                  <a:cubicBezTo>
                    <a:pt x="13495" y="86"/>
                    <a:pt x="12458" y="0"/>
                    <a:pt x="116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955;p37">
              <a:extLst>
                <a:ext uri="{FF2B5EF4-FFF2-40B4-BE49-F238E27FC236}">
                  <a16:creationId xmlns:a16="http://schemas.microsoft.com/office/drawing/2014/main" id="{6326C254-E40B-0B90-5A86-BF01CF6E588E}"/>
                </a:ext>
              </a:extLst>
            </p:cNvPr>
            <p:cNvSpPr/>
            <p:nvPr/>
          </p:nvSpPr>
          <p:spPr>
            <a:xfrm>
              <a:off x="3683050" y="2201825"/>
              <a:ext cx="279575" cy="821725"/>
            </a:xfrm>
            <a:custGeom>
              <a:avLst/>
              <a:gdLst/>
              <a:ahLst/>
              <a:cxnLst/>
              <a:rect l="l" t="t" r="r" b="b"/>
              <a:pathLst>
                <a:path w="11183" h="32869" extrusionOk="0">
                  <a:moveTo>
                    <a:pt x="10843" y="1"/>
                  </a:moveTo>
                  <a:lnTo>
                    <a:pt x="1" y="32530"/>
                  </a:lnTo>
                  <a:lnTo>
                    <a:pt x="11183" y="32868"/>
                  </a:lnTo>
                  <a:lnTo>
                    <a:pt x="11183" y="32868"/>
                  </a:lnTo>
                  <a:lnTo>
                    <a:pt x="10843" y="1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956;p37">
              <a:extLst>
                <a:ext uri="{FF2B5EF4-FFF2-40B4-BE49-F238E27FC236}">
                  <a16:creationId xmlns:a16="http://schemas.microsoft.com/office/drawing/2014/main" id="{BBCEE291-6FF7-5697-9038-79F8F2CDFE37}"/>
                </a:ext>
              </a:extLst>
            </p:cNvPr>
            <p:cNvSpPr/>
            <p:nvPr/>
          </p:nvSpPr>
          <p:spPr>
            <a:xfrm>
              <a:off x="3618075" y="1901750"/>
              <a:ext cx="155350" cy="223900"/>
            </a:xfrm>
            <a:custGeom>
              <a:avLst/>
              <a:gdLst/>
              <a:ahLst/>
              <a:cxnLst/>
              <a:rect l="l" t="t" r="r" b="b"/>
              <a:pathLst>
                <a:path w="6214" h="8956" extrusionOk="0">
                  <a:moveTo>
                    <a:pt x="5394" y="1"/>
                  </a:moveTo>
                  <a:lnTo>
                    <a:pt x="247" y="77"/>
                  </a:lnTo>
                  <a:lnTo>
                    <a:pt x="1" y="4549"/>
                  </a:lnTo>
                  <a:lnTo>
                    <a:pt x="1497" y="8955"/>
                  </a:lnTo>
                  <a:lnTo>
                    <a:pt x="6213" y="3984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rgbClr val="F78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957;p37">
              <a:extLst>
                <a:ext uri="{FF2B5EF4-FFF2-40B4-BE49-F238E27FC236}">
                  <a16:creationId xmlns:a16="http://schemas.microsoft.com/office/drawing/2014/main" id="{A6DADAFD-7942-6831-EE78-6B060A920EE4}"/>
                </a:ext>
              </a:extLst>
            </p:cNvPr>
            <p:cNvSpPr/>
            <p:nvPr/>
          </p:nvSpPr>
          <p:spPr>
            <a:xfrm>
              <a:off x="3594175" y="1893825"/>
              <a:ext cx="151125" cy="99600"/>
            </a:xfrm>
            <a:custGeom>
              <a:avLst/>
              <a:gdLst/>
              <a:ahLst/>
              <a:cxnLst/>
              <a:rect l="l" t="t" r="r" b="b"/>
              <a:pathLst>
                <a:path w="6045" h="3984" extrusionOk="0">
                  <a:moveTo>
                    <a:pt x="1" y="0"/>
                  </a:moveTo>
                  <a:cubicBezTo>
                    <a:pt x="1" y="0"/>
                    <a:pt x="705" y="2536"/>
                    <a:pt x="1112" y="3282"/>
                  </a:cubicBezTo>
                  <a:cubicBezTo>
                    <a:pt x="1386" y="3782"/>
                    <a:pt x="1733" y="3983"/>
                    <a:pt x="2117" y="3983"/>
                  </a:cubicBezTo>
                  <a:cubicBezTo>
                    <a:pt x="3730" y="3983"/>
                    <a:pt x="5979" y="419"/>
                    <a:pt x="5979" y="419"/>
                  </a:cubicBezTo>
                  <a:lnTo>
                    <a:pt x="6045" y="191"/>
                  </a:lnTo>
                  <a:cubicBezTo>
                    <a:pt x="6010" y="15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958;p37">
              <a:extLst>
                <a:ext uri="{FF2B5EF4-FFF2-40B4-BE49-F238E27FC236}">
                  <a16:creationId xmlns:a16="http://schemas.microsoft.com/office/drawing/2014/main" id="{6DCCA220-9D8A-0C36-4B9D-849C40F2B5DD}"/>
                </a:ext>
              </a:extLst>
            </p:cNvPr>
            <p:cNvSpPr/>
            <p:nvPr/>
          </p:nvSpPr>
          <p:spPr>
            <a:xfrm>
              <a:off x="3709000" y="2432200"/>
              <a:ext cx="32050" cy="32000"/>
            </a:xfrm>
            <a:custGeom>
              <a:avLst/>
              <a:gdLst/>
              <a:ahLst/>
              <a:cxnLst/>
              <a:rect l="l" t="t" r="r" b="b"/>
              <a:pathLst>
                <a:path w="1282" h="1280" extrusionOk="0">
                  <a:moveTo>
                    <a:pt x="1008" y="0"/>
                  </a:moveTo>
                  <a:lnTo>
                    <a:pt x="1" y="273"/>
                  </a:lnTo>
                  <a:lnTo>
                    <a:pt x="274" y="1279"/>
                  </a:lnTo>
                  <a:lnTo>
                    <a:pt x="1281" y="1007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223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959;p37">
              <a:extLst>
                <a:ext uri="{FF2B5EF4-FFF2-40B4-BE49-F238E27FC236}">
                  <a16:creationId xmlns:a16="http://schemas.microsoft.com/office/drawing/2014/main" id="{BCD778D9-3E87-8473-00D7-55CAC112091C}"/>
                </a:ext>
              </a:extLst>
            </p:cNvPr>
            <p:cNvSpPr/>
            <p:nvPr/>
          </p:nvSpPr>
          <p:spPr>
            <a:xfrm>
              <a:off x="3486675" y="2246850"/>
              <a:ext cx="118800" cy="55000"/>
            </a:xfrm>
            <a:custGeom>
              <a:avLst/>
              <a:gdLst/>
              <a:ahLst/>
              <a:cxnLst/>
              <a:rect l="l" t="t" r="r" b="b"/>
              <a:pathLst>
                <a:path w="4752" h="2200" extrusionOk="0">
                  <a:moveTo>
                    <a:pt x="4209" y="1"/>
                  </a:moveTo>
                  <a:cubicBezTo>
                    <a:pt x="4175" y="1"/>
                    <a:pt x="4141" y="5"/>
                    <a:pt x="4107" y="14"/>
                  </a:cubicBezTo>
                  <a:lnTo>
                    <a:pt x="332" y="1035"/>
                  </a:lnTo>
                  <a:cubicBezTo>
                    <a:pt x="123" y="1091"/>
                    <a:pt x="1" y="1307"/>
                    <a:pt x="56" y="1516"/>
                  </a:cubicBezTo>
                  <a:lnTo>
                    <a:pt x="163" y="1910"/>
                  </a:lnTo>
                  <a:cubicBezTo>
                    <a:pt x="210" y="2085"/>
                    <a:pt x="369" y="2200"/>
                    <a:pt x="542" y="2200"/>
                  </a:cubicBezTo>
                  <a:cubicBezTo>
                    <a:pt x="576" y="2200"/>
                    <a:pt x="610" y="2196"/>
                    <a:pt x="644" y="2187"/>
                  </a:cubicBezTo>
                  <a:lnTo>
                    <a:pt x="4419" y="1165"/>
                  </a:lnTo>
                  <a:cubicBezTo>
                    <a:pt x="4628" y="1110"/>
                    <a:pt x="4752" y="894"/>
                    <a:pt x="4695" y="685"/>
                  </a:cubicBezTo>
                  <a:lnTo>
                    <a:pt x="4588" y="290"/>
                  </a:lnTo>
                  <a:cubicBezTo>
                    <a:pt x="4541" y="115"/>
                    <a:pt x="4382" y="1"/>
                    <a:pt x="4209" y="1"/>
                  </a:cubicBezTo>
                  <a:close/>
                </a:path>
              </a:pathLst>
            </a:custGeom>
            <a:solidFill>
              <a:srgbClr val="3E84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960;p37">
              <a:extLst>
                <a:ext uri="{FF2B5EF4-FFF2-40B4-BE49-F238E27FC236}">
                  <a16:creationId xmlns:a16="http://schemas.microsoft.com/office/drawing/2014/main" id="{7B7D01AF-C34C-7E6C-0DE1-42E262374F0B}"/>
                </a:ext>
              </a:extLst>
            </p:cNvPr>
            <p:cNvSpPr/>
            <p:nvPr/>
          </p:nvSpPr>
          <p:spPr>
            <a:xfrm>
              <a:off x="3517650" y="2242900"/>
              <a:ext cx="44350" cy="26425"/>
            </a:xfrm>
            <a:custGeom>
              <a:avLst/>
              <a:gdLst/>
              <a:ahLst/>
              <a:cxnLst/>
              <a:rect l="l" t="t" r="r" b="b"/>
              <a:pathLst>
                <a:path w="1774" h="1057" extrusionOk="0">
                  <a:moveTo>
                    <a:pt x="839" y="263"/>
                  </a:moveTo>
                  <a:cubicBezTo>
                    <a:pt x="916" y="263"/>
                    <a:pt x="987" y="314"/>
                    <a:pt x="1008" y="392"/>
                  </a:cubicBezTo>
                  <a:cubicBezTo>
                    <a:pt x="1034" y="486"/>
                    <a:pt x="979" y="581"/>
                    <a:pt x="885" y="606"/>
                  </a:cubicBezTo>
                  <a:cubicBezTo>
                    <a:pt x="869" y="610"/>
                    <a:pt x="854" y="612"/>
                    <a:pt x="838" y="612"/>
                  </a:cubicBezTo>
                  <a:cubicBezTo>
                    <a:pt x="762" y="612"/>
                    <a:pt x="692" y="562"/>
                    <a:pt x="671" y="484"/>
                  </a:cubicBezTo>
                  <a:cubicBezTo>
                    <a:pt x="645" y="391"/>
                    <a:pt x="701" y="295"/>
                    <a:pt x="793" y="269"/>
                  </a:cubicBezTo>
                  <a:cubicBezTo>
                    <a:pt x="808" y="265"/>
                    <a:pt x="824" y="263"/>
                    <a:pt x="839" y="263"/>
                  </a:cubicBezTo>
                  <a:close/>
                  <a:moveTo>
                    <a:pt x="996" y="0"/>
                  </a:moveTo>
                  <a:cubicBezTo>
                    <a:pt x="927" y="0"/>
                    <a:pt x="856" y="9"/>
                    <a:pt x="786" y="28"/>
                  </a:cubicBezTo>
                  <a:lnTo>
                    <a:pt x="681" y="56"/>
                  </a:lnTo>
                  <a:cubicBezTo>
                    <a:pt x="254" y="172"/>
                    <a:pt x="0" y="613"/>
                    <a:pt x="115" y="1041"/>
                  </a:cubicBezTo>
                  <a:lnTo>
                    <a:pt x="120" y="1057"/>
                  </a:lnTo>
                  <a:lnTo>
                    <a:pt x="1774" y="609"/>
                  </a:lnTo>
                  <a:lnTo>
                    <a:pt x="1770" y="593"/>
                  </a:lnTo>
                  <a:cubicBezTo>
                    <a:pt x="1673" y="236"/>
                    <a:pt x="1349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961;p37">
              <a:extLst>
                <a:ext uri="{FF2B5EF4-FFF2-40B4-BE49-F238E27FC236}">
                  <a16:creationId xmlns:a16="http://schemas.microsoft.com/office/drawing/2014/main" id="{68F3A1F2-5C67-46E9-55BF-B3E3A771D012}"/>
                </a:ext>
              </a:extLst>
            </p:cNvPr>
            <p:cNvSpPr/>
            <p:nvPr/>
          </p:nvSpPr>
          <p:spPr>
            <a:xfrm>
              <a:off x="3414075" y="2234050"/>
              <a:ext cx="357675" cy="427425"/>
            </a:xfrm>
            <a:custGeom>
              <a:avLst/>
              <a:gdLst/>
              <a:ahLst/>
              <a:cxnLst/>
              <a:rect l="l" t="t" r="r" b="b"/>
              <a:pathLst>
                <a:path w="14307" h="17097" extrusionOk="0">
                  <a:moveTo>
                    <a:pt x="10110" y="0"/>
                  </a:moveTo>
                  <a:cubicBezTo>
                    <a:pt x="10067" y="0"/>
                    <a:pt x="10024" y="6"/>
                    <a:pt x="9982" y="18"/>
                  </a:cubicBezTo>
                  <a:lnTo>
                    <a:pt x="413" y="2604"/>
                  </a:lnTo>
                  <a:cubicBezTo>
                    <a:pt x="154" y="2674"/>
                    <a:pt x="1" y="2941"/>
                    <a:pt x="71" y="3200"/>
                  </a:cubicBezTo>
                  <a:lnTo>
                    <a:pt x="3732" y="16738"/>
                  </a:lnTo>
                  <a:cubicBezTo>
                    <a:pt x="3791" y="16954"/>
                    <a:pt x="3986" y="17097"/>
                    <a:pt x="4200" y="17097"/>
                  </a:cubicBezTo>
                  <a:cubicBezTo>
                    <a:pt x="4242" y="17097"/>
                    <a:pt x="4285" y="17091"/>
                    <a:pt x="4328" y="17080"/>
                  </a:cubicBezTo>
                  <a:lnTo>
                    <a:pt x="13895" y="14494"/>
                  </a:lnTo>
                  <a:cubicBezTo>
                    <a:pt x="14153" y="14424"/>
                    <a:pt x="14306" y="14156"/>
                    <a:pt x="14237" y="13898"/>
                  </a:cubicBezTo>
                  <a:lnTo>
                    <a:pt x="10576" y="360"/>
                  </a:lnTo>
                  <a:cubicBezTo>
                    <a:pt x="10518" y="143"/>
                    <a:pt x="10323" y="0"/>
                    <a:pt x="10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962;p37">
              <a:extLst>
                <a:ext uri="{FF2B5EF4-FFF2-40B4-BE49-F238E27FC236}">
                  <a16:creationId xmlns:a16="http://schemas.microsoft.com/office/drawing/2014/main" id="{E62F4DFC-D2D9-4AA7-BCF0-B9CA7F4603B3}"/>
                </a:ext>
              </a:extLst>
            </p:cNvPr>
            <p:cNvSpPr/>
            <p:nvPr/>
          </p:nvSpPr>
          <p:spPr>
            <a:xfrm>
              <a:off x="3511400" y="2268575"/>
              <a:ext cx="77550" cy="42100"/>
            </a:xfrm>
            <a:custGeom>
              <a:avLst/>
              <a:gdLst/>
              <a:ahLst/>
              <a:cxnLst/>
              <a:rect l="l" t="t" r="r" b="b"/>
              <a:pathLst>
                <a:path w="3102" h="1684" extrusionOk="0">
                  <a:moveTo>
                    <a:pt x="2855" y="0"/>
                  </a:moveTo>
                  <a:lnTo>
                    <a:pt x="1" y="772"/>
                  </a:lnTo>
                  <a:lnTo>
                    <a:pt x="247" y="1683"/>
                  </a:lnTo>
                  <a:lnTo>
                    <a:pt x="3102" y="911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963;p37">
              <a:extLst>
                <a:ext uri="{FF2B5EF4-FFF2-40B4-BE49-F238E27FC236}">
                  <a16:creationId xmlns:a16="http://schemas.microsoft.com/office/drawing/2014/main" id="{3564DDF3-9B78-0359-3472-7B93877477C1}"/>
                </a:ext>
              </a:extLst>
            </p:cNvPr>
            <p:cNvSpPr/>
            <p:nvPr/>
          </p:nvSpPr>
          <p:spPr>
            <a:xfrm>
              <a:off x="3486650" y="2246850"/>
              <a:ext cx="119975" cy="57225"/>
            </a:xfrm>
            <a:custGeom>
              <a:avLst/>
              <a:gdLst/>
              <a:ahLst/>
              <a:cxnLst/>
              <a:rect l="l" t="t" r="r" b="b"/>
              <a:pathLst>
                <a:path w="4799" h="2289" extrusionOk="0">
                  <a:moveTo>
                    <a:pt x="4208" y="1"/>
                  </a:moveTo>
                  <a:cubicBezTo>
                    <a:pt x="4175" y="1"/>
                    <a:pt x="4141" y="5"/>
                    <a:pt x="4107" y="14"/>
                  </a:cubicBezTo>
                  <a:lnTo>
                    <a:pt x="332" y="1035"/>
                  </a:lnTo>
                  <a:cubicBezTo>
                    <a:pt x="123" y="1091"/>
                    <a:pt x="0" y="1307"/>
                    <a:pt x="56" y="1516"/>
                  </a:cubicBezTo>
                  <a:lnTo>
                    <a:pt x="265" y="2289"/>
                  </a:lnTo>
                  <a:lnTo>
                    <a:pt x="4798" y="1063"/>
                  </a:lnTo>
                  <a:lnTo>
                    <a:pt x="4587" y="290"/>
                  </a:lnTo>
                  <a:cubicBezTo>
                    <a:pt x="4541" y="115"/>
                    <a:pt x="4382" y="1"/>
                    <a:pt x="4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964;p37">
              <a:extLst>
                <a:ext uri="{FF2B5EF4-FFF2-40B4-BE49-F238E27FC236}">
                  <a16:creationId xmlns:a16="http://schemas.microsoft.com/office/drawing/2014/main" id="{76731737-47E6-FA96-1B3F-637D5A87095B}"/>
                </a:ext>
              </a:extLst>
            </p:cNvPr>
            <p:cNvSpPr/>
            <p:nvPr/>
          </p:nvSpPr>
          <p:spPr>
            <a:xfrm>
              <a:off x="3214200" y="2362800"/>
              <a:ext cx="564025" cy="277100"/>
            </a:xfrm>
            <a:custGeom>
              <a:avLst/>
              <a:gdLst/>
              <a:ahLst/>
              <a:cxnLst/>
              <a:rect l="l" t="t" r="r" b="b"/>
              <a:pathLst>
                <a:path w="22561" h="11084" extrusionOk="0">
                  <a:moveTo>
                    <a:pt x="4099" y="0"/>
                  </a:moveTo>
                  <a:cubicBezTo>
                    <a:pt x="4099" y="0"/>
                    <a:pt x="1" y="5556"/>
                    <a:pt x="1413" y="9538"/>
                  </a:cubicBezTo>
                  <a:cubicBezTo>
                    <a:pt x="1818" y="10677"/>
                    <a:pt x="3722" y="11084"/>
                    <a:pt x="6235" y="11084"/>
                  </a:cubicBezTo>
                  <a:cubicBezTo>
                    <a:pt x="12504" y="11084"/>
                    <a:pt x="22560" y="8553"/>
                    <a:pt x="22560" y="8553"/>
                  </a:cubicBezTo>
                  <a:lnTo>
                    <a:pt x="12586" y="2603"/>
                  </a:lnTo>
                  <a:lnTo>
                    <a:pt x="9504" y="2476"/>
                  </a:lnTo>
                  <a:lnTo>
                    <a:pt x="6979" y="1533"/>
                  </a:lnTo>
                  <a:lnTo>
                    <a:pt x="4099" y="0"/>
                  </a:lnTo>
                  <a:close/>
                </a:path>
              </a:pathLst>
            </a:custGeom>
            <a:solidFill>
              <a:srgbClr val="F78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965;p37">
              <a:extLst>
                <a:ext uri="{FF2B5EF4-FFF2-40B4-BE49-F238E27FC236}">
                  <a16:creationId xmlns:a16="http://schemas.microsoft.com/office/drawing/2014/main" id="{28370F72-8AB8-FB40-4549-42EF49AF2EAE}"/>
                </a:ext>
              </a:extLst>
            </p:cNvPr>
            <p:cNvSpPr/>
            <p:nvPr/>
          </p:nvSpPr>
          <p:spPr>
            <a:xfrm>
              <a:off x="3445375" y="2431075"/>
              <a:ext cx="264375" cy="171250"/>
            </a:xfrm>
            <a:custGeom>
              <a:avLst/>
              <a:gdLst/>
              <a:ahLst/>
              <a:cxnLst/>
              <a:rect l="l" t="t" r="r" b="b"/>
              <a:pathLst>
                <a:path w="10575" h="6850" extrusionOk="0">
                  <a:moveTo>
                    <a:pt x="0" y="0"/>
                  </a:moveTo>
                  <a:lnTo>
                    <a:pt x="7834" y="6849"/>
                  </a:lnTo>
                  <a:lnTo>
                    <a:pt x="10575" y="6507"/>
                  </a:lnTo>
                  <a:lnTo>
                    <a:pt x="9455" y="6140"/>
                  </a:lnTo>
                  <a:lnTo>
                    <a:pt x="2984" y="1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966;p37">
              <a:extLst>
                <a:ext uri="{FF2B5EF4-FFF2-40B4-BE49-F238E27FC236}">
                  <a16:creationId xmlns:a16="http://schemas.microsoft.com/office/drawing/2014/main" id="{037A67AF-21EE-AB4F-E4B9-7F2087E32384}"/>
                </a:ext>
              </a:extLst>
            </p:cNvPr>
            <p:cNvSpPr/>
            <p:nvPr/>
          </p:nvSpPr>
          <p:spPr>
            <a:xfrm>
              <a:off x="3445375" y="2199725"/>
              <a:ext cx="696750" cy="507525"/>
            </a:xfrm>
            <a:custGeom>
              <a:avLst/>
              <a:gdLst/>
              <a:ahLst/>
              <a:cxnLst/>
              <a:rect l="l" t="t" r="r" b="b"/>
              <a:pathLst>
                <a:path w="27870" h="20301" extrusionOk="0">
                  <a:moveTo>
                    <a:pt x="23824" y="1"/>
                  </a:moveTo>
                  <a:lnTo>
                    <a:pt x="17444" y="2630"/>
                  </a:lnTo>
                  <a:cubicBezTo>
                    <a:pt x="17444" y="2630"/>
                    <a:pt x="17550" y="9129"/>
                    <a:pt x="17097" y="9129"/>
                  </a:cubicBezTo>
                  <a:cubicBezTo>
                    <a:pt x="17091" y="9129"/>
                    <a:pt x="17085" y="9128"/>
                    <a:pt x="17079" y="9125"/>
                  </a:cubicBezTo>
                  <a:cubicBezTo>
                    <a:pt x="16607" y="8952"/>
                    <a:pt x="5264" y="8741"/>
                    <a:pt x="5264" y="8741"/>
                  </a:cubicBezTo>
                  <a:cubicBezTo>
                    <a:pt x="5264" y="8741"/>
                    <a:pt x="4522" y="7850"/>
                    <a:pt x="3161" y="7850"/>
                  </a:cubicBezTo>
                  <a:cubicBezTo>
                    <a:pt x="2329" y="7850"/>
                    <a:pt x="1266" y="8182"/>
                    <a:pt x="0" y="9254"/>
                  </a:cubicBezTo>
                  <a:lnTo>
                    <a:pt x="5370" y="12261"/>
                  </a:lnTo>
                  <a:cubicBezTo>
                    <a:pt x="5370" y="12261"/>
                    <a:pt x="16164" y="20301"/>
                    <a:pt x="21880" y="20301"/>
                  </a:cubicBezTo>
                  <a:cubicBezTo>
                    <a:pt x="22849" y="20301"/>
                    <a:pt x="23673" y="20070"/>
                    <a:pt x="24273" y="19528"/>
                  </a:cubicBezTo>
                  <a:cubicBezTo>
                    <a:pt x="27869" y="13876"/>
                    <a:pt x="23824" y="1"/>
                    <a:pt x="23824" y="1"/>
                  </a:cubicBezTo>
                  <a:close/>
                </a:path>
              </a:pathLst>
            </a:custGeom>
            <a:solidFill>
              <a:srgbClr val="F78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967;p37">
              <a:extLst>
                <a:ext uri="{FF2B5EF4-FFF2-40B4-BE49-F238E27FC236}">
                  <a16:creationId xmlns:a16="http://schemas.microsoft.com/office/drawing/2014/main" id="{F80A8C9B-5027-B59D-1BC4-3460061E91E7}"/>
                </a:ext>
              </a:extLst>
            </p:cNvPr>
            <p:cNvSpPr/>
            <p:nvPr/>
          </p:nvSpPr>
          <p:spPr>
            <a:xfrm>
              <a:off x="3780150" y="2195475"/>
              <a:ext cx="361925" cy="511725"/>
            </a:xfrm>
            <a:custGeom>
              <a:avLst/>
              <a:gdLst/>
              <a:ahLst/>
              <a:cxnLst/>
              <a:rect l="l" t="t" r="r" b="b"/>
              <a:pathLst>
                <a:path w="14477" h="20469" extrusionOk="0">
                  <a:moveTo>
                    <a:pt x="10771" y="0"/>
                  </a:moveTo>
                  <a:lnTo>
                    <a:pt x="8564" y="1199"/>
                  </a:lnTo>
                  <a:cubicBezTo>
                    <a:pt x="8636" y="1291"/>
                    <a:pt x="8687" y="1407"/>
                    <a:pt x="8701" y="1547"/>
                  </a:cubicBezTo>
                  <a:cubicBezTo>
                    <a:pt x="8925" y="3829"/>
                    <a:pt x="9370" y="6086"/>
                    <a:pt x="9517" y="8375"/>
                  </a:cubicBezTo>
                  <a:cubicBezTo>
                    <a:pt x="9644" y="10355"/>
                    <a:pt x="9623" y="12613"/>
                    <a:pt x="8629" y="14393"/>
                  </a:cubicBezTo>
                  <a:cubicBezTo>
                    <a:pt x="7297" y="16783"/>
                    <a:pt x="4503" y="17679"/>
                    <a:pt x="1872" y="17679"/>
                  </a:cubicBezTo>
                  <a:cubicBezTo>
                    <a:pt x="1382" y="17679"/>
                    <a:pt x="897" y="17648"/>
                    <a:pt x="429" y="17590"/>
                  </a:cubicBezTo>
                  <a:cubicBezTo>
                    <a:pt x="286" y="17573"/>
                    <a:pt x="143" y="17551"/>
                    <a:pt x="0" y="17527"/>
                  </a:cubicBezTo>
                  <a:lnTo>
                    <a:pt x="0" y="17527"/>
                  </a:lnTo>
                  <a:cubicBezTo>
                    <a:pt x="2955" y="19120"/>
                    <a:pt x="6148" y="20469"/>
                    <a:pt x="8489" y="20469"/>
                  </a:cubicBezTo>
                  <a:cubicBezTo>
                    <a:pt x="9459" y="20469"/>
                    <a:pt x="10282" y="20237"/>
                    <a:pt x="10882" y="19696"/>
                  </a:cubicBezTo>
                  <a:cubicBezTo>
                    <a:pt x="14476" y="14046"/>
                    <a:pt x="10771" y="0"/>
                    <a:pt x="10771" y="0"/>
                  </a:cubicBezTo>
                  <a:close/>
                </a:path>
              </a:pathLst>
            </a:custGeom>
            <a:solidFill>
              <a:srgbClr val="ED8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968;p37">
              <a:extLst>
                <a:ext uri="{FF2B5EF4-FFF2-40B4-BE49-F238E27FC236}">
                  <a16:creationId xmlns:a16="http://schemas.microsoft.com/office/drawing/2014/main" id="{3DECBCD1-AAE3-CB17-4F06-83FEB0EC7200}"/>
                </a:ext>
              </a:extLst>
            </p:cNvPr>
            <p:cNvSpPr/>
            <p:nvPr/>
          </p:nvSpPr>
          <p:spPr>
            <a:xfrm>
              <a:off x="3792050" y="2030275"/>
              <a:ext cx="328650" cy="524950"/>
            </a:xfrm>
            <a:custGeom>
              <a:avLst/>
              <a:gdLst/>
              <a:ahLst/>
              <a:cxnLst/>
              <a:rect l="l" t="t" r="r" b="b"/>
              <a:pathLst>
                <a:path w="13146" h="20998" extrusionOk="0">
                  <a:moveTo>
                    <a:pt x="2207" y="1"/>
                  </a:moveTo>
                  <a:cubicBezTo>
                    <a:pt x="1594" y="1"/>
                    <a:pt x="1074" y="36"/>
                    <a:pt x="731" y="84"/>
                  </a:cubicBezTo>
                  <a:cubicBezTo>
                    <a:pt x="1" y="187"/>
                    <a:pt x="1418" y="87"/>
                    <a:pt x="1574" y="809"/>
                  </a:cubicBezTo>
                  <a:lnTo>
                    <a:pt x="3044" y="15861"/>
                  </a:lnTo>
                  <a:lnTo>
                    <a:pt x="13145" y="20998"/>
                  </a:lnTo>
                  <a:cubicBezTo>
                    <a:pt x="11958" y="15303"/>
                    <a:pt x="11521" y="4780"/>
                    <a:pt x="7839" y="1440"/>
                  </a:cubicBezTo>
                  <a:cubicBezTo>
                    <a:pt x="6583" y="300"/>
                    <a:pt x="3999" y="1"/>
                    <a:pt x="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969;p37">
              <a:extLst>
                <a:ext uri="{FF2B5EF4-FFF2-40B4-BE49-F238E27FC236}">
                  <a16:creationId xmlns:a16="http://schemas.microsoft.com/office/drawing/2014/main" id="{0B9CB653-936E-26C9-EEF6-D8225F355B42}"/>
                </a:ext>
              </a:extLst>
            </p:cNvPr>
            <p:cNvSpPr/>
            <p:nvPr/>
          </p:nvSpPr>
          <p:spPr>
            <a:xfrm>
              <a:off x="3538775" y="1639900"/>
              <a:ext cx="255475" cy="238425"/>
            </a:xfrm>
            <a:custGeom>
              <a:avLst/>
              <a:gdLst/>
              <a:ahLst/>
              <a:cxnLst/>
              <a:rect l="l" t="t" r="r" b="b"/>
              <a:pathLst>
                <a:path w="10219" h="9537" extrusionOk="0">
                  <a:moveTo>
                    <a:pt x="5309" y="1"/>
                  </a:moveTo>
                  <a:cubicBezTo>
                    <a:pt x="4684" y="1"/>
                    <a:pt x="4000" y="501"/>
                    <a:pt x="3398" y="919"/>
                  </a:cubicBezTo>
                  <a:cubicBezTo>
                    <a:pt x="2987" y="778"/>
                    <a:pt x="2633" y="714"/>
                    <a:pt x="2329" y="714"/>
                  </a:cubicBezTo>
                  <a:cubicBezTo>
                    <a:pt x="0" y="714"/>
                    <a:pt x="663" y="4438"/>
                    <a:pt x="2099" y="5110"/>
                  </a:cubicBezTo>
                  <a:cubicBezTo>
                    <a:pt x="2122" y="5153"/>
                    <a:pt x="2139" y="5171"/>
                    <a:pt x="2154" y="5171"/>
                  </a:cubicBezTo>
                  <a:cubicBezTo>
                    <a:pt x="2226" y="5171"/>
                    <a:pt x="2232" y="4750"/>
                    <a:pt x="2366" y="4750"/>
                  </a:cubicBezTo>
                  <a:cubicBezTo>
                    <a:pt x="2384" y="4750"/>
                    <a:pt x="2404" y="4757"/>
                    <a:pt x="2427" y="4774"/>
                  </a:cubicBezTo>
                  <a:cubicBezTo>
                    <a:pt x="2585" y="4998"/>
                    <a:pt x="2814" y="5259"/>
                    <a:pt x="3071" y="5359"/>
                  </a:cubicBezTo>
                  <a:cubicBezTo>
                    <a:pt x="3395" y="5484"/>
                    <a:pt x="3988" y="5638"/>
                    <a:pt x="4538" y="5638"/>
                  </a:cubicBezTo>
                  <a:cubicBezTo>
                    <a:pt x="4892" y="5638"/>
                    <a:pt x="5227" y="5574"/>
                    <a:pt x="5460" y="5398"/>
                  </a:cubicBezTo>
                  <a:cubicBezTo>
                    <a:pt x="5843" y="5108"/>
                    <a:pt x="6204" y="5010"/>
                    <a:pt x="6457" y="5010"/>
                  </a:cubicBezTo>
                  <a:cubicBezTo>
                    <a:pt x="6591" y="5010"/>
                    <a:pt x="6695" y="5038"/>
                    <a:pt x="6755" y="5079"/>
                  </a:cubicBezTo>
                  <a:lnTo>
                    <a:pt x="8101" y="9330"/>
                  </a:lnTo>
                  <a:lnTo>
                    <a:pt x="7995" y="9385"/>
                  </a:lnTo>
                  <a:lnTo>
                    <a:pt x="8075" y="9537"/>
                  </a:lnTo>
                  <a:lnTo>
                    <a:pt x="9425" y="8826"/>
                  </a:lnTo>
                  <a:lnTo>
                    <a:pt x="8607" y="9097"/>
                  </a:lnTo>
                  <a:cubicBezTo>
                    <a:pt x="8611" y="9083"/>
                    <a:pt x="8615" y="9070"/>
                    <a:pt x="8619" y="9057"/>
                  </a:cubicBezTo>
                  <a:lnTo>
                    <a:pt x="8619" y="9057"/>
                  </a:lnTo>
                  <a:lnTo>
                    <a:pt x="8395" y="9175"/>
                  </a:lnTo>
                  <a:cubicBezTo>
                    <a:pt x="8477" y="9094"/>
                    <a:pt x="8562" y="9029"/>
                    <a:pt x="8644" y="8977"/>
                  </a:cubicBezTo>
                  <a:lnTo>
                    <a:pt x="8644" y="8977"/>
                  </a:lnTo>
                  <a:cubicBezTo>
                    <a:pt x="8636" y="9004"/>
                    <a:pt x="8628" y="9030"/>
                    <a:pt x="8619" y="9057"/>
                  </a:cubicBezTo>
                  <a:lnTo>
                    <a:pt x="8619" y="9057"/>
                  </a:lnTo>
                  <a:lnTo>
                    <a:pt x="8688" y="9021"/>
                  </a:lnTo>
                  <a:lnTo>
                    <a:pt x="8983" y="8823"/>
                  </a:lnTo>
                  <a:lnTo>
                    <a:pt x="8983" y="8823"/>
                  </a:lnTo>
                  <a:cubicBezTo>
                    <a:pt x="8889" y="8852"/>
                    <a:pt x="8770" y="8899"/>
                    <a:pt x="8644" y="8977"/>
                  </a:cubicBezTo>
                  <a:lnTo>
                    <a:pt x="8644" y="8977"/>
                  </a:lnTo>
                  <a:cubicBezTo>
                    <a:pt x="9617" y="5858"/>
                    <a:pt x="10219" y="4304"/>
                    <a:pt x="9524" y="3401"/>
                  </a:cubicBezTo>
                  <a:cubicBezTo>
                    <a:pt x="10158" y="2000"/>
                    <a:pt x="8560" y="447"/>
                    <a:pt x="7213" y="447"/>
                  </a:cubicBezTo>
                  <a:cubicBezTo>
                    <a:pt x="6907" y="447"/>
                    <a:pt x="6614" y="527"/>
                    <a:pt x="6363" y="707"/>
                  </a:cubicBezTo>
                  <a:cubicBezTo>
                    <a:pt x="6056" y="191"/>
                    <a:pt x="5694" y="1"/>
                    <a:pt x="5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970;p37">
              <a:extLst>
                <a:ext uri="{FF2B5EF4-FFF2-40B4-BE49-F238E27FC236}">
                  <a16:creationId xmlns:a16="http://schemas.microsoft.com/office/drawing/2014/main" id="{E79B6B09-30B8-7C51-6900-5399F061FE2A}"/>
                </a:ext>
              </a:extLst>
            </p:cNvPr>
            <p:cNvSpPr/>
            <p:nvPr/>
          </p:nvSpPr>
          <p:spPr>
            <a:xfrm>
              <a:off x="3573425" y="1744575"/>
              <a:ext cx="211600" cy="227475"/>
            </a:xfrm>
            <a:custGeom>
              <a:avLst/>
              <a:gdLst/>
              <a:ahLst/>
              <a:cxnLst/>
              <a:rect l="l" t="t" r="r" b="b"/>
              <a:pathLst>
                <a:path w="8464" h="9099" extrusionOk="0">
                  <a:moveTo>
                    <a:pt x="785" y="1"/>
                  </a:moveTo>
                  <a:lnTo>
                    <a:pt x="785" y="1"/>
                  </a:lnTo>
                  <a:cubicBezTo>
                    <a:pt x="0" y="4745"/>
                    <a:pt x="541" y="8533"/>
                    <a:pt x="1627" y="8884"/>
                  </a:cubicBezTo>
                  <a:cubicBezTo>
                    <a:pt x="2103" y="9037"/>
                    <a:pt x="2563" y="9099"/>
                    <a:pt x="2987" y="9099"/>
                  </a:cubicBezTo>
                  <a:cubicBezTo>
                    <a:pt x="3890" y="9099"/>
                    <a:pt x="4631" y="8818"/>
                    <a:pt x="5023" y="8540"/>
                  </a:cubicBezTo>
                  <a:cubicBezTo>
                    <a:pt x="6135" y="7753"/>
                    <a:pt x="6454" y="7063"/>
                    <a:pt x="6714" y="6650"/>
                  </a:cubicBezTo>
                  <a:cubicBezTo>
                    <a:pt x="6844" y="6445"/>
                    <a:pt x="8463" y="6706"/>
                    <a:pt x="8178" y="5191"/>
                  </a:cubicBezTo>
                  <a:cubicBezTo>
                    <a:pt x="8072" y="4619"/>
                    <a:pt x="7868" y="4441"/>
                    <a:pt x="7654" y="4441"/>
                  </a:cubicBezTo>
                  <a:cubicBezTo>
                    <a:pt x="7451" y="4441"/>
                    <a:pt x="7239" y="4603"/>
                    <a:pt x="7096" y="4739"/>
                  </a:cubicBezTo>
                  <a:cubicBezTo>
                    <a:pt x="7063" y="4771"/>
                    <a:pt x="7022" y="4785"/>
                    <a:pt x="6981" y="4785"/>
                  </a:cubicBezTo>
                  <a:cubicBezTo>
                    <a:pt x="6916" y="4785"/>
                    <a:pt x="6852" y="4747"/>
                    <a:pt x="6827" y="4678"/>
                  </a:cubicBezTo>
                  <a:cubicBezTo>
                    <a:pt x="6572" y="4021"/>
                    <a:pt x="6333" y="629"/>
                    <a:pt x="5952" y="460"/>
                  </a:cubicBezTo>
                  <a:cubicBezTo>
                    <a:pt x="5746" y="310"/>
                    <a:pt x="5508" y="255"/>
                    <a:pt x="5262" y="255"/>
                  </a:cubicBezTo>
                  <a:cubicBezTo>
                    <a:pt x="4748" y="255"/>
                    <a:pt x="4202" y="493"/>
                    <a:pt x="3859" y="587"/>
                  </a:cubicBezTo>
                  <a:cubicBezTo>
                    <a:pt x="3364" y="722"/>
                    <a:pt x="2650" y="959"/>
                    <a:pt x="2102" y="959"/>
                  </a:cubicBezTo>
                  <a:cubicBezTo>
                    <a:pt x="1959" y="959"/>
                    <a:pt x="1828" y="943"/>
                    <a:pt x="1714" y="905"/>
                  </a:cubicBezTo>
                  <a:cubicBezTo>
                    <a:pt x="1165" y="719"/>
                    <a:pt x="785" y="1"/>
                    <a:pt x="785" y="1"/>
                  </a:cubicBezTo>
                  <a:close/>
                </a:path>
              </a:pathLst>
            </a:custGeom>
            <a:solidFill>
              <a:srgbClr val="F78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971;p37">
              <a:extLst>
                <a:ext uri="{FF2B5EF4-FFF2-40B4-BE49-F238E27FC236}">
                  <a16:creationId xmlns:a16="http://schemas.microsoft.com/office/drawing/2014/main" id="{99260F62-5B7D-F62E-CE6D-7CE7573245C0}"/>
                </a:ext>
              </a:extLst>
            </p:cNvPr>
            <p:cNvSpPr/>
            <p:nvPr/>
          </p:nvSpPr>
          <p:spPr>
            <a:xfrm>
              <a:off x="3750450" y="1864500"/>
              <a:ext cx="21400" cy="22750"/>
            </a:xfrm>
            <a:custGeom>
              <a:avLst/>
              <a:gdLst/>
              <a:ahLst/>
              <a:cxnLst/>
              <a:rect l="l" t="t" r="r" b="b"/>
              <a:pathLst>
                <a:path w="856" h="910" extrusionOk="0">
                  <a:moveTo>
                    <a:pt x="525" y="0"/>
                  </a:moveTo>
                  <a:cubicBezTo>
                    <a:pt x="190" y="0"/>
                    <a:pt x="0" y="910"/>
                    <a:pt x="2" y="910"/>
                  </a:cubicBezTo>
                  <a:cubicBezTo>
                    <a:pt x="2" y="910"/>
                    <a:pt x="2" y="910"/>
                    <a:pt x="2" y="910"/>
                  </a:cubicBezTo>
                  <a:lnTo>
                    <a:pt x="855" y="281"/>
                  </a:lnTo>
                  <a:cubicBezTo>
                    <a:pt x="734" y="78"/>
                    <a:pt x="623" y="0"/>
                    <a:pt x="525" y="0"/>
                  </a:cubicBezTo>
                  <a:close/>
                </a:path>
              </a:pathLst>
            </a:custGeom>
            <a:solidFill>
              <a:srgbClr val="D34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72;p37">
              <a:extLst>
                <a:ext uri="{FF2B5EF4-FFF2-40B4-BE49-F238E27FC236}">
                  <a16:creationId xmlns:a16="http://schemas.microsoft.com/office/drawing/2014/main" id="{1EAE108B-BBF6-0D53-A33F-9F5B63DFE0C5}"/>
                </a:ext>
              </a:extLst>
            </p:cNvPr>
            <p:cNvSpPr/>
            <p:nvPr/>
          </p:nvSpPr>
          <p:spPr>
            <a:xfrm>
              <a:off x="3630625" y="1847975"/>
              <a:ext cx="15000" cy="33100"/>
            </a:xfrm>
            <a:custGeom>
              <a:avLst/>
              <a:gdLst/>
              <a:ahLst/>
              <a:cxnLst/>
              <a:rect l="l" t="t" r="r" b="b"/>
              <a:pathLst>
                <a:path w="600" h="1324" extrusionOk="0">
                  <a:moveTo>
                    <a:pt x="477" y="0"/>
                  </a:moveTo>
                  <a:cubicBezTo>
                    <a:pt x="464" y="0"/>
                    <a:pt x="452" y="8"/>
                    <a:pt x="447" y="23"/>
                  </a:cubicBezTo>
                  <a:lnTo>
                    <a:pt x="9" y="1243"/>
                  </a:lnTo>
                  <a:cubicBezTo>
                    <a:pt x="1" y="1265"/>
                    <a:pt x="16" y="1291"/>
                    <a:pt x="38" y="1292"/>
                  </a:cubicBezTo>
                  <a:lnTo>
                    <a:pt x="562" y="1324"/>
                  </a:lnTo>
                  <a:cubicBezTo>
                    <a:pt x="563" y="1324"/>
                    <a:pt x="564" y="1324"/>
                    <a:pt x="565" y="1324"/>
                  </a:cubicBezTo>
                  <a:cubicBezTo>
                    <a:pt x="584" y="1324"/>
                    <a:pt x="600" y="1305"/>
                    <a:pt x="598" y="1285"/>
                  </a:cubicBezTo>
                  <a:lnTo>
                    <a:pt x="512" y="34"/>
                  </a:lnTo>
                  <a:cubicBezTo>
                    <a:pt x="510" y="12"/>
                    <a:pt x="493" y="0"/>
                    <a:pt x="477" y="0"/>
                  </a:cubicBezTo>
                  <a:close/>
                </a:path>
              </a:pathLst>
            </a:custGeom>
            <a:solidFill>
              <a:srgbClr val="D34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73;p37">
              <a:extLst>
                <a:ext uri="{FF2B5EF4-FFF2-40B4-BE49-F238E27FC236}">
                  <a16:creationId xmlns:a16="http://schemas.microsoft.com/office/drawing/2014/main" id="{86391249-907F-1F89-9589-D583B6B9732C}"/>
                </a:ext>
              </a:extLst>
            </p:cNvPr>
            <p:cNvSpPr/>
            <p:nvPr/>
          </p:nvSpPr>
          <p:spPr>
            <a:xfrm>
              <a:off x="3618225" y="1892200"/>
              <a:ext cx="50525" cy="25425"/>
            </a:xfrm>
            <a:custGeom>
              <a:avLst/>
              <a:gdLst/>
              <a:ahLst/>
              <a:cxnLst/>
              <a:rect l="l" t="t" r="r" b="b"/>
              <a:pathLst>
                <a:path w="2021" h="1017" extrusionOk="0">
                  <a:moveTo>
                    <a:pt x="0" y="0"/>
                  </a:moveTo>
                  <a:cubicBezTo>
                    <a:pt x="0" y="0"/>
                    <a:pt x="138" y="970"/>
                    <a:pt x="730" y="1015"/>
                  </a:cubicBezTo>
                  <a:cubicBezTo>
                    <a:pt x="743" y="1016"/>
                    <a:pt x="756" y="1017"/>
                    <a:pt x="769" y="1017"/>
                  </a:cubicBezTo>
                  <a:cubicBezTo>
                    <a:pt x="1355" y="1017"/>
                    <a:pt x="2020" y="23"/>
                    <a:pt x="2020" y="23"/>
                  </a:cubicBezTo>
                  <a:lnTo>
                    <a:pt x="2020" y="23"/>
                  </a:lnTo>
                  <a:cubicBezTo>
                    <a:pt x="1972" y="27"/>
                    <a:pt x="1863" y="29"/>
                    <a:pt x="1718" y="29"/>
                  </a:cubicBezTo>
                  <a:cubicBezTo>
                    <a:pt x="1140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74;p37">
              <a:extLst>
                <a:ext uri="{FF2B5EF4-FFF2-40B4-BE49-F238E27FC236}">
                  <a16:creationId xmlns:a16="http://schemas.microsoft.com/office/drawing/2014/main" id="{8F8D0600-DBE6-273F-45BD-ABC39C470176}"/>
                </a:ext>
              </a:extLst>
            </p:cNvPr>
            <p:cNvSpPr/>
            <p:nvPr/>
          </p:nvSpPr>
          <p:spPr>
            <a:xfrm>
              <a:off x="3583825" y="1857225"/>
              <a:ext cx="177200" cy="113625"/>
            </a:xfrm>
            <a:custGeom>
              <a:avLst/>
              <a:gdLst/>
              <a:ahLst/>
              <a:cxnLst/>
              <a:rect l="l" t="t" r="r" b="b"/>
              <a:pathLst>
                <a:path w="7088" h="4545" extrusionOk="0">
                  <a:moveTo>
                    <a:pt x="7022" y="1941"/>
                  </a:moveTo>
                  <a:cubicBezTo>
                    <a:pt x="6936" y="1941"/>
                    <a:pt x="6765" y="1972"/>
                    <a:pt x="6499" y="2157"/>
                  </a:cubicBezTo>
                  <a:lnTo>
                    <a:pt x="6499" y="2157"/>
                  </a:lnTo>
                  <a:cubicBezTo>
                    <a:pt x="6822" y="2045"/>
                    <a:pt x="7088" y="1949"/>
                    <a:pt x="7088" y="1949"/>
                  </a:cubicBezTo>
                  <a:cubicBezTo>
                    <a:pt x="7088" y="1949"/>
                    <a:pt x="7066" y="1941"/>
                    <a:pt x="7022" y="1941"/>
                  </a:cubicBezTo>
                  <a:close/>
                  <a:moveTo>
                    <a:pt x="6976" y="1"/>
                  </a:moveTo>
                  <a:lnTo>
                    <a:pt x="6976" y="1"/>
                  </a:lnTo>
                  <a:cubicBezTo>
                    <a:pt x="6975" y="1"/>
                    <a:pt x="4659" y="932"/>
                    <a:pt x="3842" y="932"/>
                  </a:cubicBezTo>
                  <a:cubicBezTo>
                    <a:pt x="3657" y="932"/>
                    <a:pt x="3112" y="357"/>
                    <a:pt x="2350" y="357"/>
                  </a:cubicBezTo>
                  <a:cubicBezTo>
                    <a:pt x="2058" y="357"/>
                    <a:pt x="1733" y="442"/>
                    <a:pt x="1385" y="678"/>
                  </a:cubicBezTo>
                  <a:cubicBezTo>
                    <a:pt x="955" y="967"/>
                    <a:pt x="645" y="1052"/>
                    <a:pt x="429" y="1052"/>
                  </a:cubicBezTo>
                  <a:cubicBezTo>
                    <a:pt x="118" y="1052"/>
                    <a:pt x="0" y="876"/>
                    <a:pt x="0" y="876"/>
                  </a:cubicBezTo>
                  <a:lnTo>
                    <a:pt x="0" y="876"/>
                  </a:lnTo>
                  <a:cubicBezTo>
                    <a:pt x="0" y="876"/>
                    <a:pt x="113" y="3333"/>
                    <a:pt x="847" y="4066"/>
                  </a:cubicBezTo>
                  <a:cubicBezTo>
                    <a:pt x="1148" y="4367"/>
                    <a:pt x="1776" y="4545"/>
                    <a:pt x="2492" y="4545"/>
                  </a:cubicBezTo>
                  <a:cubicBezTo>
                    <a:pt x="3523" y="4545"/>
                    <a:pt x="4738" y="4176"/>
                    <a:pt x="5422" y="3276"/>
                  </a:cubicBezTo>
                  <a:cubicBezTo>
                    <a:pt x="5879" y="2674"/>
                    <a:pt x="6235" y="2340"/>
                    <a:pt x="6499" y="2157"/>
                  </a:cubicBezTo>
                  <a:lnTo>
                    <a:pt x="6499" y="2157"/>
                  </a:lnTo>
                  <a:cubicBezTo>
                    <a:pt x="6076" y="2305"/>
                    <a:pt x="5553" y="2482"/>
                    <a:pt x="5394" y="2514"/>
                  </a:cubicBezTo>
                  <a:cubicBezTo>
                    <a:pt x="5387" y="2516"/>
                    <a:pt x="5379" y="2516"/>
                    <a:pt x="5372" y="2516"/>
                  </a:cubicBezTo>
                  <a:cubicBezTo>
                    <a:pt x="5082" y="2516"/>
                    <a:pt x="4527" y="1489"/>
                    <a:pt x="4829" y="1187"/>
                  </a:cubicBezTo>
                  <a:cubicBezTo>
                    <a:pt x="5139" y="877"/>
                    <a:pt x="6975" y="1"/>
                    <a:pt x="6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75;p37">
              <a:extLst>
                <a:ext uri="{FF2B5EF4-FFF2-40B4-BE49-F238E27FC236}">
                  <a16:creationId xmlns:a16="http://schemas.microsoft.com/office/drawing/2014/main" id="{1B99871C-7DCA-1FD4-54C3-B5A2F5DF9A36}"/>
                </a:ext>
              </a:extLst>
            </p:cNvPr>
            <p:cNvSpPr/>
            <p:nvPr/>
          </p:nvSpPr>
          <p:spPr>
            <a:xfrm>
              <a:off x="3582750" y="1856350"/>
              <a:ext cx="180875" cy="115425"/>
            </a:xfrm>
            <a:custGeom>
              <a:avLst/>
              <a:gdLst/>
              <a:ahLst/>
              <a:cxnLst/>
              <a:rect l="l" t="t" r="r" b="b"/>
              <a:pathLst>
                <a:path w="7235" h="4617" extrusionOk="0">
                  <a:moveTo>
                    <a:pt x="6302" y="347"/>
                  </a:moveTo>
                  <a:cubicBezTo>
                    <a:pt x="5747" y="627"/>
                    <a:pt x="5033" y="1009"/>
                    <a:pt x="4845" y="1195"/>
                  </a:cubicBezTo>
                  <a:cubicBezTo>
                    <a:pt x="4653" y="1387"/>
                    <a:pt x="4775" y="1808"/>
                    <a:pt x="4936" y="2111"/>
                  </a:cubicBezTo>
                  <a:cubicBezTo>
                    <a:pt x="5056" y="2337"/>
                    <a:pt x="5249" y="2586"/>
                    <a:pt x="5412" y="2586"/>
                  </a:cubicBezTo>
                  <a:cubicBezTo>
                    <a:pt x="5423" y="2586"/>
                    <a:pt x="5433" y="2585"/>
                    <a:pt x="5443" y="2583"/>
                  </a:cubicBezTo>
                  <a:cubicBezTo>
                    <a:pt x="5580" y="2557"/>
                    <a:pt x="5969" y="2428"/>
                    <a:pt x="6340" y="2300"/>
                  </a:cubicBezTo>
                  <a:lnTo>
                    <a:pt x="6340" y="2300"/>
                  </a:lnTo>
                  <a:cubicBezTo>
                    <a:pt x="6098" y="2501"/>
                    <a:pt x="5798" y="2811"/>
                    <a:pt x="5436" y="3289"/>
                  </a:cubicBezTo>
                  <a:cubicBezTo>
                    <a:pt x="4893" y="4004"/>
                    <a:pt x="3944" y="4457"/>
                    <a:pt x="2833" y="4533"/>
                  </a:cubicBezTo>
                  <a:cubicBezTo>
                    <a:pt x="2731" y="4540"/>
                    <a:pt x="2630" y="4543"/>
                    <a:pt x="2531" y="4543"/>
                  </a:cubicBezTo>
                  <a:cubicBezTo>
                    <a:pt x="1823" y="4543"/>
                    <a:pt x="1209" y="4370"/>
                    <a:pt x="916" y="4077"/>
                  </a:cubicBezTo>
                  <a:cubicBezTo>
                    <a:pt x="280" y="3440"/>
                    <a:pt x="114" y="1461"/>
                    <a:pt x="85" y="1004"/>
                  </a:cubicBezTo>
                  <a:lnTo>
                    <a:pt x="85" y="1004"/>
                  </a:lnTo>
                  <a:cubicBezTo>
                    <a:pt x="135" y="1042"/>
                    <a:pt x="212" y="1088"/>
                    <a:pt x="327" y="1111"/>
                  </a:cubicBezTo>
                  <a:cubicBezTo>
                    <a:pt x="374" y="1120"/>
                    <a:pt x="423" y="1125"/>
                    <a:pt x="475" y="1125"/>
                  </a:cubicBezTo>
                  <a:cubicBezTo>
                    <a:pt x="746" y="1125"/>
                    <a:pt x="1073" y="998"/>
                    <a:pt x="1447" y="743"/>
                  </a:cubicBezTo>
                  <a:cubicBezTo>
                    <a:pt x="1786" y="514"/>
                    <a:pt x="2104" y="431"/>
                    <a:pt x="2391" y="431"/>
                  </a:cubicBezTo>
                  <a:cubicBezTo>
                    <a:pt x="2896" y="431"/>
                    <a:pt x="3305" y="687"/>
                    <a:pt x="3568" y="851"/>
                  </a:cubicBezTo>
                  <a:cubicBezTo>
                    <a:pt x="3710" y="940"/>
                    <a:pt x="3812" y="1004"/>
                    <a:pt x="3883" y="1004"/>
                  </a:cubicBezTo>
                  <a:cubicBezTo>
                    <a:pt x="4415" y="1004"/>
                    <a:pt x="5550" y="622"/>
                    <a:pt x="6302" y="347"/>
                  </a:cubicBezTo>
                  <a:close/>
                  <a:moveTo>
                    <a:pt x="7004" y="0"/>
                  </a:moveTo>
                  <a:cubicBezTo>
                    <a:pt x="6980" y="10"/>
                    <a:pt x="4685" y="929"/>
                    <a:pt x="3883" y="929"/>
                  </a:cubicBezTo>
                  <a:cubicBezTo>
                    <a:pt x="3833" y="929"/>
                    <a:pt x="3728" y="864"/>
                    <a:pt x="3607" y="788"/>
                  </a:cubicBezTo>
                  <a:cubicBezTo>
                    <a:pt x="3334" y="618"/>
                    <a:pt x="2913" y="355"/>
                    <a:pt x="2392" y="355"/>
                  </a:cubicBezTo>
                  <a:cubicBezTo>
                    <a:pt x="2093" y="355"/>
                    <a:pt x="1761" y="441"/>
                    <a:pt x="1405" y="682"/>
                  </a:cubicBezTo>
                  <a:cubicBezTo>
                    <a:pt x="986" y="965"/>
                    <a:pt x="684" y="1048"/>
                    <a:pt x="474" y="1048"/>
                  </a:cubicBezTo>
                  <a:cubicBezTo>
                    <a:pt x="188" y="1048"/>
                    <a:pt x="75" y="893"/>
                    <a:pt x="72" y="890"/>
                  </a:cubicBezTo>
                  <a:lnTo>
                    <a:pt x="0" y="781"/>
                  </a:lnTo>
                  <a:lnTo>
                    <a:pt x="6" y="912"/>
                  </a:lnTo>
                  <a:cubicBezTo>
                    <a:pt x="11" y="1013"/>
                    <a:pt x="128" y="3391"/>
                    <a:pt x="864" y="4127"/>
                  </a:cubicBezTo>
                  <a:cubicBezTo>
                    <a:pt x="1170" y="4434"/>
                    <a:pt x="1807" y="4616"/>
                    <a:pt x="2534" y="4616"/>
                  </a:cubicBezTo>
                  <a:cubicBezTo>
                    <a:pt x="2634" y="4616"/>
                    <a:pt x="2736" y="4612"/>
                    <a:pt x="2838" y="4606"/>
                  </a:cubicBezTo>
                  <a:cubicBezTo>
                    <a:pt x="3971" y="4528"/>
                    <a:pt x="4938" y="4064"/>
                    <a:pt x="5493" y="3333"/>
                  </a:cubicBezTo>
                  <a:cubicBezTo>
                    <a:pt x="5949" y="2735"/>
                    <a:pt x="6301" y="2404"/>
                    <a:pt x="6559" y="2224"/>
                  </a:cubicBezTo>
                  <a:cubicBezTo>
                    <a:pt x="6866" y="2118"/>
                    <a:pt x="7119" y="2027"/>
                    <a:pt x="7143" y="2017"/>
                  </a:cubicBezTo>
                  <a:lnTo>
                    <a:pt x="7234" y="1984"/>
                  </a:lnTo>
                  <a:lnTo>
                    <a:pt x="7143" y="1949"/>
                  </a:lnTo>
                  <a:cubicBezTo>
                    <a:pt x="7139" y="1948"/>
                    <a:pt x="7113" y="1939"/>
                    <a:pt x="7065" y="1939"/>
                  </a:cubicBezTo>
                  <a:cubicBezTo>
                    <a:pt x="6972" y="1939"/>
                    <a:pt x="6794" y="1972"/>
                    <a:pt x="6525" y="2159"/>
                  </a:cubicBezTo>
                  <a:cubicBezTo>
                    <a:pt x="6103" y="2305"/>
                    <a:pt x="5586" y="2480"/>
                    <a:pt x="5428" y="2512"/>
                  </a:cubicBezTo>
                  <a:cubicBezTo>
                    <a:pt x="5423" y="2513"/>
                    <a:pt x="5418" y="2513"/>
                    <a:pt x="5413" y="2513"/>
                  </a:cubicBezTo>
                  <a:cubicBezTo>
                    <a:pt x="5310" y="2513"/>
                    <a:pt x="5137" y="2331"/>
                    <a:pt x="5000" y="2076"/>
                  </a:cubicBezTo>
                  <a:cubicBezTo>
                    <a:pt x="4838" y="1774"/>
                    <a:pt x="4744" y="1399"/>
                    <a:pt x="4896" y="1247"/>
                  </a:cubicBezTo>
                  <a:cubicBezTo>
                    <a:pt x="5199" y="944"/>
                    <a:pt x="7015" y="76"/>
                    <a:pt x="7033" y="67"/>
                  </a:cubicBezTo>
                  <a:lnTo>
                    <a:pt x="7004" y="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76;p37">
              <a:extLst>
                <a:ext uri="{FF2B5EF4-FFF2-40B4-BE49-F238E27FC236}">
                  <a16:creationId xmlns:a16="http://schemas.microsoft.com/office/drawing/2014/main" id="{10D53099-4BCF-EDD0-7722-7F419201B098}"/>
                </a:ext>
              </a:extLst>
            </p:cNvPr>
            <p:cNvSpPr/>
            <p:nvPr/>
          </p:nvSpPr>
          <p:spPr>
            <a:xfrm>
              <a:off x="3600975" y="2010075"/>
              <a:ext cx="197625" cy="154500"/>
            </a:xfrm>
            <a:custGeom>
              <a:avLst/>
              <a:gdLst/>
              <a:ahLst/>
              <a:cxnLst/>
              <a:rect l="l" t="t" r="r" b="b"/>
              <a:pathLst>
                <a:path w="7905" h="6180" extrusionOk="0">
                  <a:moveTo>
                    <a:pt x="7814" y="0"/>
                  </a:moveTo>
                  <a:lnTo>
                    <a:pt x="1872" y="5942"/>
                  </a:lnTo>
                  <a:cubicBezTo>
                    <a:pt x="1160" y="3738"/>
                    <a:pt x="131" y="487"/>
                    <a:pt x="128" y="301"/>
                  </a:cubicBezTo>
                  <a:lnTo>
                    <a:pt x="0" y="301"/>
                  </a:lnTo>
                  <a:cubicBezTo>
                    <a:pt x="0" y="558"/>
                    <a:pt x="1599" y="5515"/>
                    <a:pt x="1782" y="6080"/>
                  </a:cubicBezTo>
                  <a:lnTo>
                    <a:pt x="1814" y="6180"/>
                  </a:lnTo>
                  <a:lnTo>
                    <a:pt x="7905" y="91"/>
                  </a:lnTo>
                  <a:lnTo>
                    <a:pt x="78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77;p37">
              <a:extLst>
                <a:ext uri="{FF2B5EF4-FFF2-40B4-BE49-F238E27FC236}">
                  <a16:creationId xmlns:a16="http://schemas.microsoft.com/office/drawing/2014/main" id="{D828A5F2-980A-9558-0C55-743DA85B7A61}"/>
                </a:ext>
              </a:extLst>
            </p:cNvPr>
            <p:cNvSpPr/>
            <p:nvPr/>
          </p:nvSpPr>
          <p:spPr>
            <a:xfrm>
              <a:off x="3721700" y="2301900"/>
              <a:ext cx="106975" cy="26500"/>
            </a:xfrm>
            <a:custGeom>
              <a:avLst/>
              <a:gdLst/>
              <a:ahLst/>
              <a:cxnLst/>
              <a:rect l="l" t="t" r="r" b="b"/>
              <a:pathLst>
                <a:path w="4279" h="1060" extrusionOk="0">
                  <a:moveTo>
                    <a:pt x="4150" y="126"/>
                  </a:moveTo>
                  <a:lnTo>
                    <a:pt x="4150" y="931"/>
                  </a:lnTo>
                  <a:lnTo>
                    <a:pt x="126" y="931"/>
                  </a:lnTo>
                  <a:lnTo>
                    <a:pt x="126" y="126"/>
                  </a:lnTo>
                  <a:close/>
                  <a:moveTo>
                    <a:pt x="0" y="1"/>
                  </a:moveTo>
                  <a:lnTo>
                    <a:pt x="0" y="1059"/>
                  </a:lnTo>
                  <a:lnTo>
                    <a:pt x="4278" y="1059"/>
                  </a:lnTo>
                  <a:lnTo>
                    <a:pt x="42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266;p18">
            <a:extLst>
              <a:ext uri="{FF2B5EF4-FFF2-40B4-BE49-F238E27FC236}">
                <a16:creationId xmlns:a16="http://schemas.microsoft.com/office/drawing/2014/main" id="{B9B38271-D930-2A96-469F-014B0B4CE0E0}"/>
              </a:ext>
            </a:extLst>
          </p:cNvPr>
          <p:cNvGrpSpPr/>
          <p:nvPr/>
        </p:nvGrpSpPr>
        <p:grpSpPr>
          <a:xfrm>
            <a:off x="10633716" y="1929249"/>
            <a:ext cx="1454433" cy="2063245"/>
            <a:chOff x="4457375" y="3243450"/>
            <a:chExt cx="1117700" cy="1946550"/>
          </a:xfrm>
        </p:grpSpPr>
        <p:sp>
          <p:nvSpPr>
            <p:cNvPr id="134" name="Google Shape;267;p18">
              <a:extLst>
                <a:ext uri="{FF2B5EF4-FFF2-40B4-BE49-F238E27FC236}">
                  <a16:creationId xmlns:a16="http://schemas.microsoft.com/office/drawing/2014/main" id="{F2A34E1A-653E-2E91-9D48-41955599C53D}"/>
                </a:ext>
              </a:extLst>
            </p:cNvPr>
            <p:cNvSpPr/>
            <p:nvPr/>
          </p:nvSpPr>
          <p:spPr>
            <a:xfrm>
              <a:off x="4712875" y="4100925"/>
              <a:ext cx="662675" cy="514275"/>
            </a:xfrm>
            <a:custGeom>
              <a:avLst/>
              <a:gdLst/>
              <a:ahLst/>
              <a:cxnLst/>
              <a:rect l="l" t="t" r="r" b="b"/>
              <a:pathLst>
                <a:path w="26507" h="20571" extrusionOk="0">
                  <a:moveTo>
                    <a:pt x="1" y="0"/>
                  </a:moveTo>
                  <a:lnTo>
                    <a:pt x="1" y="16896"/>
                  </a:lnTo>
                  <a:cubicBezTo>
                    <a:pt x="1" y="18926"/>
                    <a:pt x="5934" y="20571"/>
                    <a:pt x="13253" y="20571"/>
                  </a:cubicBezTo>
                  <a:cubicBezTo>
                    <a:pt x="20572" y="20571"/>
                    <a:pt x="26506" y="18926"/>
                    <a:pt x="26506" y="16896"/>
                  </a:cubicBezTo>
                  <a:lnTo>
                    <a:pt x="25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268;p18">
              <a:extLst>
                <a:ext uri="{FF2B5EF4-FFF2-40B4-BE49-F238E27FC236}">
                  <a16:creationId xmlns:a16="http://schemas.microsoft.com/office/drawing/2014/main" id="{A3574591-B473-3CB1-828A-7296347D819D}"/>
                </a:ext>
              </a:extLst>
            </p:cNvPr>
            <p:cNvSpPr/>
            <p:nvPr/>
          </p:nvSpPr>
          <p:spPr>
            <a:xfrm>
              <a:off x="4773425" y="5034500"/>
              <a:ext cx="160850" cy="36400"/>
            </a:xfrm>
            <a:custGeom>
              <a:avLst/>
              <a:gdLst/>
              <a:ahLst/>
              <a:cxnLst/>
              <a:rect l="l" t="t" r="r" b="b"/>
              <a:pathLst>
                <a:path w="6434" h="1456" extrusionOk="0">
                  <a:moveTo>
                    <a:pt x="3217" y="1"/>
                  </a:moveTo>
                  <a:cubicBezTo>
                    <a:pt x="1441" y="1"/>
                    <a:pt x="1" y="327"/>
                    <a:pt x="1" y="729"/>
                  </a:cubicBezTo>
                  <a:cubicBezTo>
                    <a:pt x="1" y="1131"/>
                    <a:pt x="1441" y="1456"/>
                    <a:pt x="3217" y="1456"/>
                  </a:cubicBezTo>
                  <a:cubicBezTo>
                    <a:pt x="4994" y="1456"/>
                    <a:pt x="6434" y="1131"/>
                    <a:pt x="6434" y="729"/>
                  </a:cubicBezTo>
                  <a:cubicBezTo>
                    <a:pt x="6434" y="327"/>
                    <a:pt x="4994" y="1"/>
                    <a:pt x="3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269;p18">
              <a:extLst>
                <a:ext uri="{FF2B5EF4-FFF2-40B4-BE49-F238E27FC236}">
                  <a16:creationId xmlns:a16="http://schemas.microsoft.com/office/drawing/2014/main" id="{CAAD6B0C-5A6B-7A27-A6BA-72E926F922E8}"/>
                </a:ext>
              </a:extLst>
            </p:cNvPr>
            <p:cNvSpPr/>
            <p:nvPr/>
          </p:nvSpPr>
          <p:spPr>
            <a:xfrm>
              <a:off x="4787950" y="4955325"/>
              <a:ext cx="132725" cy="221175"/>
            </a:xfrm>
            <a:custGeom>
              <a:avLst/>
              <a:gdLst/>
              <a:ahLst/>
              <a:cxnLst/>
              <a:rect l="l" t="t" r="r" b="b"/>
              <a:pathLst>
                <a:path w="5309" h="8847" extrusionOk="0">
                  <a:moveTo>
                    <a:pt x="1" y="1"/>
                  </a:moveTo>
                  <a:lnTo>
                    <a:pt x="660" y="8846"/>
                  </a:lnTo>
                  <a:lnTo>
                    <a:pt x="4649" y="8846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rgbClr val="FFA1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270;p18">
              <a:extLst>
                <a:ext uri="{FF2B5EF4-FFF2-40B4-BE49-F238E27FC236}">
                  <a16:creationId xmlns:a16="http://schemas.microsoft.com/office/drawing/2014/main" id="{3BC0E847-EC52-CAC4-60AC-1D8C4DDA8718}"/>
                </a:ext>
              </a:extLst>
            </p:cNvPr>
            <p:cNvSpPr/>
            <p:nvPr/>
          </p:nvSpPr>
          <p:spPr>
            <a:xfrm>
              <a:off x="4787950" y="4955325"/>
              <a:ext cx="132725" cy="121025"/>
            </a:xfrm>
            <a:custGeom>
              <a:avLst/>
              <a:gdLst/>
              <a:ahLst/>
              <a:cxnLst/>
              <a:rect l="l" t="t" r="r" b="b"/>
              <a:pathLst>
                <a:path w="5309" h="4841" extrusionOk="0">
                  <a:moveTo>
                    <a:pt x="1" y="1"/>
                  </a:moveTo>
                  <a:lnTo>
                    <a:pt x="306" y="4097"/>
                  </a:lnTo>
                  <a:cubicBezTo>
                    <a:pt x="447" y="4091"/>
                    <a:pt x="632" y="4086"/>
                    <a:pt x="851" y="4086"/>
                  </a:cubicBezTo>
                  <a:cubicBezTo>
                    <a:pt x="1855" y="4086"/>
                    <a:pt x="3561" y="4196"/>
                    <a:pt x="4948" y="4840"/>
                  </a:cubicBezTo>
                  <a:lnTo>
                    <a:pt x="5308" y="1"/>
                  </a:lnTo>
                  <a:close/>
                </a:path>
              </a:pathLst>
            </a:custGeom>
            <a:solidFill>
              <a:srgbClr val="F87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271;p18">
              <a:extLst>
                <a:ext uri="{FF2B5EF4-FFF2-40B4-BE49-F238E27FC236}">
                  <a16:creationId xmlns:a16="http://schemas.microsoft.com/office/drawing/2014/main" id="{F46F450D-7910-0F0A-0730-8696FCB11A4C}"/>
                </a:ext>
              </a:extLst>
            </p:cNvPr>
            <p:cNvSpPr/>
            <p:nvPr/>
          </p:nvSpPr>
          <p:spPr>
            <a:xfrm>
              <a:off x="5142400" y="5034500"/>
              <a:ext cx="160850" cy="36400"/>
            </a:xfrm>
            <a:custGeom>
              <a:avLst/>
              <a:gdLst/>
              <a:ahLst/>
              <a:cxnLst/>
              <a:rect l="l" t="t" r="r" b="b"/>
              <a:pathLst>
                <a:path w="6434" h="1456" extrusionOk="0">
                  <a:moveTo>
                    <a:pt x="3217" y="1"/>
                  </a:moveTo>
                  <a:cubicBezTo>
                    <a:pt x="1440" y="1"/>
                    <a:pt x="0" y="327"/>
                    <a:pt x="0" y="729"/>
                  </a:cubicBezTo>
                  <a:cubicBezTo>
                    <a:pt x="0" y="1131"/>
                    <a:pt x="1440" y="1456"/>
                    <a:pt x="3217" y="1456"/>
                  </a:cubicBezTo>
                  <a:cubicBezTo>
                    <a:pt x="4993" y="1456"/>
                    <a:pt x="6433" y="1131"/>
                    <a:pt x="6433" y="729"/>
                  </a:cubicBezTo>
                  <a:cubicBezTo>
                    <a:pt x="6433" y="327"/>
                    <a:pt x="4993" y="1"/>
                    <a:pt x="3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272;p18">
              <a:extLst>
                <a:ext uri="{FF2B5EF4-FFF2-40B4-BE49-F238E27FC236}">
                  <a16:creationId xmlns:a16="http://schemas.microsoft.com/office/drawing/2014/main" id="{4AD0671D-9F31-5023-170B-CD7D02FC5535}"/>
                </a:ext>
              </a:extLst>
            </p:cNvPr>
            <p:cNvSpPr/>
            <p:nvPr/>
          </p:nvSpPr>
          <p:spPr>
            <a:xfrm>
              <a:off x="5156075" y="4955325"/>
              <a:ext cx="132675" cy="221175"/>
            </a:xfrm>
            <a:custGeom>
              <a:avLst/>
              <a:gdLst/>
              <a:ahLst/>
              <a:cxnLst/>
              <a:rect l="l" t="t" r="r" b="b"/>
              <a:pathLst>
                <a:path w="5307" h="8847" extrusionOk="0">
                  <a:moveTo>
                    <a:pt x="0" y="1"/>
                  </a:moveTo>
                  <a:lnTo>
                    <a:pt x="658" y="8846"/>
                  </a:lnTo>
                  <a:lnTo>
                    <a:pt x="4649" y="8846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rgbClr val="FFA1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273;p18">
              <a:extLst>
                <a:ext uri="{FF2B5EF4-FFF2-40B4-BE49-F238E27FC236}">
                  <a16:creationId xmlns:a16="http://schemas.microsoft.com/office/drawing/2014/main" id="{A1D85CD1-9CEB-E553-1CBE-B22B2E59BE6E}"/>
                </a:ext>
              </a:extLst>
            </p:cNvPr>
            <p:cNvSpPr/>
            <p:nvPr/>
          </p:nvSpPr>
          <p:spPr>
            <a:xfrm>
              <a:off x="5156075" y="4955325"/>
              <a:ext cx="132675" cy="126375"/>
            </a:xfrm>
            <a:custGeom>
              <a:avLst/>
              <a:gdLst/>
              <a:ahLst/>
              <a:cxnLst/>
              <a:rect l="l" t="t" r="r" b="b"/>
              <a:pathLst>
                <a:path w="5307" h="5055" extrusionOk="0">
                  <a:moveTo>
                    <a:pt x="0" y="1"/>
                  </a:moveTo>
                  <a:lnTo>
                    <a:pt x="375" y="5055"/>
                  </a:lnTo>
                  <a:cubicBezTo>
                    <a:pt x="1092" y="4753"/>
                    <a:pt x="2771" y="4159"/>
                    <a:pt x="4876" y="4159"/>
                  </a:cubicBezTo>
                  <a:cubicBezTo>
                    <a:pt x="4917" y="4159"/>
                    <a:pt x="4957" y="4159"/>
                    <a:pt x="4997" y="4159"/>
                  </a:cubicBezTo>
                  <a:lnTo>
                    <a:pt x="5307" y="1"/>
                  </a:lnTo>
                  <a:close/>
                </a:path>
              </a:pathLst>
            </a:custGeom>
            <a:solidFill>
              <a:srgbClr val="F87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274;p18">
              <a:extLst>
                <a:ext uri="{FF2B5EF4-FFF2-40B4-BE49-F238E27FC236}">
                  <a16:creationId xmlns:a16="http://schemas.microsoft.com/office/drawing/2014/main" id="{29E028FC-B1A7-0C74-6880-9073B00CBE56}"/>
                </a:ext>
              </a:extLst>
            </p:cNvPr>
            <p:cNvSpPr/>
            <p:nvPr/>
          </p:nvSpPr>
          <p:spPr>
            <a:xfrm>
              <a:off x="4696650" y="4100925"/>
              <a:ext cx="663775" cy="951800"/>
            </a:xfrm>
            <a:custGeom>
              <a:avLst/>
              <a:gdLst/>
              <a:ahLst/>
              <a:cxnLst/>
              <a:rect l="l" t="t" r="r" b="b"/>
              <a:pathLst>
                <a:path w="26551" h="38072" extrusionOk="0">
                  <a:moveTo>
                    <a:pt x="2524" y="0"/>
                  </a:moveTo>
                  <a:cubicBezTo>
                    <a:pt x="2524" y="0"/>
                    <a:pt x="1" y="16019"/>
                    <a:pt x="1975" y="28746"/>
                  </a:cubicBezTo>
                  <a:cubicBezTo>
                    <a:pt x="1975" y="28746"/>
                    <a:pt x="3072" y="36426"/>
                    <a:pt x="3072" y="38072"/>
                  </a:cubicBezTo>
                  <a:cubicBezTo>
                    <a:pt x="3072" y="37671"/>
                    <a:pt x="4512" y="37344"/>
                    <a:pt x="6288" y="37344"/>
                  </a:cubicBezTo>
                  <a:cubicBezTo>
                    <a:pt x="8065" y="37344"/>
                    <a:pt x="9505" y="37669"/>
                    <a:pt x="9505" y="38072"/>
                  </a:cubicBezTo>
                  <a:lnTo>
                    <a:pt x="9547" y="38072"/>
                  </a:lnTo>
                  <a:lnTo>
                    <a:pt x="13928" y="12014"/>
                  </a:lnTo>
                  <a:lnTo>
                    <a:pt x="17831" y="38072"/>
                  </a:lnTo>
                  <a:cubicBezTo>
                    <a:pt x="17831" y="37671"/>
                    <a:pt x="19271" y="37344"/>
                    <a:pt x="21048" y="37344"/>
                  </a:cubicBezTo>
                  <a:cubicBezTo>
                    <a:pt x="22744" y="37344"/>
                    <a:pt x="24131" y="37641"/>
                    <a:pt x="24253" y="38018"/>
                  </a:cubicBezTo>
                  <a:cubicBezTo>
                    <a:pt x="24294" y="37426"/>
                    <a:pt x="24706" y="31697"/>
                    <a:pt x="25456" y="27648"/>
                  </a:cubicBezTo>
                  <a:cubicBezTo>
                    <a:pt x="26551" y="21724"/>
                    <a:pt x="26332" y="3730"/>
                    <a:pt x="25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275;p18">
              <a:extLst>
                <a:ext uri="{FF2B5EF4-FFF2-40B4-BE49-F238E27FC236}">
                  <a16:creationId xmlns:a16="http://schemas.microsoft.com/office/drawing/2014/main" id="{1B184C03-7CA4-6A9D-0786-A3DD46E448D4}"/>
                </a:ext>
              </a:extLst>
            </p:cNvPr>
            <p:cNvSpPr/>
            <p:nvPr/>
          </p:nvSpPr>
          <p:spPr>
            <a:xfrm>
              <a:off x="4867900" y="3243450"/>
              <a:ext cx="223500" cy="260125"/>
            </a:xfrm>
            <a:custGeom>
              <a:avLst/>
              <a:gdLst/>
              <a:ahLst/>
              <a:cxnLst/>
              <a:rect l="l" t="t" r="r" b="b"/>
              <a:pathLst>
                <a:path w="8940" h="10405" extrusionOk="0">
                  <a:moveTo>
                    <a:pt x="4356" y="1"/>
                  </a:moveTo>
                  <a:cubicBezTo>
                    <a:pt x="3440" y="1"/>
                    <a:pt x="2757" y="526"/>
                    <a:pt x="2757" y="526"/>
                  </a:cubicBezTo>
                  <a:cubicBezTo>
                    <a:pt x="2757" y="526"/>
                    <a:pt x="2428" y="378"/>
                    <a:pt x="2030" y="378"/>
                  </a:cubicBezTo>
                  <a:cubicBezTo>
                    <a:pt x="1669" y="378"/>
                    <a:pt x="1252" y="499"/>
                    <a:pt x="969" y="958"/>
                  </a:cubicBezTo>
                  <a:cubicBezTo>
                    <a:pt x="372" y="1926"/>
                    <a:pt x="1102" y="2941"/>
                    <a:pt x="1102" y="2941"/>
                  </a:cubicBezTo>
                  <a:cubicBezTo>
                    <a:pt x="1102" y="2941"/>
                    <a:pt x="2243" y="5443"/>
                    <a:pt x="1256" y="6061"/>
                  </a:cubicBezTo>
                  <a:cubicBezTo>
                    <a:pt x="268" y="6677"/>
                    <a:pt x="1" y="7705"/>
                    <a:pt x="310" y="8829"/>
                  </a:cubicBezTo>
                  <a:cubicBezTo>
                    <a:pt x="618" y="9953"/>
                    <a:pt x="2202" y="10155"/>
                    <a:pt x="2202" y="10155"/>
                  </a:cubicBezTo>
                  <a:cubicBezTo>
                    <a:pt x="2802" y="10328"/>
                    <a:pt x="3388" y="10405"/>
                    <a:pt x="3947" y="10405"/>
                  </a:cubicBezTo>
                  <a:cubicBezTo>
                    <a:pt x="6781" y="10405"/>
                    <a:pt x="8939" y="8436"/>
                    <a:pt x="8887" y="7026"/>
                  </a:cubicBezTo>
                  <a:cubicBezTo>
                    <a:pt x="8826" y="5339"/>
                    <a:pt x="7324" y="4641"/>
                    <a:pt x="6912" y="4147"/>
                  </a:cubicBezTo>
                  <a:cubicBezTo>
                    <a:pt x="6500" y="3653"/>
                    <a:pt x="7119" y="1307"/>
                    <a:pt x="5638" y="379"/>
                  </a:cubicBezTo>
                  <a:cubicBezTo>
                    <a:pt x="5191" y="99"/>
                    <a:pt x="4752" y="1"/>
                    <a:pt x="4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276;p18">
              <a:extLst>
                <a:ext uri="{FF2B5EF4-FFF2-40B4-BE49-F238E27FC236}">
                  <a16:creationId xmlns:a16="http://schemas.microsoft.com/office/drawing/2014/main" id="{3C45BD5A-19D1-BF46-932E-1F2A08DBB6E8}"/>
                </a:ext>
              </a:extLst>
            </p:cNvPr>
            <p:cNvSpPr/>
            <p:nvPr/>
          </p:nvSpPr>
          <p:spPr>
            <a:xfrm>
              <a:off x="4825550" y="3485475"/>
              <a:ext cx="360725" cy="615475"/>
            </a:xfrm>
            <a:custGeom>
              <a:avLst/>
              <a:gdLst/>
              <a:ahLst/>
              <a:cxnLst/>
              <a:rect l="l" t="t" r="r" b="b"/>
              <a:pathLst>
                <a:path w="14429" h="24619" extrusionOk="0">
                  <a:moveTo>
                    <a:pt x="8772" y="1"/>
                  </a:moveTo>
                  <a:lnTo>
                    <a:pt x="1839" y="618"/>
                  </a:lnTo>
                  <a:cubicBezTo>
                    <a:pt x="1" y="5966"/>
                    <a:pt x="1263" y="24618"/>
                    <a:pt x="1263" y="24618"/>
                  </a:cubicBezTo>
                  <a:lnTo>
                    <a:pt x="14099" y="24618"/>
                  </a:lnTo>
                  <a:cubicBezTo>
                    <a:pt x="14429" y="12165"/>
                    <a:pt x="8772" y="1"/>
                    <a:pt x="8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277;p18">
              <a:extLst>
                <a:ext uri="{FF2B5EF4-FFF2-40B4-BE49-F238E27FC236}">
                  <a16:creationId xmlns:a16="http://schemas.microsoft.com/office/drawing/2014/main" id="{764515C4-0377-B8BC-3C6F-D99D7889F910}"/>
                </a:ext>
              </a:extLst>
            </p:cNvPr>
            <p:cNvSpPr/>
            <p:nvPr/>
          </p:nvSpPr>
          <p:spPr>
            <a:xfrm>
              <a:off x="4871500" y="3382625"/>
              <a:ext cx="173350" cy="146625"/>
            </a:xfrm>
            <a:custGeom>
              <a:avLst/>
              <a:gdLst/>
              <a:ahLst/>
              <a:cxnLst/>
              <a:rect l="l" t="t" r="r" b="b"/>
              <a:pathLst>
                <a:path w="6934" h="5865" extrusionOk="0">
                  <a:moveTo>
                    <a:pt x="4732" y="0"/>
                  </a:moveTo>
                  <a:lnTo>
                    <a:pt x="1956" y="268"/>
                  </a:lnTo>
                  <a:lnTo>
                    <a:pt x="1327" y="3446"/>
                  </a:lnTo>
                  <a:cubicBezTo>
                    <a:pt x="1285" y="3652"/>
                    <a:pt x="1171" y="3837"/>
                    <a:pt x="1003" y="3964"/>
                  </a:cubicBezTo>
                  <a:lnTo>
                    <a:pt x="1" y="4731"/>
                  </a:lnTo>
                  <a:cubicBezTo>
                    <a:pt x="1" y="4731"/>
                    <a:pt x="372" y="5450"/>
                    <a:pt x="2921" y="5820"/>
                  </a:cubicBezTo>
                  <a:cubicBezTo>
                    <a:pt x="3130" y="5851"/>
                    <a:pt x="3331" y="5864"/>
                    <a:pt x="3525" y="5864"/>
                  </a:cubicBezTo>
                  <a:cubicBezTo>
                    <a:pt x="5702" y="5864"/>
                    <a:pt x="6934" y="4114"/>
                    <a:pt x="6934" y="4114"/>
                  </a:cubicBezTo>
                  <a:lnTo>
                    <a:pt x="5645" y="3470"/>
                  </a:lnTo>
                  <a:cubicBezTo>
                    <a:pt x="5394" y="3345"/>
                    <a:pt x="5221" y="3106"/>
                    <a:pt x="5177" y="2830"/>
                  </a:cubicBezTo>
                  <a:lnTo>
                    <a:pt x="4732" y="0"/>
                  </a:lnTo>
                  <a:close/>
                </a:path>
              </a:pathLst>
            </a:custGeom>
            <a:solidFill>
              <a:srgbClr val="FFA1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278;p18">
              <a:extLst>
                <a:ext uri="{FF2B5EF4-FFF2-40B4-BE49-F238E27FC236}">
                  <a16:creationId xmlns:a16="http://schemas.microsoft.com/office/drawing/2014/main" id="{C9061B7D-CA58-2FDC-B295-4BB5D3C02608}"/>
                </a:ext>
              </a:extLst>
            </p:cNvPr>
            <p:cNvSpPr/>
            <p:nvPr/>
          </p:nvSpPr>
          <p:spPr>
            <a:xfrm>
              <a:off x="4911225" y="3383925"/>
              <a:ext cx="65275" cy="51625"/>
            </a:xfrm>
            <a:custGeom>
              <a:avLst/>
              <a:gdLst/>
              <a:ahLst/>
              <a:cxnLst/>
              <a:rect l="l" t="t" r="r" b="b"/>
              <a:pathLst>
                <a:path w="2611" h="2065" extrusionOk="0">
                  <a:moveTo>
                    <a:pt x="2610" y="0"/>
                  </a:moveTo>
                  <a:lnTo>
                    <a:pt x="367" y="216"/>
                  </a:lnTo>
                  <a:lnTo>
                    <a:pt x="1" y="2064"/>
                  </a:lnTo>
                  <a:cubicBezTo>
                    <a:pt x="1" y="2064"/>
                    <a:pt x="2253" y="1786"/>
                    <a:pt x="2610" y="0"/>
                  </a:cubicBezTo>
                  <a:close/>
                </a:path>
              </a:pathLst>
            </a:custGeom>
            <a:solidFill>
              <a:srgbClr val="F87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279;p18">
              <a:extLst>
                <a:ext uri="{FF2B5EF4-FFF2-40B4-BE49-F238E27FC236}">
                  <a16:creationId xmlns:a16="http://schemas.microsoft.com/office/drawing/2014/main" id="{AA0E77D7-420D-7C4E-E8BB-A07879811629}"/>
                </a:ext>
              </a:extLst>
            </p:cNvPr>
            <p:cNvSpPr/>
            <p:nvPr/>
          </p:nvSpPr>
          <p:spPr>
            <a:xfrm>
              <a:off x="4877200" y="3281950"/>
              <a:ext cx="140125" cy="139450"/>
            </a:xfrm>
            <a:custGeom>
              <a:avLst/>
              <a:gdLst/>
              <a:ahLst/>
              <a:cxnLst/>
              <a:rect l="l" t="t" r="r" b="b"/>
              <a:pathLst>
                <a:path w="5605" h="5578" extrusionOk="0">
                  <a:moveTo>
                    <a:pt x="2097" y="1"/>
                  </a:moveTo>
                  <a:lnTo>
                    <a:pt x="2097" y="1"/>
                  </a:lnTo>
                  <a:cubicBezTo>
                    <a:pt x="1766" y="116"/>
                    <a:pt x="1434" y="306"/>
                    <a:pt x="1168" y="616"/>
                  </a:cubicBezTo>
                  <a:cubicBezTo>
                    <a:pt x="965" y="852"/>
                    <a:pt x="843" y="1147"/>
                    <a:pt x="780" y="1451"/>
                  </a:cubicBezTo>
                  <a:cubicBezTo>
                    <a:pt x="706" y="1808"/>
                    <a:pt x="520" y="2401"/>
                    <a:pt x="103" y="2401"/>
                  </a:cubicBezTo>
                  <a:cubicBezTo>
                    <a:pt x="103" y="2401"/>
                    <a:pt x="289" y="2916"/>
                    <a:pt x="247" y="3184"/>
                  </a:cubicBezTo>
                  <a:cubicBezTo>
                    <a:pt x="205" y="3451"/>
                    <a:pt x="1" y="5385"/>
                    <a:pt x="2202" y="5571"/>
                  </a:cubicBezTo>
                  <a:cubicBezTo>
                    <a:pt x="2259" y="5575"/>
                    <a:pt x="2315" y="5578"/>
                    <a:pt x="2371" y="5578"/>
                  </a:cubicBezTo>
                  <a:cubicBezTo>
                    <a:pt x="3264" y="5578"/>
                    <a:pt x="4004" y="4980"/>
                    <a:pt x="4530" y="4207"/>
                  </a:cubicBezTo>
                  <a:cubicBezTo>
                    <a:pt x="4597" y="4226"/>
                    <a:pt x="4667" y="4236"/>
                    <a:pt x="4738" y="4236"/>
                  </a:cubicBezTo>
                  <a:cubicBezTo>
                    <a:pt x="4850" y="4236"/>
                    <a:pt x="4964" y="4211"/>
                    <a:pt x="5072" y="4158"/>
                  </a:cubicBezTo>
                  <a:cubicBezTo>
                    <a:pt x="5449" y="3970"/>
                    <a:pt x="5605" y="3511"/>
                    <a:pt x="5418" y="3132"/>
                  </a:cubicBezTo>
                  <a:cubicBezTo>
                    <a:pt x="5284" y="2861"/>
                    <a:pt x="5013" y="2704"/>
                    <a:pt x="4732" y="2704"/>
                  </a:cubicBezTo>
                  <a:cubicBezTo>
                    <a:pt x="4618" y="2704"/>
                    <a:pt x="4502" y="2730"/>
                    <a:pt x="4393" y="2784"/>
                  </a:cubicBezTo>
                  <a:cubicBezTo>
                    <a:pt x="4203" y="2877"/>
                    <a:pt x="4070" y="3039"/>
                    <a:pt x="4008" y="3222"/>
                  </a:cubicBezTo>
                  <a:cubicBezTo>
                    <a:pt x="2969" y="2560"/>
                    <a:pt x="2037" y="1094"/>
                    <a:pt x="2097" y="1"/>
                  </a:cubicBezTo>
                  <a:close/>
                </a:path>
              </a:pathLst>
            </a:custGeom>
            <a:solidFill>
              <a:srgbClr val="FFA1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280;p18">
              <a:extLst>
                <a:ext uri="{FF2B5EF4-FFF2-40B4-BE49-F238E27FC236}">
                  <a16:creationId xmlns:a16="http://schemas.microsoft.com/office/drawing/2014/main" id="{569F451D-12CC-7EFC-2377-200FCD484C7B}"/>
                </a:ext>
              </a:extLst>
            </p:cNvPr>
            <p:cNvSpPr/>
            <p:nvPr/>
          </p:nvSpPr>
          <p:spPr>
            <a:xfrm>
              <a:off x="4908650" y="3281975"/>
              <a:ext cx="51475" cy="66225"/>
            </a:xfrm>
            <a:custGeom>
              <a:avLst/>
              <a:gdLst/>
              <a:ahLst/>
              <a:cxnLst/>
              <a:rect l="l" t="t" r="r" b="b"/>
              <a:pathLst>
                <a:path w="2059" h="2649" extrusionOk="0">
                  <a:moveTo>
                    <a:pt x="838" y="1"/>
                  </a:moveTo>
                  <a:cubicBezTo>
                    <a:pt x="544" y="103"/>
                    <a:pt x="249" y="264"/>
                    <a:pt x="1" y="517"/>
                  </a:cubicBezTo>
                  <a:cubicBezTo>
                    <a:pt x="264" y="1029"/>
                    <a:pt x="979" y="2234"/>
                    <a:pt x="2059" y="2649"/>
                  </a:cubicBezTo>
                  <a:cubicBezTo>
                    <a:pt x="1334" y="1901"/>
                    <a:pt x="792" y="840"/>
                    <a:pt x="838" y="1"/>
                  </a:cubicBezTo>
                  <a:close/>
                </a:path>
              </a:pathLst>
            </a:custGeom>
            <a:solidFill>
              <a:srgbClr val="F87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281;p18">
              <a:extLst>
                <a:ext uri="{FF2B5EF4-FFF2-40B4-BE49-F238E27FC236}">
                  <a16:creationId xmlns:a16="http://schemas.microsoft.com/office/drawing/2014/main" id="{D0263D28-32FB-2002-5489-C3C41EBCAEA3}"/>
                </a:ext>
              </a:extLst>
            </p:cNvPr>
            <p:cNvSpPr/>
            <p:nvPr/>
          </p:nvSpPr>
          <p:spPr>
            <a:xfrm>
              <a:off x="4984475" y="3359675"/>
              <a:ext cx="21375" cy="15400"/>
            </a:xfrm>
            <a:custGeom>
              <a:avLst/>
              <a:gdLst/>
              <a:ahLst/>
              <a:cxnLst/>
              <a:rect l="l" t="t" r="r" b="b"/>
              <a:pathLst>
                <a:path w="855" h="616" extrusionOk="0">
                  <a:moveTo>
                    <a:pt x="711" y="0"/>
                  </a:moveTo>
                  <a:cubicBezTo>
                    <a:pt x="193" y="0"/>
                    <a:pt x="12" y="530"/>
                    <a:pt x="11" y="535"/>
                  </a:cubicBezTo>
                  <a:cubicBezTo>
                    <a:pt x="0" y="567"/>
                    <a:pt x="18" y="603"/>
                    <a:pt x="50" y="613"/>
                  </a:cubicBezTo>
                  <a:cubicBezTo>
                    <a:pt x="56" y="614"/>
                    <a:pt x="63" y="615"/>
                    <a:pt x="70" y="615"/>
                  </a:cubicBezTo>
                  <a:cubicBezTo>
                    <a:pt x="96" y="615"/>
                    <a:pt x="120" y="599"/>
                    <a:pt x="128" y="575"/>
                  </a:cubicBezTo>
                  <a:cubicBezTo>
                    <a:pt x="134" y="555"/>
                    <a:pt x="283" y="123"/>
                    <a:pt x="709" y="123"/>
                  </a:cubicBezTo>
                  <a:cubicBezTo>
                    <a:pt x="733" y="123"/>
                    <a:pt x="757" y="124"/>
                    <a:pt x="783" y="127"/>
                  </a:cubicBezTo>
                  <a:cubicBezTo>
                    <a:pt x="785" y="127"/>
                    <a:pt x="787" y="127"/>
                    <a:pt x="789" y="127"/>
                  </a:cubicBezTo>
                  <a:cubicBezTo>
                    <a:pt x="820" y="127"/>
                    <a:pt x="847" y="104"/>
                    <a:pt x="850" y="72"/>
                  </a:cubicBezTo>
                  <a:cubicBezTo>
                    <a:pt x="854" y="39"/>
                    <a:pt x="829" y="8"/>
                    <a:pt x="795" y="5"/>
                  </a:cubicBezTo>
                  <a:cubicBezTo>
                    <a:pt x="766" y="1"/>
                    <a:pt x="738" y="0"/>
                    <a:pt x="711" y="0"/>
                  </a:cubicBezTo>
                  <a:close/>
                </a:path>
              </a:pathLst>
            </a:custGeom>
            <a:solidFill>
              <a:srgbClr val="F87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282;p18">
              <a:extLst>
                <a:ext uri="{FF2B5EF4-FFF2-40B4-BE49-F238E27FC236}">
                  <a16:creationId xmlns:a16="http://schemas.microsoft.com/office/drawing/2014/main" id="{0F8857B6-A96F-C27E-EE76-746074000C50}"/>
                </a:ext>
              </a:extLst>
            </p:cNvPr>
            <p:cNvSpPr/>
            <p:nvPr/>
          </p:nvSpPr>
          <p:spPr>
            <a:xfrm>
              <a:off x="4513900" y="3500900"/>
              <a:ext cx="396025" cy="1022475"/>
            </a:xfrm>
            <a:custGeom>
              <a:avLst/>
              <a:gdLst/>
              <a:ahLst/>
              <a:cxnLst/>
              <a:rect l="l" t="t" r="r" b="b"/>
              <a:pathLst>
                <a:path w="15841" h="40899" extrusionOk="0">
                  <a:moveTo>
                    <a:pt x="14305" y="1"/>
                  </a:moveTo>
                  <a:cubicBezTo>
                    <a:pt x="14305" y="1"/>
                    <a:pt x="10327" y="1180"/>
                    <a:pt x="7860" y="5844"/>
                  </a:cubicBezTo>
                  <a:cubicBezTo>
                    <a:pt x="5391" y="10506"/>
                    <a:pt x="0" y="18106"/>
                    <a:pt x="2045" y="23014"/>
                  </a:cubicBezTo>
                  <a:cubicBezTo>
                    <a:pt x="3335" y="26113"/>
                    <a:pt x="5754" y="26523"/>
                    <a:pt x="6943" y="26523"/>
                  </a:cubicBezTo>
                  <a:cubicBezTo>
                    <a:pt x="7371" y="26523"/>
                    <a:pt x="7640" y="26470"/>
                    <a:pt x="7640" y="26470"/>
                  </a:cubicBezTo>
                  <a:lnTo>
                    <a:pt x="7640" y="26470"/>
                  </a:lnTo>
                  <a:cubicBezTo>
                    <a:pt x="7640" y="26471"/>
                    <a:pt x="7510" y="38538"/>
                    <a:pt x="7960" y="40898"/>
                  </a:cubicBezTo>
                  <a:cubicBezTo>
                    <a:pt x="7960" y="39398"/>
                    <a:pt x="11198" y="38110"/>
                    <a:pt x="15841" y="37538"/>
                  </a:cubicBezTo>
                  <a:lnTo>
                    <a:pt x="14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283;p18">
              <a:extLst>
                <a:ext uri="{FF2B5EF4-FFF2-40B4-BE49-F238E27FC236}">
                  <a16:creationId xmlns:a16="http://schemas.microsoft.com/office/drawing/2014/main" id="{88945691-7007-BB04-1BB8-6A4A16685D15}"/>
                </a:ext>
              </a:extLst>
            </p:cNvPr>
            <p:cNvSpPr/>
            <p:nvPr/>
          </p:nvSpPr>
          <p:spPr>
            <a:xfrm>
              <a:off x="5044775" y="3485475"/>
              <a:ext cx="330775" cy="1037875"/>
            </a:xfrm>
            <a:custGeom>
              <a:avLst/>
              <a:gdLst/>
              <a:ahLst/>
              <a:cxnLst/>
              <a:rect l="l" t="t" r="r" b="b"/>
              <a:pathLst>
                <a:path w="13231" h="41515" extrusionOk="0">
                  <a:moveTo>
                    <a:pt x="1" y="1"/>
                  </a:moveTo>
                  <a:cubicBezTo>
                    <a:pt x="1" y="1"/>
                    <a:pt x="4983" y="18170"/>
                    <a:pt x="5597" y="38185"/>
                  </a:cubicBezTo>
                  <a:cubicBezTo>
                    <a:pt x="10107" y="38771"/>
                    <a:pt x="13230" y="40042"/>
                    <a:pt x="13230" y="41514"/>
                  </a:cubicBezTo>
                  <a:cubicBezTo>
                    <a:pt x="13230" y="41514"/>
                    <a:pt x="13230" y="26209"/>
                    <a:pt x="12680" y="22204"/>
                  </a:cubicBezTo>
                  <a:cubicBezTo>
                    <a:pt x="12680" y="22204"/>
                    <a:pt x="11837" y="6140"/>
                    <a:pt x="6975" y="3113"/>
                  </a:cubicBezTo>
                  <a:cubicBezTo>
                    <a:pt x="3135" y="7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284;p18">
              <a:extLst>
                <a:ext uri="{FF2B5EF4-FFF2-40B4-BE49-F238E27FC236}">
                  <a16:creationId xmlns:a16="http://schemas.microsoft.com/office/drawing/2014/main" id="{4A521F2B-A582-EBA0-00DB-84C6314C1EC1}"/>
                </a:ext>
              </a:extLst>
            </p:cNvPr>
            <p:cNvSpPr/>
            <p:nvPr/>
          </p:nvSpPr>
          <p:spPr>
            <a:xfrm>
              <a:off x="5265800" y="3667525"/>
              <a:ext cx="309275" cy="389325"/>
            </a:xfrm>
            <a:custGeom>
              <a:avLst/>
              <a:gdLst/>
              <a:ahLst/>
              <a:cxnLst/>
              <a:rect l="l" t="t" r="r" b="b"/>
              <a:pathLst>
                <a:path w="12371" h="15573" extrusionOk="0">
                  <a:moveTo>
                    <a:pt x="4254" y="0"/>
                  </a:moveTo>
                  <a:lnTo>
                    <a:pt x="571" y="3792"/>
                  </a:lnTo>
                  <a:cubicBezTo>
                    <a:pt x="571" y="3792"/>
                    <a:pt x="1" y="14373"/>
                    <a:pt x="6199" y="15471"/>
                  </a:cubicBezTo>
                  <a:cubicBezTo>
                    <a:pt x="6587" y="15540"/>
                    <a:pt x="6950" y="15572"/>
                    <a:pt x="7290" y="15572"/>
                  </a:cubicBezTo>
                  <a:cubicBezTo>
                    <a:pt x="12370" y="15572"/>
                    <a:pt x="12052" y="8265"/>
                    <a:pt x="8503" y="5521"/>
                  </a:cubicBezTo>
                  <a:cubicBezTo>
                    <a:pt x="6302" y="3819"/>
                    <a:pt x="4254" y="0"/>
                    <a:pt x="4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85;p18">
              <a:extLst>
                <a:ext uri="{FF2B5EF4-FFF2-40B4-BE49-F238E27FC236}">
                  <a16:creationId xmlns:a16="http://schemas.microsoft.com/office/drawing/2014/main" id="{D0A41B69-9AB4-048F-53E3-A122B143BDB1}"/>
                </a:ext>
              </a:extLst>
            </p:cNvPr>
            <p:cNvSpPr/>
            <p:nvPr/>
          </p:nvSpPr>
          <p:spPr>
            <a:xfrm>
              <a:off x="5278650" y="3801775"/>
              <a:ext cx="73100" cy="216750"/>
            </a:xfrm>
            <a:custGeom>
              <a:avLst/>
              <a:gdLst/>
              <a:ahLst/>
              <a:cxnLst/>
              <a:rect l="l" t="t" r="r" b="b"/>
              <a:pathLst>
                <a:path w="2924" h="8670" extrusionOk="0">
                  <a:moveTo>
                    <a:pt x="65" y="1"/>
                  </a:moveTo>
                  <a:cubicBezTo>
                    <a:pt x="64" y="1"/>
                    <a:pt x="62" y="1"/>
                    <a:pt x="60" y="1"/>
                  </a:cubicBezTo>
                  <a:cubicBezTo>
                    <a:pt x="27" y="2"/>
                    <a:pt x="1" y="30"/>
                    <a:pt x="2" y="65"/>
                  </a:cubicBezTo>
                  <a:cubicBezTo>
                    <a:pt x="94" y="2304"/>
                    <a:pt x="585" y="6398"/>
                    <a:pt x="2813" y="8651"/>
                  </a:cubicBezTo>
                  <a:cubicBezTo>
                    <a:pt x="2825" y="8663"/>
                    <a:pt x="2841" y="8669"/>
                    <a:pt x="2857" y="8669"/>
                  </a:cubicBezTo>
                  <a:cubicBezTo>
                    <a:pt x="2873" y="8669"/>
                    <a:pt x="2889" y="8664"/>
                    <a:pt x="2899" y="8651"/>
                  </a:cubicBezTo>
                  <a:cubicBezTo>
                    <a:pt x="2923" y="8629"/>
                    <a:pt x="2923" y="8588"/>
                    <a:pt x="2899" y="8565"/>
                  </a:cubicBezTo>
                  <a:cubicBezTo>
                    <a:pt x="701" y="6340"/>
                    <a:pt x="217" y="2282"/>
                    <a:pt x="124" y="60"/>
                  </a:cubicBezTo>
                  <a:cubicBezTo>
                    <a:pt x="123" y="28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86;p18">
              <a:extLst>
                <a:ext uri="{FF2B5EF4-FFF2-40B4-BE49-F238E27FC236}">
                  <a16:creationId xmlns:a16="http://schemas.microsoft.com/office/drawing/2014/main" id="{64FB0952-FD56-36C5-5CB7-F6C5CF101301}"/>
                </a:ext>
              </a:extLst>
            </p:cNvPr>
            <p:cNvSpPr/>
            <p:nvPr/>
          </p:nvSpPr>
          <p:spPr>
            <a:xfrm>
              <a:off x="5272150" y="3665275"/>
              <a:ext cx="107300" cy="103950"/>
            </a:xfrm>
            <a:custGeom>
              <a:avLst/>
              <a:gdLst/>
              <a:ahLst/>
              <a:cxnLst/>
              <a:rect l="l" t="t" r="r" b="b"/>
              <a:pathLst>
                <a:path w="4292" h="4158" extrusionOk="0">
                  <a:moveTo>
                    <a:pt x="3827" y="0"/>
                  </a:moveTo>
                  <a:cubicBezTo>
                    <a:pt x="3384" y="0"/>
                    <a:pt x="2411" y="1022"/>
                    <a:pt x="1561" y="1719"/>
                  </a:cubicBezTo>
                  <a:cubicBezTo>
                    <a:pt x="568" y="2533"/>
                    <a:pt x="0" y="3549"/>
                    <a:pt x="290" y="3987"/>
                  </a:cubicBezTo>
                  <a:cubicBezTo>
                    <a:pt x="369" y="4106"/>
                    <a:pt x="494" y="4158"/>
                    <a:pt x="656" y="4158"/>
                  </a:cubicBezTo>
                  <a:cubicBezTo>
                    <a:pt x="1093" y="4158"/>
                    <a:pt x="1803" y="3778"/>
                    <a:pt x="2613" y="3309"/>
                  </a:cubicBezTo>
                  <a:cubicBezTo>
                    <a:pt x="4194" y="2394"/>
                    <a:pt x="4291" y="529"/>
                    <a:pt x="4000" y="90"/>
                  </a:cubicBezTo>
                  <a:cubicBezTo>
                    <a:pt x="3959" y="28"/>
                    <a:pt x="3900" y="0"/>
                    <a:pt x="3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87;p18">
              <a:extLst>
                <a:ext uri="{FF2B5EF4-FFF2-40B4-BE49-F238E27FC236}">
                  <a16:creationId xmlns:a16="http://schemas.microsoft.com/office/drawing/2014/main" id="{0E5797DD-3E0D-8511-49FB-05AE48B3AC8E}"/>
                </a:ext>
              </a:extLst>
            </p:cNvPr>
            <p:cNvSpPr/>
            <p:nvPr/>
          </p:nvSpPr>
          <p:spPr>
            <a:xfrm>
              <a:off x="4794425" y="3474275"/>
              <a:ext cx="592750" cy="667500"/>
            </a:xfrm>
            <a:custGeom>
              <a:avLst/>
              <a:gdLst/>
              <a:ahLst/>
              <a:cxnLst/>
              <a:rect l="l" t="t" r="r" b="b"/>
              <a:pathLst>
                <a:path w="23710" h="26700" extrusionOk="0">
                  <a:moveTo>
                    <a:pt x="15129" y="0"/>
                  </a:moveTo>
                  <a:lnTo>
                    <a:pt x="1740" y="18224"/>
                  </a:lnTo>
                  <a:cubicBezTo>
                    <a:pt x="1" y="20594"/>
                    <a:pt x="509" y="23926"/>
                    <a:pt x="2879" y="25666"/>
                  </a:cubicBezTo>
                  <a:cubicBezTo>
                    <a:pt x="3828" y="26363"/>
                    <a:pt x="4932" y="26699"/>
                    <a:pt x="6026" y="26699"/>
                  </a:cubicBezTo>
                  <a:cubicBezTo>
                    <a:pt x="7662" y="26699"/>
                    <a:pt x="9277" y="25947"/>
                    <a:pt x="10320" y="24527"/>
                  </a:cubicBezTo>
                  <a:lnTo>
                    <a:pt x="23709" y="6302"/>
                  </a:lnTo>
                  <a:lnTo>
                    <a:pt x="15129" y="0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288;p18">
              <a:extLst>
                <a:ext uri="{FF2B5EF4-FFF2-40B4-BE49-F238E27FC236}">
                  <a16:creationId xmlns:a16="http://schemas.microsoft.com/office/drawing/2014/main" id="{73D2EE6E-3EBA-D9F0-50C8-EBA168510AF4}"/>
                </a:ext>
              </a:extLst>
            </p:cNvPr>
            <p:cNvSpPr/>
            <p:nvPr/>
          </p:nvSpPr>
          <p:spPr>
            <a:xfrm>
              <a:off x="4831750" y="3725875"/>
              <a:ext cx="427775" cy="382950"/>
            </a:xfrm>
            <a:custGeom>
              <a:avLst/>
              <a:gdLst/>
              <a:ahLst/>
              <a:cxnLst/>
              <a:rect l="l" t="t" r="r" b="b"/>
              <a:pathLst>
                <a:path w="17111" h="15318" extrusionOk="0">
                  <a:moveTo>
                    <a:pt x="7876" y="1"/>
                  </a:moveTo>
                  <a:lnTo>
                    <a:pt x="1308" y="8941"/>
                  </a:lnTo>
                  <a:cubicBezTo>
                    <a:pt x="0" y="10720"/>
                    <a:pt x="385" y="13233"/>
                    <a:pt x="2165" y="14541"/>
                  </a:cubicBezTo>
                  <a:cubicBezTo>
                    <a:pt x="2878" y="15065"/>
                    <a:pt x="3709" y="15317"/>
                    <a:pt x="4533" y="15317"/>
                  </a:cubicBezTo>
                  <a:cubicBezTo>
                    <a:pt x="5765" y="15317"/>
                    <a:pt x="6982" y="14752"/>
                    <a:pt x="7766" y="13686"/>
                  </a:cubicBezTo>
                  <a:lnTo>
                    <a:pt x="17110" y="966"/>
                  </a:lnTo>
                  <a:lnTo>
                    <a:pt x="78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89;p18">
              <a:extLst>
                <a:ext uri="{FF2B5EF4-FFF2-40B4-BE49-F238E27FC236}">
                  <a16:creationId xmlns:a16="http://schemas.microsoft.com/office/drawing/2014/main" id="{C8587A10-1C54-DEDC-4642-908C3124B72F}"/>
                </a:ext>
              </a:extLst>
            </p:cNvPr>
            <p:cNvSpPr/>
            <p:nvPr/>
          </p:nvSpPr>
          <p:spPr>
            <a:xfrm>
              <a:off x="5158125" y="3373700"/>
              <a:ext cx="309450" cy="268875"/>
            </a:xfrm>
            <a:custGeom>
              <a:avLst/>
              <a:gdLst/>
              <a:ahLst/>
              <a:cxnLst/>
              <a:rect l="l" t="t" r="r" b="b"/>
              <a:pathLst>
                <a:path w="12378" h="10755" extrusionOk="0">
                  <a:moveTo>
                    <a:pt x="2652" y="0"/>
                  </a:moveTo>
                  <a:lnTo>
                    <a:pt x="0" y="3609"/>
                  </a:lnTo>
                  <a:lnTo>
                    <a:pt x="9726" y="10755"/>
                  </a:lnTo>
                  <a:lnTo>
                    <a:pt x="12377" y="7145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90;p18">
              <a:extLst>
                <a:ext uri="{FF2B5EF4-FFF2-40B4-BE49-F238E27FC236}">
                  <a16:creationId xmlns:a16="http://schemas.microsoft.com/office/drawing/2014/main" id="{2F8E927C-25DF-0C00-EA45-0429470108F3}"/>
                </a:ext>
              </a:extLst>
            </p:cNvPr>
            <p:cNvSpPr/>
            <p:nvPr/>
          </p:nvSpPr>
          <p:spPr>
            <a:xfrm>
              <a:off x="5145225" y="3474275"/>
              <a:ext cx="241925" cy="157600"/>
            </a:xfrm>
            <a:custGeom>
              <a:avLst/>
              <a:gdLst/>
              <a:ahLst/>
              <a:cxnLst/>
              <a:rect l="l" t="t" r="r" b="b"/>
              <a:pathLst>
                <a:path w="9677" h="6304" extrusionOk="0">
                  <a:moveTo>
                    <a:pt x="1097" y="0"/>
                  </a:moveTo>
                  <a:lnTo>
                    <a:pt x="0" y="1492"/>
                  </a:lnTo>
                  <a:lnTo>
                    <a:pt x="9676" y="6303"/>
                  </a:lnTo>
                  <a:lnTo>
                    <a:pt x="9676" y="6303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91;p18">
              <a:extLst>
                <a:ext uri="{FF2B5EF4-FFF2-40B4-BE49-F238E27FC236}">
                  <a16:creationId xmlns:a16="http://schemas.microsoft.com/office/drawing/2014/main" id="{1DE8ECB0-ED19-6EA7-CD67-444AF1ACFC6F}"/>
                </a:ext>
              </a:extLst>
            </p:cNvPr>
            <p:cNvSpPr/>
            <p:nvPr/>
          </p:nvSpPr>
          <p:spPr>
            <a:xfrm>
              <a:off x="5203800" y="3406975"/>
              <a:ext cx="72950" cy="95100"/>
            </a:xfrm>
            <a:custGeom>
              <a:avLst/>
              <a:gdLst/>
              <a:ahLst/>
              <a:cxnLst/>
              <a:rect l="l" t="t" r="r" b="b"/>
              <a:pathLst>
                <a:path w="2918" h="3804" extrusionOk="0">
                  <a:moveTo>
                    <a:pt x="2652" y="0"/>
                  </a:moveTo>
                  <a:lnTo>
                    <a:pt x="0" y="3609"/>
                  </a:lnTo>
                  <a:lnTo>
                    <a:pt x="266" y="3804"/>
                  </a:lnTo>
                  <a:lnTo>
                    <a:pt x="2918" y="195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92;p18">
              <a:extLst>
                <a:ext uri="{FF2B5EF4-FFF2-40B4-BE49-F238E27FC236}">
                  <a16:creationId xmlns:a16="http://schemas.microsoft.com/office/drawing/2014/main" id="{099A6781-4DDA-4EE4-FB93-5BE8D590D8A6}"/>
                </a:ext>
              </a:extLst>
            </p:cNvPr>
            <p:cNvSpPr/>
            <p:nvPr/>
          </p:nvSpPr>
          <p:spPr>
            <a:xfrm>
              <a:off x="5253875" y="3443500"/>
              <a:ext cx="72925" cy="95150"/>
            </a:xfrm>
            <a:custGeom>
              <a:avLst/>
              <a:gdLst/>
              <a:ahLst/>
              <a:cxnLst/>
              <a:rect l="l" t="t" r="r" b="b"/>
              <a:pathLst>
                <a:path w="2917" h="3806" extrusionOk="0">
                  <a:moveTo>
                    <a:pt x="2651" y="1"/>
                  </a:moveTo>
                  <a:lnTo>
                    <a:pt x="0" y="3610"/>
                  </a:lnTo>
                  <a:lnTo>
                    <a:pt x="266" y="3805"/>
                  </a:lnTo>
                  <a:lnTo>
                    <a:pt x="2917" y="196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93;p18">
              <a:extLst>
                <a:ext uri="{FF2B5EF4-FFF2-40B4-BE49-F238E27FC236}">
                  <a16:creationId xmlns:a16="http://schemas.microsoft.com/office/drawing/2014/main" id="{0FBAFC74-F521-573A-FD70-0D20B718BFA3}"/>
                </a:ext>
              </a:extLst>
            </p:cNvPr>
            <p:cNvSpPr/>
            <p:nvPr/>
          </p:nvSpPr>
          <p:spPr>
            <a:xfrm>
              <a:off x="5303275" y="3480075"/>
              <a:ext cx="72975" cy="95100"/>
            </a:xfrm>
            <a:custGeom>
              <a:avLst/>
              <a:gdLst/>
              <a:ahLst/>
              <a:cxnLst/>
              <a:rect l="l" t="t" r="r" b="b"/>
              <a:pathLst>
                <a:path w="2919" h="3804" extrusionOk="0">
                  <a:moveTo>
                    <a:pt x="2653" y="0"/>
                  </a:moveTo>
                  <a:lnTo>
                    <a:pt x="1" y="3609"/>
                  </a:lnTo>
                  <a:lnTo>
                    <a:pt x="266" y="3804"/>
                  </a:lnTo>
                  <a:lnTo>
                    <a:pt x="2918" y="195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94;p18">
              <a:extLst>
                <a:ext uri="{FF2B5EF4-FFF2-40B4-BE49-F238E27FC236}">
                  <a16:creationId xmlns:a16="http://schemas.microsoft.com/office/drawing/2014/main" id="{416C88C6-F291-B86F-453B-D527855CB8A9}"/>
                </a:ext>
              </a:extLst>
            </p:cNvPr>
            <p:cNvSpPr/>
            <p:nvPr/>
          </p:nvSpPr>
          <p:spPr>
            <a:xfrm>
              <a:off x="5353025" y="3516650"/>
              <a:ext cx="72975" cy="95125"/>
            </a:xfrm>
            <a:custGeom>
              <a:avLst/>
              <a:gdLst/>
              <a:ahLst/>
              <a:cxnLst/>
              <a:rect l="l" t="t" r="r" b="b"/>
              <a:pathLst>
                <a:path w="2919" h="3805" extrusionOk="0">
                  <a:moveTo>
                    <a:pt x="2653" y="1"/>
                  </a:moveTo>
                  <a:lnTo>
                    <a:pt x="1" y="3609"/>
                  </a:lnTo>
                  <a:lnTo>
                    <a:pt x="265" y="3804"/>
                  </a:lnTo>
                  <a:lnTo>
                    <a:pt x="2918" y="196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95;p18">
              <a:extLst>
                <a:ext uri="{FF2B5EF4-FFF2-40B4-BE49-F238E27FC236}">
                  <a16:creationId xmlns:a16="http://schemas.microsoft.com/office/drawing/2014/main" id="{389A8D60-5568-69E1-CE56-0A8EF20222DD}"/>
                </a:ext>
              </a:extLst>
            </p:cNvPr>
            <p:cNvSpPr/>
            <p:nvPr/>
          </p:nvSpPr>
          <p:spPr>
            <a:xfrm>
              <a:off x="5022700" y="3717075"/>
              <a:ext cx="243375" cy="40875"/>
            </a:xfrm>
            <a:custGeom>
              <a:avLst/>
              <a:gdLst/>
              <a:ahLst/>
              <a:cxnLst/>
              <a:rect l="l" t="t" r="r" b="b"/>
              <a:pathLst>
                <a:path w="9735" h="1635" extrusionOk="0">
                  <a:moveTo>
                    <a:pt x="2437" y="0"/>
                  </a:moveTo>
                  <a:cubicBezTo>
                    <a:pt x="1257" y="0"/>
                    <a:pt x="416" y="110"/>
                    <a:pt x="263" y="319"/>
                  </a:cubicBezTo>
                  <a:cubicBezTo>
                    <a:pt x="1" y="676"/>
                    <a:pt x="1849" y="1189"/>
                    <a:pt x="4393" y="1465"/>
                  </a:cubicBezTo>
                  <a:cubicBezTo>
                    <a:pt x="5449" y="1580"/>
                    <a:pt x="6460" y="1635"/>
                    <a:pt x="7299" y="1635"/>
                  </a:cubicBezTo>
                  <a:cubicBezTo>
                    <a:pt x="8478" y="1635"/>
                    <a:pt x="9319" y="1525"/>
                    <a:pt x="9472" y="1317"/>
                  </a:cubicBezTo>
                  <a:cubicBezTo>
                    <a:pt x="9734" y="960"/>
                    <a:pt x="7886" y="447"/>
                    <a:pt x="5343" y="171"/>
                  </a:cubicBezTo>
                  <a:cubicBezTo>
                    <a:pt x="4286" y="56"/>
                    <a:pt x="3276" y="0"/>
                    <a:pt x="2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96;p18">
              <a:extLst>
                <a:ext uri="{FF2B5EF4-FFF2-40B4-BE49-F238E27FC236}">
                  <a16:creationId xmlns:a16="http://schemas.microsoft.com/office/drawing/2014/main" id="{03375151-D2C4-A129-1593-29E626CCB039}"/>
                </a:ext>
              </a:extLst>
            </p:cNvPr>
            <p:cNvSpPr/>
            <p:nvPr/>
          </p:nvSpPr>
          <p:spPr>
            <a:xfrm>
              <a:off x="4877350" y="3941800"/>
              <a:ext cx="53625" cy="157450"/>
            </a:xfrm>
            <a:custGeom>
              <a:avLst/>
              <a:gdLst/>
              <a:ahLst/>
              <a:cxnLst/>
              <a:rect l="l" t="t" r="r" b="b"/>
              <a:pathLst>
                <a:path w="2145" h="6298" extrusionOk="0">
                  <a:moveTo>
                    <a:pt x="787" y="0"/>
                  </a:moveTo>
                  <a:cubicBezTo>
                    <a:pt x="778" y="0"/>
                    <a:pt x="770" y="1"/>
                    <a:pt x="761" y="2"/>
                  </a:cubicBezTo>
                  <a:cubicBezTo>
                    <a:pt x="262" y="51"/>
                    <a:pt x="0" y="1500"/>
                    <a:pt x="172" y="3238"/>
                  </a:cubicBezTo>
                  <a:cubicBezTo>
                    <a:pt x="340" y="4946"/>
                    <a:pt x="868" y="6297"/>
                    <a:pt x="1358" y="6297"/>
                  </a:cubicBezTo>
                  <a:cubicBezTo>
                    <a:pt x="1366" y="6297"/>
                    <a:pt x="1375" y="6297"/>
                    <a:pt x="1384" y="6296"/>
                  </a:cubicBezTo>
                  <a:cubicBezTo>
                    <a:pt x="1883" y="6247"/>
                    <a:pt x="2145" y="4797"/>
                    <a:pt x="1973" y="3060"/>
                  </a:cubicBezTo>
                  <a:cubicBezTo>
                    <a:pt x="1805" y="1351"/>
                    <a:pt x="1278" y="0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97;p18">
              <a:extLst>
                <a:ext uri="{FF2B5EF4-FFF2-40B4-BE49-F238E27FC236}">
                  <a16:creationId xmlns:a16="http://schemas.microsoft.com/office/drawing/2014/main" id="{812E050A-409C-C150-463C-151C561F4636}"/>
                </a:ext>
              </a:extLst>
            </p:cNvPr>
            <p:cNvSpPr/>
            <p:nvPr/>
          </p:nvSpPr>
          <p:spPr>
            <a:xfrm>
              <a:off x="4871475" y="3896175"/>
              <a:ext cx="301800" cy="170300"/>
            </a:xfrm>
            <a:custGeom>
              <a:avLst/>
              <a:gdLst/>
              <a:ahLst/>
              <a:cxnLst/>
              <a:rect l="l" t="t" r="r" b="b"/>
              <a:pathLst>
                <a:path w="12072" h="6812" extrusionOk="0">
                  <a:moveTo>
                    <a:pt x="9880" y="1"/>
                  </a:moveTo>
                  <a:cubicBezTo>
                    <a:pt x="9627" y="1"/>
                    <a:pt x="9297" y="674"/>
                    <a:pt x="8504" y="848"/>
                  </a:cubicBezTo>
                  <a:cubicBezTo>
                    <a:pt x="7599" y="1048"/>
                    <a:pt x="6714" y="1747"/>
                    <a:pt x="6714" y="1747"/>
                  </a:cubicBezTo>
                  <a:lnTo>
                    <a:pt x="1" y="1868"/>
                  </a:lnTo>
                  <a:lnTo>
                    <a:pt x="883" y="1868"/>
                  </a:lnTo>
                  <a:cubicBezTo>
                    <a:pt x="460" y="2108"/>
                    <a:pt x="247" y="3462"/>
                    <a:pt x="406" y="5064"/>
                  </a:cubicBezTo>
                  <a:cubicBezTo>
                    <a:pt x="471" y="5717"/>
                    <a:pt x="588" y="6319"/>
                    <a:pt x="734" y="6811"/>
                  </a:cubicBezTo>
                  <a:lnTo>
                    <a:pt x="7230" y="5064"/>
                  </a:lnTo>
                  <a:cubicBezTo>
                    <a:pt x="7396" y="5078"/>
                    <a:pt x="7557" y="5084"/>
                    <a:pt x="7713" y="5084"/>
                  </a:cubicBezTo>
                  <a:cubicBezTo>
                    <a:pt x="10365" y="5084"/>
                    <a:pt x="11482" y="3186"/>
                    <a:pt x="11768" y="2486"/>
                  </a:cubicBezTo>
                  <a:cubicBezTo>
                    <a:pt x="12072" y="1743"/>
                    <a:pt x="11896" y="1312"/>
                    <a:pt x="11896" y="1312"/>
                  </a:cubicBezTo>
                  <a:lnTo>
                    <a:pt x="11896" y="1312"/>
                  </a:lnTo>
                  <a:lnTo>
                    <a:pt x="9574" y="1498"/>
                  </a:lnTo>
                  <a:cubicBezTo>
                    <a:pt x="9574" y="1498"/>
                    <a:pt x="10261" y="292"/>
                    <a:pt x="9986" y="45"/>
                  </a:cubicBezTo>
                  <a:cubicBezTo>
                    <a:pt x="9951" y="14"/>
                    <a:pt x="9917" y="1"/>
                    <a:pt x="9880" y="1"/>
                  </a:cubicBezTo>
                  <a:close/>
                </a:path>
              </a:pathLst>
            </a:custGeom>
            <a:solidFill>
              <a:srgbClr val="FFA1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298;p18">
              <a:extLst>
                <a:ext uri="{FF2B5EF4-FFF2-40B4-BE49-F238E27FC236}">
                  <a16:creationId xmlns:a16="http://schemas.microsoft.com/office/drawing/2014/main" id="{4DC3666F-613A-A702-D381-3623A3163A4F}"/>
                </a:ext>
              </a:extLst>
            </p:cNvPr>
            <p:cNvSpPr/>
            <p:nvPr/>
          </p:nvSpPr>
          <p:spPr>
            <a:xfrm>
              <a:off x="4877650" y="3942775"/>
              <a:ext cx="49275" cy="123625"/>
            </a:xfrm>
            <a:custGeom>
              <a:avLst/>
              <a:gdLst/>
              <a:ahLst/>
              <a:cxnLst/>
              <a:rect l="l" t="t" r="r" b="b"/>
              <a:pathLst>
                <a:path w="1971" h="4945" extrusionOk="0">
                  <a:moveTo>
                    <a:pt x="638" y="1"/>
                  </a:moveTo>
                  <a:cubicBezTo>
                    <a:pt x="214" y="241"/>
                    <a:pt x="1" y="1595"/>
                    <a:pt x="160" y="3198"/>
                  </a:cubicBezTo>
                  <a:cubicBezTo>
                    <a:pt x="225" y="3850"/>
                    <a:pt x="342" y="4451"/>
                    <a:pt x="489" y="4945"/>
                  </a:cubicBezTo>
                  <a:lnTo>
                    <a:pt x="1971" y="4546"/>
                  </a:lnTo>
                  <a:cubicBezTo>
                    <a:pt x="824" y="2712"/>
                    <a:pt x="638" y="1"/>
                    <a:pt x="638" y="1"/>
                  </a:cubicBezTo>
                  <a:close/>
                </a:path>
              </a:pathLst>
            </a:custGeom>
            <a:solidFill>
              <a:srgbClr val="F87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299;p18">
              <a:extLst>
                <a:ext uri="{FF2B5EF4-FFF2-40B4-BE49-F238E27FC236}">
                  <a16:creationId xmlns:a16="http://schemas.microsoft.com/office/drawing/2014/main" id="{7E147A66-3362-1D8F-FC1A-929A184C1FCF}"/>
                </a:ext>
              </a:extLst>
            </p:cNvPr>
            <p:cNvSpPr/>
            <p:nvPr/>
          </p:nvSpPr>
          <p:spPr>
            <a:xfrm>
              <a:off x="4457375" y="3696800"/>
              <a:ext cx="454650" cy="465875"/>
            </a:xfrm>
            <a:custGeom>
              <a:avLst/>
              <a:gdLst/>
              <a:ahLst/>
              <a:cxnLst/>
              <a:rect l="l" t="t" r="r" b="b"/>
              <a:pathLst>
                <a:path w="18186" h="18635" extrusionOk="0">
                  <a:moveTo>
                    <a:pt x="11061" y="1"/>
                  </a:moveTo>
                  <a:cubicBezTo>
                    <a:pt x="10814" y="1"/>
                    <a:pt x="10536" y="29"/>
                    <a:pt x="10222" y="93"/>
                  </a:cubicBezTo>
                  <a:cubicBezTo>
                    <a:pt x="7650" y="617"/>
                    <a:pt x="0" y="17867"/>
                    <a:pt x="9902" y="18634"/>
                  </a:cubicBezTo>
                  <a:cubicBezTo>
                    <a:pt x="9902" y="18634"/>
                    <a:pt x="15426" y="18043"/>
                    <a:pt x="18186" y="16096"/>
                  </a:cubicBezTo>
                  <a:lnTo>
                    <a:pt x="18186" y="16096"/>
                  </a:lnTo>
                  <a:cubicBezTo>
                    <a:pt x="18177" y="16097"/>
                    <a:pt x="18169" y="16097"/>
                    <a:pt x="18160" y="16097"/>
                  </a:cubicBezTo>
                  <a:cubicBezTo>
                    <a:pt x="17668" y="16097"/>
                    <a:pt x="17141" y="14746"/>
                    <a:pt x="16971" y="13038"/>
                  </a:cubicBezTo>
                  <a:cubicBezTo>
                    <a:pt x="16812" y="11435"/>
                    <a:pt x="17024" y="10080"/>
                    <a:pt x="17449" y="9841"/>
                  </a:cubicBezTo>
                  <a:lnTo>
                    <a:pt x="12507" y="9841"/>
                  </a:lnTo>
                  <a:lnTo>
                    <a:pt x="13001" y="1630"/>
                  </a:lnTo>
                  <a:cubicBezTo>
                    <a:pt x="13001" y="1630"/>
                    <a:pt x="12937" y="1"/>
                    <a:pt x="1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300;p18">
              <a:extLst>
                <a:ext uri="{FF2B5EF4-FFF2-40B4-BE49-F238E27FC236}">
                  <a16:creationId xmlns:a16="http://schemas.microsoft.com/office/drawing/2014/main" id="{9C252056-3FA5-1739-0496-F30BF0691543}"/>
                </a:ext>
              </a:extLst>
            </p:cNvPr>
            <p:cNvSpPr/>
            <p:nvPr/>
          </p:nvSpPr>
          <p:spPr>
            <a:xfrm>
              <a:off x="4768475" y="3857200"/>
              <a:ext cx="104600" cy="87175"/>
            </a:xfrm>
            <a:custGeom>
              <a:avLst/>
              <a:gdLst/>
              <a:ahLst/>
              <a:cxnLst/>
              <a:rect l="l" t="t" r="r" b="b"/>
              <a:pathLst>
                <a:path w="4184" h="3487" extrusionOk="0">
                  <a:moveTo>
                    <a:pt x="262" y="1"/>
                  </a:moveTo>
                  <a:cubicBezTo>
                    <a:pt x="230" y="1"/>
                    <a:pt x="205" y="26"/>
                    <a:pt x="204" y="59"/>
                  </a:cubicBezTo>
                  <a:lnTo>
                    <a:pt x="2" y="3420"/>
                  </a:lnTo>
                  <a:cubicBezTo>
                    <a:pt x="1" y="3438"/>
                    <a:pt x="6" y="3455"/>
                    <a:pt x="18" y="3467"/>
                  </a:cubicBezTo>
                  <a:cubicBezTo>
                    <a:pt x="29" y="3480"/>
                    <a:pt x="45" y="3487"/>
                    <a:pt x="62" y="3487"/>
                  </a:cubicBezTo>
                  <a:lnTo>
                    <a:pt x="4122" y="3487"/>
                  </a:lnTo>
                  <a:cubicBezTo>
                    <a:pt x="4155" y="3487"/>
                    <a:pt x="4183" y="3459"/>
                    <a:pt x="4183" y="3424"/>
                  </a:cubicBezTo>
                  <a:cubicBezTo>
                    <a:pt x="4183" y="3391"/>
                    <a:pt x="4157" y="3363"/>
                    <a:pt x="4122" y="3363"/>
                  </a:cubicBezTo>
                  <a:lnTo>
                    <a:pt x="128" y="3363"/>
                  </a:lnTo>
                  <a:lnTo>
                    <a:pt x="327" y="66"/>
                  </a:lnTo>
                  <a:cubicBezTo>
                    <a:pt x="329" y="33"/>
                    <a:pt x="304" y="3"/>
                    <a:pt x="269" y="1"/>
                  </a:cubicBezTo>
                  <a:cubicBezTo>
                    <a:pt x="267" y="1"/>
                    <a:pt x="264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301;p18">
              <a:extLst>
                <a:ext uri="{FF2B5EF4-FFF2-40B4-BE49-F238E27FC236}">
                  <a16:creationId xmlns:a16="http://schemas.microsoft.com/office/drawing/2014/main" id="{3E261BAD-3EEF-4385-5B2F-F5C0EC9652D6}"/>
                </a:ext>
              </a:extLst>
            </p:cNvPr>
            <p:cNvSpPr/>
            <p:nvPr/>
          </p:nvSpPr>
          <p:spPr>
            <a:xfrm>
              <a:off x="4703225" y="4124725"/>
              <a:ext cx="157950" cy="39500"/>
            </a:xfrm>
            <a:custGeom>
              <a:avLst/>
              <a:gdLst/>
              <a:ahLst/>
              <a:cxnLst/>
              <a:rect l="l" t="t" r="r" b="b"/>
              <a:pathLst>
                <a:path w="6318" h="1580" extrusionOk="0">
                  <a:moveTo>
                    <a:pt x="6249" y="1"/>
                  </a:moveTo>
                  <a:cubicBezTo>
                    <a:pt x="6241" y="1"/>
                    <a:pt x="6234" y="2"/>
                    <a:pt x="6226" y="5"/>
                  </a:cubicBezTo>
                  <a:cubicBezTo>
                    <a:pt x="3471" y="1081"/>
                    <a:pt x="94" y="1452"/>
                    <a:pt x="60" y="1455"/>
                  </a:cubicBezTo>
                  <a:cubicBezTo>
                    <a:pt x="27" y="1460"/>
                    <a:pt x="1" y="1491"/>
                    <a:pt x="5" y="1524"/>
                  </a:cubicBezTo>
                  <a:cubicBezTo>
                    <a:pt x="8" y="1555"/>
                    <a:pt x="36" y="1579"/>
                    <a:pt x="67" y="1579"/>
                  </a:cubicBezTo>
                  <a:lnTo>
                    <a:pt x="75" y="1579"/>
                  </a:lnTo>
                  <a:cubicBezTo>
                    <a:pt x="108" y="1575"/>
                    <a:pt x="3502" y="1203"/>
                    <a:pt x="6272" y="120"/>
                  </a:cubicBezTo>
                  <a:cubicBezTo>
                    <a:pt x="6303" y="108"/>
                    <a:pt x="6318" y="72"/>
                    <a:pt x="6306" y="40"/>
                  </a:cubicBezTo>
                  <a:cubicBezTo>
                    <a:pt x="6297" y="15"/>
                    <a:pt x="6274" y="1"/>
                    <a:pt x="62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302;p18">
              <a:extLst>
                <a:ext uri="{FF2B5EF4-FFF2-40B4-BE49-F238E27FC236}">
                  <a16:creationId xmlns:a16="http://schemas.microsoft.com/office/drawing/2014/main" id="{A5B0EF1D-DD13-3AC8-62CC-595F9792B70E}"/>
                </a:ext>
              </a:extLst>
            </p:cNvPr>
            <p:cNvSpPr/>
            <p:nvPr/>
          </p:nvSpPr>
          <p:spPr>
            <a:xfrm>
              <a:off x="4696300" y="3941250"/>
              <a:ext cx="75400" cy="37100"/>
            </a:xfrm>
            <a:custGeom>
              <a:avLst/>
              <a:gdLst/>
              <a:ahLst/>
              <a:cxnLst/>
              <a:rect l="l" t="t" r="r" b="b"/>
              <a:pathLst>
                <a:path w="3016" h="1484" extrusionOk="0">
                  <a:moveTo>
                    <a:pt x="2949" y="0"/>
                  </a:moveTo>
                  <a:cubicBezTo>
                    <a:pt x="2946" y="0"/>
                    <a:pt x="2943" y="1"/>
                    <a:pt x="2940" y="1"/>
                  </a:cubicBezTo>
                  <a:cubicBezTo>
                    <a:pt x="2922" y="3"/>
                    <a:pt x="1124" y="279"/>
                    <a:pt x="25" y="1378"/>
                  </a:cubicBezTo>
                  <a:cubicBezTo>
                    <a:pt x="1" y="1403"/>
                    <a:pt x="1" y="1441"/>
                    <a:pt x="25" y="1465"/>
                  </a:cubicBezTo>
                  <a:cubicBezTo>
                    <a:pt x="37" y="1478"/>
                    <a:pt x="53" y="1484"/>
                    <a:pt x="69" y="1484"/>
                  </a:cubicBezTo>
                  <a:cubicBezTo>
                    <a:pt x="85" y="1484"/>
                    <a:pt x="101" y="1479"/>
                    <a:pt x="113" y="1465"/>
                  </a:cubicBezTo>
                  <a:cubicBezTo>
                    <a:pt x="1182" y="397"/>
                    <a:pt x="2941" y="126"/>
                    <a:pt x="2958" y="124"/>
                  </a:cubicBezTo>
                  <a:cubicBezTo>
                    <a:pt x="2991" y="118"/>
                    <a:pt x="3015" y="86"/>
                    <a:pt x="3010" y="52"/>
                  </a:cubicBezTo>
                  <a:cubicBezTo>
                    <a:pt x="3005" y="22"/>
                    <a:pt x="298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303;p18">
              <a:extLst>
                <a:ext uri="{FF2B5EF4-FFF2-40B4-BE49-F238E27FC236}">
                  <a16:creationId xmlns:a16="http://schemas.microsoft.com/office/drawing/2014/main" id="{90DD0C22-4663-72EF-3FBD-150D259BBEDA}"/>
                </a:ext>
              </a:extLst>
            </p:cNvPr>
            <p:cNvSpPr/>
            <p:nvPr/>
          </p:nvSpPr>
          <p:spPr>
            <a:xfrm>
              <a:off x="5110175" y="3938025"/>
              <a:ext cx="61800" cy="16550"/>
            </a:xfrm>
            <a:custGeom>
              <a:avLst/>
              <a:gdLst/>
              <a:ahLst/>
              <a:cxnLst/>
              <a:rect l="l" t="t" r="r" b="b"/>
              <a:pathLst>
                <a:path w="2472" h="662" extrusionOk="0">
                  <a:moveTo>
                    <a:pt x="2400" y="0"/>
                  </a:moveTo>
                  <a:cubicBezTo>
                    <a:pt x="2395" y="0"/>
                    <a:pt x="2390" y="1"/>
                    <a:pt x="2385" y="2"/>
                  </a:cubicBezTo>
                  <a:lnTo>
                    <a:pt x="58" y="531"/>
                  </a:lnTo>
                  <a:cubicBezTo>
                    <a:pt x="24" y="538"/>
                    <a:pt x="0" y="574"/>
                    <a:pt x="9" y="610"/>
                  </a:cubicBezTo>
                  <a:cubicBezTo>
                    <a:pt x="15" y="640"/>
                    <a:pt x="42" y="661"/>
                    <a:pt x="73" y="661"/>
                  </a:cubicBezTo>
                  <a:cubicBezTo>
                    <a:pt x="77" y="661"/>
                    <a:pt x="83" y="661"/>
                    <a:pt x="88" y="659"/>
                  </a:cubicBezTo>
                  <a:lnTo>
                    <a:pt x="2414" y="130"/>
                  </a:lnTo>
                  <a:cubicBezTo>
                    <a:pt x="2449" y="122"/>
                    <a:pt x="2471" y="88"/>
                    <a:pt x="2463" y="51"/>
                  </a:cubicBezTo>
                  <a:cubicBezTo>
                    <a:pt x="2456" y="21"/>
                    <a:pt x="2430" y="0"/>
                    <a:pt x="2400" y="0"/>
                  </a:cubicBezTo>
                  <a:close/>
                </a:path>
              </a:pathLst>
            </a:custGeom>
            <a:solidFill>
              <a:srgbClr val="F87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304;p18">
              <a:extLst>
                <a:ext uri="{FF2B5EF4-FFF2-40B4-BE49-F238E27FC236}">
                  <a16:creationId xmlns:a16="http://schemas.microsoft.com/office/drawing/2014/main" id="{B28AC121-F3D4-65BC-BB56-48C1909F92EA}"/>
                </a:ext>
              </a:extLst>
            </p:cNvPr>
            <p:cNvSpPr/>
            <p:nvPr/>
          </p:nvSpPr>
          <p:spPr>
            <a:xfrm>
              <a:off x="5110150" y="3948550"/>
              <a:ext cx="60150" cy="27775"/>
            </a:xfrm>
            <a:custGeom>
              <a:avLst/>
              <a:gdLst/>
              <a:ahLst/>
              <a:cxnLst/>
              <a:rect l="l" t="t" r="r" b="b"/>
              <a:pathLst>
                <a:path w="2406" h="1111" extrusionOk="0">
                  <a:moveTo>
                    <a:pt x="2331" y="1"/>
                  </a:moveTo>
                  <a:cubicBezTo>
                    <a:pt x="2317" y="1"/>
                    <a:pt x="2302" y="6"/>
                    <a:pt x="2290" y="15"/>
                  </a:cubicBezTo>
                  <a:cubicBezTo>
                    <a:pt x="1606" y="563"/>
                    <a:pt x="73" y="976"/>
                    <a:pt x="57" y="980"/>
                  </a:cubicBezTo>
                  <a:cubicBezTo>
                    <a:pt x="22" y="989"/>
                    <a:pt x="0" y="1025"/>
                    <a:pt x="10" y="1061"/>
                  </a:cubicBezTo>
                  <a:cubicBezTo>
                    <a:pt x="17" y="1091"/>
                    <a:pt x="44" y="1111"/>
                    <a:pt x="74" y="1111"/>
                  </a:cubicBezTo>
                  <a:cubicBezTo>
                    <a:pt x="79" y="1111"/>
                    <a:pt x="85" y="1109"/>
                    <a:pt x="91" y="1108"/>
                  </a:cubicBezTo>
                  <a:cubicBezTo>
                    <a:pt x="155" y="1091"/>
                    <a:pt x="1667" y="684"/>
                    <a:pt x="2372" y="119"/>
                  </a:cubicBezTo>
                  <a:cubicBezTo>
                    <a:pt x="2402" y="96"/>
                    <a:pt x="2405" y="54"/>
                    <a:pt x="2383" y="26"/>
                  </a:cubicBezTo>
                  <a:cubicBezTo>
                    <a:pt x="2370" y="9"/>
                    <a:pt x="2351" y="1"/>
                    <a:pt x="2331" y="1"/>
                  </a:cubicBezTo>
                  <a:close/>
                </a:path>
              </a:pathLst>
            </a:custGeom>
            <a:solidFill>
              <a:srgbClr val="F87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305;p18">
              <a:extLst>
                <a:ext uri="{FF2B5EF4-FFF2-40B4-BE49-F238E27FC236}">
                  <a16:creationId xmlns:a16="http://schemas.microsoft.com/office/drawing/2014/main" id="{EEB01854-6CEE-6F8B-52DB-1A47316BF53E}"/>
                </a:ext>
              </a:extLst>
            </p:cNvPr>
            <p:cNvSpPr/>
            <p:nvPr/>
          </p:nvSpPr>
          <p:spPr>
            <a:xfrm>
              <a:off x="5112050" y="3972975"/>
              <a:ext cx="46875" cy="20950"/>
            </a:xfrm>
            <a:custGeom>
              <a:avLst/>
              <a:gdLst/>
              <a:ahLst/>
              <a:cxnLst/>
              <a:rect l="l" t="t" r="r" b="b"/>
              <a:pathLst>
                <a:path w="1875" h="838" extrusionOk="0">
                  <a:moveTo>
                    <a:pt x="1798" y="1"/>
                  </a:moveTo>
                  <a:cubicBezTo>
                    <a:pt x="1786" y="1"/>
                    <a:pt x="1773" y="4"/>
                    <a:pt x="1762" y="11"/>
                  </a:cubicBezTo>
                  <a:cubicBezTo>
                    <a:pt x="1327" y="286"/>
                    <a:pt x="67" y="704"/>
                    <a:pt x="56" y="707"/>
                  </a:cubicBezTo>
                  <a:cubicBezTo>
                    <a:pt x="20" y="720"/>
                    <a:pt x="0" y="758"/>
                    <a:pt x="13" y="792"/>
                  </a:cubicBezTo>
                  <a:cubicBezTo>
                    <a:pt x="21" y="819"/>
                    <a:pt x="47" y="838"/>
                    <a:pt x="75" y="838"/>
                  </a:cubicBezTo>
                  <a:cubicBezTo>
                    <a:pt x="82" y="838"/>
                    <a:pt x="90" y="835"/>
                    <a:pt x="98" y="833"/>
                  </a:cubicBezTo>
                  <a:cubicBezTo>
                    <a:pt x="149" y="816"/>
                    <a:pt x="1386" y="408"/>
                    <a:pt x="1834" y="123"/>
                  </a:cubicBezTo>
                  <a:cubicBezTo>
                    <a:pt x="1864" y="103"/>
                    <a:pt x="1874" y="61"/>
                    <a:pt x="1854" y="31"/>
                  </a:cubicBezTo>
                  <a:cubicBezTo>
                    <a:pt x="1841" y="11"/>
                    <a:pt x="1820" y="1"/>
                    <a:pt x="1798" y="1"/>
                  </a:cubicBezTo>
                  <a:close/>
                </a:path>
              </a:pathLst>
            </a:custGeom>
            <a:solidFill>
              <a:srgbClr val="F87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306;p18">
              <a:extLst>
                <a:ext uri="{FF2B5EF4-FFF2-40B4-BE49-F238E27FC236}">
                  <a16:creationId xmlns:a16="http://schemas.microsoft.com/office/drawing/2014/main" id="{956E2D91-DD08-E3D8-4CD5-61ADFDB694E7}"/>
                </a:ext>
              </a:extLst>
            </p:cNvPr>
            <p:cNvSpPr/>
            <p:nvPr/>
          </p:nvSpPr>
          <p:spPr>
            <a:xfrm>
              <a:off x="5095325" y="3931950"/>
              <a:ext cx="17350" cy="6075"/>
            </a:xfrm>
            <a:custGeom>
              <a:avLst/>
              <a:gdLst/>
              <a:ahLst/>
              <a:cxnLst/>
              <a:rect l="l" t="t" r="r" b="b"/>
              <a:pathLst>
                <a:path w="694" h="243" extrusionOk="0">
                  <a:moveTo>
                    <a:pt x="621" y="0"/>
                  </a:moveTo>
                  <a:cubicBezTo>
                    <a:pt x="617" y="0"/>
                    <a:pt x="612" y="0"/>
                    <a:pt x="608" y="1"/>
                  </a:cubicBezTo>
                  <a:lnTo>
                    <a:pt x="59" y="110"/>
                  </a:lnTo>
                  <a:cubicBezTo>
                    <a:pt x="23" y="118"/>
                    <a:pt x="1" y="153"/>
                    <a:pt x="7" y="189"/>
                  </a:cubicBezTo>
                  <a:cubicBezTo>
                    <a:pt x="14" y="221"/>
                    <a:pt x="42" y="242"/>
                    <a:pt x="72" y="242"/>
                  </a:cubicBezTo>
                  <a:cubicBezTo>
                    <a:pt x="76" y="242"/>
                    <a:pt x="81" y="242"/>
                    <a:pt x="86" y="241"/>
                  </a:cubicBezTo>
                  <a:lnTo>
                    <a:pt x="635" y="131"/>
                  </a:lnTo>
                  <a:cubicBezTo>
                    <a:pt x="671" y="124"/>
                    <a:pt x="694" y="89"/>
                    <a:pt x="687" y="52"/>
                  </a:cubicBezTo>
                  <a:cubicBezTo>
                    <a:pt x="680" y="21"/>
                    <a:pt x="652" y="0"/>
                    <a:pt x="621" y="0"/>
                  </a:cubicBezTo>
                  <a:close/>
                </a:path>
              </a:pathLst>
            </a:custGeom>
            <a:solidFill>
              <a:srgbClr val="F87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307;p18">
              <a:extLst>
                <a:ext uri="{FF2B5EF4-FFF2-40B4-BE49-F238E27FC236}">
                  <a16:creationId xmlns:a16="http://schemas.microsoft.com/office/drawing/2014/main" id="{63E22917-0E52-C077-C1B9-70329078408A}"/>
                </a:ext>
              </a:extLst>
            </p:cNvPr>
            <p:cNvSpPr/>
            <p:nvPr/>
          </p:nvSpPr>
          <p:spPr>
            <a:xfrm>
              <a:off x="5294725" y="3601850"/>
              <a:ext cx="117000" cy="124025"/>
            </a:xfrm>
            <a:custGeom>
              <a:avLst/>
              <a:gdLst/>
              <a:ahLst/>
              <a:cxnLst/>
              <a:rect l="l" t="t" r="r" b="b"/>
              <a:pathLst>
                <a:path w="4680" h="4961" extrusionOk="0">
                  <a:moveTo>
                    <a:pt x="1544" y="0"/>
                  </a:moveTo>
                  <a:cubicBezTo>
                    <a:pt x="1427" y="0"/>
                    <a:pt x="1332" y="35"/>
                    <a:pt x="1269" y="109"/>
                  </a:cubicBezTo>
                  <a:cubicBezTo>
                    <a:pt x="575" y="921"/>
                    <a:pt x="0" y="1663"/>
                    <a:pt x="246" y="2462"/>
                  </a:cubicBezTo>
                  <a:cubicBezTo>
                    <a:pt x="688" y="3900"/>
                    <a:pt x="933" y="4961"/>
                    <a:pt x="933" y="4961"/>
                  </a:cubicBezTo>
                  <a:cubicBezTo>
                    <a:pt x="933" y="4961"/>
                    <a:pt x="2473" y="4949"/>
                    <a:pt x="3452" y="3670"/>
                  </a:cubicBezTo>
                  <a:cubicBezTo>
                    <a:pt x="4680" y="2067"/>
                    <a:pt x="2453" y="0"/>
                    <a:pt x="1544" y="0"/>
                  </a:cubicBezTo>
                  <a:close/>
                </a:path>
              </a:pathLst>
            </a:custGeom>
            <a:solidFill>
              <a:srgbClr val="FFA1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308;p18">
              <a:extLst>
                <a:ext uri="{FF2B5EF4-FFF2-40B4-BE49-F238E27FC236}">
                  <a16:creationId xmlns:a16="http://schemas.microsoft.com/office/drawing/2014/main" id="{1F5A1BC6-505B-1FCA-987E-1E788BDD70CC}"/>
                </a:ext>
              </a:extLst>
            </p:cNvPr>
            <p:cNvSpPr/>
            <p:nvPr/>
          </p:nvSpPr>
          <p:spPr>
            <a:xfrm>
              <a:off x="5303100" y="3635725"/>
              <a:ext cx="33725" cy="64325"/>
            </a:xfrm>
            <a:custGeom>
              <a:avLst/>
              <a:gdLst/>
              <a:ahLst/>
              <a:cxnLst/>
              <a:rect l="l" t="t" r="r" b="b"/>
              <a:pathLst>
                <a:path w="1349" h="2573" extrusionOk="0">
                  <a:moveTo>
                    <a:pt x="76" y="0"/>
                  </a:moveTo>
                  <a:cubicBezTo>
                    <a:pt x="66" y="0"/>
                    <a:pt x="56" y="3"/>
                    <a:pt x="47" y="7"/>
                  </a:cubicBezTo>
                  <a:cubicBezTo>
                    <a:pt x="14" y="24"/>
                    <a:pt x="0" y="63"/>
                    <a:pt x="16" y="97"/>
                  </a:cubicBezTo>
                  <a:lnTo>
                    <a:pt x="1213" y="2536"/>
                  </a:lnTo>
                  <a:cubicBezTo>
                    <a:pt x="1225" y="2560"/>
                    <a:pt x="1248" y="2573"/>
                    <a:pt x="1273" y="2573"/>
                  </a:cubicBezTo>
                  <a:cubicBezTo>
                    <a:pt x="1282" y="2573"/>
                    <a:pt x="1293" y="2571"/>
                    <a:pt x="1302" y="2567"/>
                  </a:cubicBezTo>
                  <a:cubicBezTo>
                    <a:pt x="1336" y="2550"/>
                    <a:pt x="1349" y="2510"/>
                    <a:pt x="1333" y="2477"/>
                  </a:cubicBezTo>
                  <a:lnTo>
                    <a:pt x="137" y="37"/>
                  </a:lnTo>
                  <a:cubicBezTo>
                    <a:pt x="124" y="14"/>
                    <a:pt x="100" y="0"/>
                    <a:pt x="76" y="0"/>
                  </a:cubicBezTo>
                  <a:close/>
                </a:path>
              </a:pathLst>
            </a:custGeom>
            <a:solidFill>
              <a:srgbClr val="F87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309;p18">
              <a:extLst>
                <a:ext uri="{FF2B5EF4-FFF2-40B4-BE49-F238E27FC236}">
                  <a16:creationId xmlns:a16="http://schemas.microsoft.com/office/drawing/2014/main" id="{8996E0B9-0619-859F-B421-5911D974A537}"/>
                </a:ext>
              </a:extLst>
            </p:cNvPr>
            <p:cNvSpPr/>
            <p:nvPr/>
          </p:nvSpPr>
          <p:spPr>
            <a:xfrm>
              <a:off x="5313300" y="3617725"/>
              <a:ext cx="42050" cy="61250"/>
            </a:xfrm>
            <a:custGeom>
              <a:avLst/>
              <a:gdLst/>
              <a:ahLst/>
              <a:cxnLst/>
              <a:rect l="l" t="t" r="r" b="b"/>
              <a:pathLst>
                <a:path w="1682" h="2450" extrusionOk="0">
                  <a:moveTo>
                    <a:pt x="76" y="1"/>
                  </a:moveTo>
                  <a:cubicBezTo>
                    <a:pt x="63" y="1"/>
                    <a:pt x="50" y="4"/>
                    <a:pt x="39" y="12"/>
                  </a:cubicBezTo>
                  <a:cubicBezTo>
                    <a:pt x="8" y="31"/>
                    <a:pt x="0" y="73"/>
                    <a:pt x="20" y="104"/>
                  </a:cubicBezTo>
                  <a:lnTo>
                    <a:pt x="1551" y="2421"/>
                  </a:lnTo>
                  <a:cubicBezTo>
                    <a:pt x="1563" y="2439"/>
                    <a:pt x="1584" y="2450"/>
                    <a:pt x="1606" y="2450"/>
                  </a:cubicBezTo>
                  <a:cubicBezTo>
                    <a:pt x="1617" y="2450"/>
                    <a:pt x="1629" y="2446"/>
                    <a:pt x="1643" y="2439"/>
                  </a:cubicBezTo>
                  <a:cubicBezTo>
                    <a:pt x="1673" y="2419"/>
                    <a:pt x="1681" y="2377"/>
                    <a:pt x="1661" y="2347"/>
                  </a:cubicBezTo>
                  <a:lnTo>
                    <a:pt x="130" y="30"/>
                  </a:lnTo>
                  <a:cubicBezTo>
                    <a:pt x="118" y="11"/>
                    <a:pt x="97" y="1"/>
                    <a:pt x="76" y="1"/>
                  </a:cubicBezTo>
                  <a:close/>
                </a:path>
              </a:pathLst>
            </a:custGeom>
            <a:solidFill>
              <a:srgbClr val="F87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310;p18">
              <a:extLst>
                <a:ext uri="{FF2B5EF4-FFF2-40B4-BE49-F238E27FC236}">
                  <a16:creationId xmlns:a16="http://schemas.microsoft.com/office/drawing/2014/main" id="{A91442D3-E647-1DD2-CC3F-C617E2C95AB7}"/>
                </a:ext>
              </a:extLst>
            </p:cNvPr>
            <p:cNvSpPr/>
            <p:nvPr/>
          </p:nvSpPr>
          <p:spPr>
            <a:xfrm>
              <a:off x="5324625" y="3602900"/>
              <a:ext cx="50175" cy="52450"/>
            </a:xfrm>
            <a:custGeom>
              <a:avLst/>
              <a:gdLst/>
              <a:ahLst/>
              <a:cxnLst/>
              <a:rect l="l" t="t" r="r" b="b"/>
              <a:pathLst>
                <a:path w="2007" h="2098" extrusionOk="0">
                  <a:moveTo>
                    <a:pt x="74" y="0"/>
                  </a:moveTo>
                  <a:cubicBezTo>
                    <a:pt x="57" y="0"/>
                    <a:pt x="41" y="6"/>
                    <a:pt x="28" y="19"/>
                  </a:cubicBezTo>
                  <a:cubicBezTo>
                    <a:pt x="1" y="43"/>
                    <a:pt x="0" y="85"/>
                    <a:pt x="25" y="111"/>
                  </a:cubicBezTo>
                  <a:lnTo>
                    <a:pt x="1885" y="2076"/>
                  </a:lnTo>
                  <a:cubicBezTo>
                    <a:pt x="1899" y="2090"/>
                    <a:pt x="1916" y="2097"/>
                    <a:pt x="1933" y="2097"/>
                  </a:cubicBezTo>
                  <a:cubicBezTo>
                    <a:pt x="1951" y="2097"/>
                    <a:pt x="1967" y="2090"/>
                    <a:pt x="1979" y="2078"/>
                  </a:cubicBezTo>
                  <a:cubicBezTo>
                    <a:pt x="2006" y="2052"/>
                    <a:pt x="2007" y="2012"/>
                    <a:pt x="1981" y="1985"/>
                  </a:cubicBezTo>
                  <a:lnTo>
                    <a:pt x="121" y="21"/>
                  </a:lnTo>
                  <a:cubicBezTo>
                    <a:pt x="108" y="7"/>
                    <a:pt x="91" y="0"/>
                    <a:pt x="74" y="0"/>
                  </a:cubicBezTo>
                  <a:close/>
                </a:path>
              </a:pathLst>
            </a:custGeom>
            <a:solidFill>
              <a:srgbClr val="F87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311;p18">
              <a:extLst>
                <a:ext uri="{FF2B5EF4-FFF2-40B4-BE49-F238E27FC236}">
                  <a16:creationId xmlns:a16="http://schemas.microsoft.com/office/drawing/2014/main" id="{EA0E8663-6844-65E3-5DDB-E42D53A3C924}"/>
                </a:ext>
              </a:extLst>
            </p:cNvPr>
            <p:cNvSpPr/>
            <p:nvPr/>
          </p:nvSpPr>
          <p:spPr>
            <a:xfrm>
              <a:off x="4740550" y="5101150"/>
              <a:ext cx="183375" cy="88850"/>
            </a:xfrm>
            <a:custGeom>
              <a:avLst/>
              <a:gdLst/>
              <a:ahLst/>
              <a:cxnLst/>
              <a:rect l="l" t="t" r="r" b="b"/>
              <a:pathLst>
                <a:path w="7335" h="3554" extrusionOk="0">
                  <a:moveTo>
                    <a:pt x="3973" y="0"/>
                  </a:moveTo>
                  <a:cubicBezTo>
                    <a:pt x="3059" y="0"/>
                    <a:pt x="2420" y="533"/>
                    <a:pt x="2420" y="533"/>
                  </a:cubicBezTo>
                  <a:cubicBezTo>
                    <a:pt x="2420" y="533"/>
                    <a:pt x="768" y="1666"/>
                    <a:pt x="0" y="2817"/>
                  </a:cubicBezTo>
                  <a:lnTo>
                    <a:pt x="0" y="3554"/>
                  </a:lnTo>
                  <a:lnTo>
                    <a:pt x="7269" y="3554"/>
                  </a:lnTo>
                  <a:cubicBezTo>
                    <a:pt x="7269" y="2547"/>
                    <a:pt x="7334" y="1518"/>
                    <a:pt x="6687" y="792"/>
                  </a:cubicBezTo>
                  <a:lnTo>
                    <a:pt x="5844" y="812"/>
                  </a:lnTo>
                  <a:cubicBezTo>
                    <a:pt x="5174" y="193"/>
                    <a:pt x="4524" y="0"/>
                    <a:pt x="3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312;p18">
              <a:extLst>
                <a:ext uri="{FF2B5EF4-FFF2-40B4-BE49-F238E27FC236}">
                  <a16:creationId xmlns:a16="http://schemas.microsoft.com/office/drawing/2014/main" id="{595571C4-9544-587C-51A3-1FC28E86DC07}"/>
                </a:ext>
              </a:extLst>
            </p:cNvPr>
            <p:cNvSpPr/>
            <p:nvPr/>
          </p:nvSpPr>
          <p:spPr>
            <a:xfrm>
              <a:off x="5151350" y="5101150"/>
              <a:ext cx="183375" cy="88850"/>
            </a:xfrm>
            <a:custGeom>
              <a:avLst/>
              <a:gdLst/>
              <a:ahLst/>
              <a:cxnLst/>
              <a:rect l="l" t="t" r="r" b="b"/>
              <a:pathLst>
                <a:path w="7335" h="3554" extrusionOk="0">
                  <a:moveTo>
                    <a:pt x="3362" y="0"/>
                  </a:moveTo>
                  <a:cubicBezTo>
                    <a:pt x="2811" y="0"/>
                    <a:pt x="2162" y="193"/>
                    <a:pt x="1492" y="812"/>
                  </a:cubicBezTo>
                  <a:lnTo>
                    <a:pt x="649" y="792"/>
                  </a:lnTo>
                  <a:cubicBezTo>
                    <a:pt x="0" y="1518"/>
                    <a:pt x="66" y="2547"/>
                    <a:pt x="66" y="3554"/>
                  </a:cubicBezTo>
                  <a:lnTo>
                    <a:pt x="7334" y="3554"/>
                  </a:lnTo>
                  <a:lnTo>
                    <a:pt x="7334" y="2817"/>
                  </a:lnTo>
                  <a:cubicBezTo>
                    <a:pt x="6567" y="1666"/>
                    <a:pt x="4915" y="533"/>
                    <a:pt x="4915" y="533"/>
                  </a:cubicBezTo>
                  <a:cubicBezTo>
                    <a:pt x="4915" y="533"/>
                    <a:pt x="4275" y="0"/>
                    <a:pt x="3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313;p18">
              <a:extLst>
                <a:ext uri="{FF2B5EF4-FFF2-40B4-BE49-F238E27FC236}">
                  <a16:creationId xmlns:a16="http://schemas.microsoft.com/office/drawing/2014/main" id="{928240A1-65FD-6736-85E1-7E4BD1DCC1E4}"/>
                </a:ext>
              </a:extLst>
            </p:cNvPr>
            <p:cNvSpPr/>
            <p:nvPr/>
          </p:nvSpPr>
          <p:spPr>
            <a:xfrm>
              <a:off x="5043275" y="4269450"/>
              <a:ext cx="3125" cy="133350"/>
            </a:xfrm>
            <a:custGeom>
              <a:avLst/>
              <a:gdLst/>
              <a:ahLst/>
              <a:cxnLst/>
              <a:rect l="l" t="t" r="r" b="b"/>
              <a:pathLst>
                <a:path w="125" h="5334" extrusionOk="0">
                  <a:moveTo>
                    <a:pt x="63" y="1"/>
                  </a:moveTo>
                  <a:cubicBezTo>
                    <a:pt x="30" y="1"/>
                    <a:pt x="1" y="27"/>
                    <a:pt x="1" y="61"/>
                  </a:cubicBezTo>
                  <a:lnTo>
                    <a:pt x="1" y="5273"/>
                  </a:lnTo>
                  <a:cubicBezTo>
                    <a:pt x="1" y="5306"/>
                    <a:pt x="28" y="5334"/>
                    <a:pt x="63" y="5334"/>
                  </a:cubicBezTo>
                  <a:cubicBezTo>
                    <a:pt x="97" y="5334"/>
                    <a:pt x="125" y="5307"/>
                    <a:pt x="123" y="5273"/>
                  </a:cubicBezTo>
                  <a:lnTo>
                    <a:pt x="123" y="61"/>
                  </a:lnTo>
                  <a:cubicBezTo>
                    <a:pt x="123" y="28"/>
                    <a:pt x="97" y="1"/>
                    <a:pt x="63" y="1"/>
                  </a:cubicBezTo>
                  <a:close/>
                </a:path>
              </a:pathLst>
            </a:custGeom>
            <a:solidFill>
              <a:srgbClr val="152C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2978;p37">
            <a:extLst>
              <a:ext uri="{FF2B5EF4-FFF2-40B4-BE49-F238E27FC236}">
                <a16:creationId xmlns:a16="http://schemas.microsoft.com/office/drawing/2014/main" id="{E50DE4EB-23F1-A752-8FFF-03BA66278ACA}"/>
              </a:ext>
            </a:extLst>
          </p:cNvPr>
          <p:cNvGrpSpPr/>
          <p:nvPr/>
        </p:nvGrpSpPr>
        <p:grpSpPr>
          <a:xfrm>
            <a:off x="9460897" y="3973543"/>
            <a:ext cx="967174" cy="1985831"/>
            <a:chOff x="4251825" y="1735850"/>
            <a:chExt cx="897900" cy="2516050"/>
          </a:xfrm>
        </p:grpSpPr>
        <p:sp>
          <p:nvSpPr>
            <p:cNvPr id="182" name="Google Shape;2979;p37">
              <a:extLst>
                <a:ext uri="{FF2B5EF4-FFF2-40B4-BE49-F238E27FC236}">
                  <a16:creationId xmlns:a16="http://schemas.microsoft.com/office/drawing/2014/main" id="{AD483C8F-911D-B756-5BAE-B2BFFA22996D}"/>
                </a:ext>
              </a:extLst>
            </p:cNvPr>
            <p:cNvSpPr/>
            <p:nvPr/>
          </p:nvSpPr>
          <p:spPr>
            <a:xfrm>
              <a:off x="4352250" y="4196875"/>
              <a:ext cx="314625" cy="50775"/>
            </a:xfrm>
            <a:custGeom>
              <a:avLst/>
              <a:gdLst/>
              <a:ahLst/>
              <a:cxnLst/>
              <a:rect l="l" t="t" r="r" b="b"/>
              <a:pathLst>
                <a:path w="12585" h="2031" extrusionOk="0">
                  <a:moveTo>
                    <a:pt x="6292" y="0"/>
                  </a:moveTo>
                  <a:cubicBezTo>
                    <a:pt x="4624" y="0"/>
                    <a:pt x="3023" y="107"/>
                    <a:pt x="1844" y="297"/>
                  </a:cubicBezTo>
                  <a:cubicBezTo>
                    <a:pt x="664" y="488"/>
                    <a:pt x="0" y="746"/>
                    <a:pt x="0" y="1016"/>
                  </a:cubicBezTo>
                  <a:cubicBezTo>
                    <a:pt x="0" y="1285"/>
                    <a:pt x="664" y="1543"/>
                    <a:pt x="1844" y="1733"/>
                  </a:cubicBezTo>
                  <a:cubicBezTo>
                    <a:pt x="3023" y="1924"/>
                    <a:pt x="4624" y="2031"/>
                    <a:pt x="6292" y="2031"/>
                  </a:cubicBezTo>
                  <a:cubicBezTo>
                    <a:pt x="7961" y="2031"/>
                    <a:pt x="9561" y="1924"/>
                    <a:pt x="10741" y="1733"/>
                  </a:cubicBezTo>
                  <a:cubicBezTo>
                    <a:pt x="11921" y="1543"/>
                    <a:pt x="12584" y="1285"/>
                    <a:pt x="12584" y="1016"/>
                  </a:cubicBezTo>
                  <a:cubicBezTo>
                    <a:pt x="12584" y="746"/>
                    <a:pt x="11921" y="488"/>
                    <a:pt x="10741" y="297"/>
                  </a:cubicBezTo>
                  <a:cubicBezTo>
                    <a:pt x="9561" y="107"/>
                    <a:pt x="7961" y="0"/>
                    <a:pt x="6292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80;p37">
              <a:extLst>
                <a:ext uri="{FF2B5EF4-FFF2-40B4-BE49-F238E27FC236}">
                  <a16:creationId xmlns:a16="http://schemas.microsoft.com/office/drawing/2014/main" id="{CF475367-959B-E97F-4DA1-B13000063D06}"/>
                </a:ext>
              </a:extLst>
            </p:cNvPr>
            <p:cNvSpPr/>
            <p:nvPr/>
          </p:nvSpPr>
          <p:spPr>
            <a:xfrm>
              <a:off x="4835075" y="4196875"/>
              <a:ext cx="314650" cy="50775"/>
            </a:xfrm>
            <a:custGeom>
              <a:avLst/>
              <a:gdLst/>
              <a:ahLst/>
              <a:cxnLst/>
              <a:rect l="l" t="t" r="r" b="b"/>
              <a:pathLst>
                <a:path w="12586" h="2031" extrusionOk="0">
                  <a:moveTo>
                    <a:pt x="6293" y="0"/>
                  </a:moveTo>
                  <a:cubicBezTo>
                    <a:pt x="4625" y="0"/>
                    <a:pt x="3024" y="107"/>
                    <a:pt x="1844" y="297"/>
                  </a:cubicBezTo>
                  <a:cubicBezTo>
                    <a:pt x="664" y="488"/>
                    <a:pt x="1" y="746"/>
                    <a:pt x="1" y="1016"/>
                  </a:cubicBezTo>
                  <a:cubicBezTo>
                    <a:pt x="1" y="1285"/>
                    <a:pt x="664" y="1543"/>
                    <a:pt x="1844" y="1733"/>
                  </a:cubicBezTo>
                  <a:cubicBezTo>
                    <a:pt x="3024" y="1924"/>
                    <a:pt x="4625" y="2031"/>
                    <a:pt x="6293" y="2031"/>
                  </a:cubicBezTo>
                  <a:cubicBezTo>
                    <a:pt x="7962" y="2031"/>
                    <a:pt x="9563" y="1924"/>
                    <a:pt x="10743" y="1733"/>
                  </a:cubicBezTo>
                  <a:cubicBezTo>
                    <a:pt x="11923" y="1543"/>
                    <a:pt x="12586" y="1285"/>
                    <a:pt x="12586" y="1016"/>
                  </a:cubicBezTo>
                  <a:cubicBezTo>
                    <a:pt x="12586" y="746"/>
                    <a:pt x="11923" y="488"/>
                    <a:pt x="10743" y="297"/>
                  </a:cubicBezTo>
                  <a:cubicBezTo>
                    <a:pt x="9563" y="107"/>
                    <a:pt x="7962" y="0"/>
                    <a:pt x="6293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81;p37">
              <a:extLst>
                <a:ext uri="{FF2B5EF4-FFF2-40B4-BE49-F238E27FC236}">
                  <a16:creationId xmlns:a16="http://schemas.microsoft.com/office/drawing/2014/main" id="{D06D6883-CADB-EA3C-9D6D-4D0F03C84485}"/>
                </a:ext>
              </a:extLst>
            </p:cNvPr>
            <p:cNvSpPr/>
            <p:nvPr/>
          </p:nvSpPr>
          <p:spPr>
            <a:xfrm>
              <a:off x="4265500" y="2399175"/>
              <a:ext cx="168050" cy="734150"/>
            </a:xfrm>
            <a:custGeom>
              <a:avLst/>
              <a:gdLst/>
              <a:ahLst/>
              <a:cxnLst/>
              <a:rect l="l" t="t" r="r" b="b"/>
              <a:pathLst>
                <a:path w="6722" h="29366" extrusionOk="0">
                  <a:moveTo>
                    <a:pt x="3332" y="0"/>
                  </a:moveTo>
                  <a:cubicBezTo>
                    <a:pt x="3783" y="477"/>
                    <a:pt x="1073" y="22138"/>
                    <a:pt x="1073" y="22138"/>
                  </a:cubicBezTo>
                  <a:cubicBezTo>
                    <a:pt x="1073" y="22138"/>
                    <a:pt x="1" y="25666"/>
                    <a:pt x="3700" y="29366"/>
                  </a:cubicBezTo>
                  <a:lnTo>
                    <a:pt x="6722" y="357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FFA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82;p37">
              <a:extLst>
                <a:ext uri="{FF2B5EF4-FFF2-40B4-BE49-F238E27FC236}">
                  <a16:creationId xmlns:a16="http://schemas.microsoft.com/office/drawing/2014/main" id="{8673EB13-62B9-5FA7-5236-34B08DE04090}"/>
                </a:ext>
              </a:extLst>
            </p:cNvPr>
            <p:cNvSpPr/>
            <p:nvPr/>
          </p:nvSpPr>
          <p:spPr>
            <a:xfrm>
              <a:off x="4328975" y="2161950"/>
              <a:ext cx="115825" cy="256975"/>
            </a:xfrm>
            <a:custGeom>
              <a:avLst/>
              <a:gdLst/>
              <a:ahLst/>
              <a:cxnLst/>
              <a:rect l="l" t="t" r="r" b="b"/>
              <a:pathLst>
                <a:path w="4633" h="10279" extrusionOk="0">
                  <a:moveTo>
                    <a:pt x="4633" y="0"/>
                  </a:moveTo>
                  <a:cubicBezTo>
                    <a:pt x="4632" y="0"/>
                    <a:pt x="1358" y="227"/>
                    <a:pt x="680" y="5083"/>
                  </a:cubicBezTo>
                  <a:lnTo>
                    <a:pt x="1" y="9939"/>
                  </a:lnTo>
                  <a:lnTo>
                    <a:pt x="3390" y="10278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83;p37">
              <a:extLst>
                <a:ext uri="{FF2B5EF4-FFF2-40B4-BE49-F238E27FC236}">
                  <a16:creationId xmlns:a16="http://schemas.microsoft.com/office/drawing/2014/main" id="{1066AAA8-9B87-5D57-1D61-47A46E67EC9C}"/>
                </a:ext>
              </a:extLst>
            </p:cNvPr>
            <p:cNvSpPr/>
            <p:nvPr/>
          </p:nvSpPr>
          <p:spPr>
            <a:xfrm>
              <a:off x="4765500" y="4060800"/>
              <a:ext cx="257575" cy="137225"/>
            </a:xfrm>
            <a:custGeom>
              <a:avLst/>
              <a:gdLst/>
              <a:ahLst/>
              <a:cxnLst/>
              <a:rect l="l" t="t" r="r" b="b"/>
              <a:pathLst>
                <a:path w="10303" h="5489" extrusionOk="0">
                  <a:moveTo>
                    <a:pt x="4029" y="0"/>
                  </a:moveTo>
                  <a:lnTo>
                    <a:pt x="1" y="235"/>
                  </a:lnTo>
                  <a:lnTo>
                    <a:pt x="291" y="5489"/>
                  </a:lnTo>
                  <a:lnTo>
                    <a:pt x="10302" y="5162"/>
                  </a:lnTo>
                  <a:lnTo>
                    <a:pt x="4597" y="2645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rgbClr val="FFA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84;p37">
              <a:extLst>
                <a:ext uri="{FF2B5EF4-FFF2-40B4-BE49-F238E27FC236}">
                  <a16:creationId xmlns:a16="http://schemas.microsoft.com/office/drawing/2014/main" id="{D4BA084E-3C0A-EAA2-A100-E21956B3887F}"/>
                </a:ext>
              </a:extLst>
            </p:cNvPr>
            <p:cNvSpPr/>
            <p:nvPr/>
          </p:nvSpPr>
          <p:spPr>
            <a:xfrm>
              <a:off x="4765500" y="4060800"/>
              <a:ext cx="100725" cy="137225"/>
            </a:xfrm>
            <a:custGeom>
              <a:avLst/>
              <a:gdLst/>
              <a:ahLst/>
              <a:cxnLst/>
              <a:rect l="l" t="t" r="r" b="b"/>
              <a:pathLst>
                <a:path w="4029" h="5489" extrusionOk="0">
                  <a:moveTo>
                    <a:pt x="4029" y="0"/>
                  </a:moveTo>
                  <a:lnTo>
                    <a:pt x="1" y="235"/>
                  </a:lnTo>
                  <a:lnTo>
                    <a:pt x="291" y="5489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rgbClr val="FF9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85;p37">
              <a:extLst>
                <a:ext uri="{FF2B5EF4-FFF2-40B4-BE49-F238E27FC236}">
                  <a16:creationId xmlns:a16="http://schemas.microsoft.com/office/drawing/2014/main" id="{6771996A-F7F3-5308-DB40-DE55309B24C7}"/>
                </a:ext>
              </a:extLst>
            </p:cNvPr>
            <p:cNvSpPr/>
            <p:nvPr/>
          </p:nvSpPr>
          <p:spPr>
            <a:xfrm>
              <a:off x="4768100" y="4122625"/>
              <a:ext cx="254975" cy="75400"/>
            </a:xfrm>
            <a:custGeom>
              <a:avLst/>
              <a:gdLst/>
              <a:ahLst/>
              <a:cxnLst/>
              <a:rect l="l" t="t" r="r" b="b"/>
              <a:pathLst>
                <a:path w="10199" h="3016" extrusionOk="0">
                  <a:moveTo>
                    <a:pt x="5055" y="0"/>
                  </a:moveTo>
                  <a:lnTo>
                    <a:pt x="0" y="274"/>
                  </a:lnTo>
                  <a:lnTo>
                    <a:pt x="187" y="3016"/>
                  </a:lnTo>
                  <a:lnTo>
                    <a:pt x="10198" y="2689"/>
                  </a:lnTo>
                  <a:lnTo>
                    <a:pt x="5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86;p37">
              <a:extLst>
                <a:ext uri="{FF2B5EF4-FFF2-40B4-BE49-F238E27FC236}">
                  <a16:creationId xmlns:a16="http://schemas.microsoft.com/office/drawing/2014/main" id="{A9901A3D-40EC-8697-564B-C9885126FD0C}"/>
                </a:ext>
              </a:extLst>
            </p:cNvPr>
            <p:cNvSpPr/>
            <p:nvPr/>
          </p:nvSpPr>
          <p:spPr>
            <a:xfrm>
              <a:off x="4771575" y="4189775"/>
              <a:ext cx="255525" cy="49200"/>
            </a:xfrm>
            <a:custGeom>
              <a:avLst/>
              <a:gdLst/>
              <a:ahLst/>
              <a:cxnLst/>
              <a:rect l="l" t="t" r="r" b="b"/>
              <a:pathLst>
                <a:path w="10221" h="1968" extrusionOk="0">
                  <a:moveTo>
                    <a:pt x="10182" y="1"/>
                  </a:moveTo>
                  <a:lnTo>
                    <a:pt x="1" y="255"/>
                  </a:lnTo>
                  <a:lnTo>
                    <a:pt x="38" y="1967"/>
                  </a:lnTo>
                  <a:lnTo>
                    <a:pt x="10220" y="1712"/>
                  </a:lnTo>
                  <a:lnTo>
                    <a:pt x="10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87;p37">
              <a:extLst>
                <a:ext uri="{FF2B5EF4-FFF2-40B4-BE49-F238E27FC236}">
                  <a16:creationId xmlns:a16="http://schemas.microsoft.com/office/drawing/2014/main" id="{F34D7411-6B3D-300E-EBCB-573DAAEC5415}"/>
                </a:ext>
              </a:extLst>
            </p:cNvPr>
            <p:cNvSpPr/>
            <p:nvPr/>
          </p:nvSpPr>
          <p:spPr>
            <a:xfrm>
              <a:off x="4881250" y="4129400"/>
              <a:ext cx="29900" cy="22300"/>
            </a:xfrm>
            <a:custGeom>
              <a:avLst/>
              <a:gdLst/>
              <a:ahLst/>
              <a:cxnLst/>
              <a:rect l="l" t="t" r="r" b="b"/>
              <a:pathLst>
                <a:path w="1196" h="892" extrusionOk="0">
                  <a:moveTo>
                    <a:pt x="1097" y="0"/>
                  </a:moveTo>
                  <a:lnTo>
                    <a:pt x="0" y="747"/>
                  </a:lnTo>
                  <a:lnTo>
                    <a:pt x="98" y="891"/>
                  </a:lnTo>
                  <a:lnTo>
                    <a:pt x="1195" y="145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88;p37">
              <a:extLst>
                <a:ext uri="{FF2B5EF4-FFF2-40B4-BE49-F238E27FC236}">
                  <a16:creationId xmlns:a16="http://schemas.microsoft.com/office/drawing/2014/main" id="{F5741E71-015B-17A8-0074-9B2BBE87F987}"/>
                </a:ext>
              </a:extLst>
            </p:cNvPr>
            <p:cNvSpPr/>
            <p:nvPr/>
          </p:nvSpPr>
          <p:spPr>
            <a:xfrm>
              <a:off x="4905725" y="4141650"/>
              <a:ext cx="29900" cy="22300"/>
            </a:xfrm>
            <a:custGeom>
              <a:avLst/>
              <a:gdLst/>
              <a:ahLst/>
              <a:cxnLst/>
              <a:rect l="l" t="t" r="r" b="b"/>
              <a:pathLst>
                <a:path w="1196" h="892" extrusionOk="0">
                  <a:moveTo>
                    <a:pt x="1098" y="0"/>
                  </a:moveTo>
                  <a:lnTo>
                    <a:pt x="1" y="748"/>
                  </a:lnTo>
                  <a:lnTo>
                    <a:pt x="99" y="892"/>
                  </a:lnTo>
                  <a:lnTo>
                    <a:pt x="1196" y="144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89;p37">
              <a:extLst>
                <a:ext uri="{FF2B5EF4-FFF2-40B4-BE49-F238E27FC236}">
                  <a16:creationId xmlns:a16="http://schemas.microsoft.com/office/drawing/2014/main" id="{BD598069-56DD-D01D-0E0A-B694492985B3}"/>
                </a:ext>
              </a:extLst>
            </p:cNvPr>
            <p:cNvSpPr/>
            <p:nvPr/>
          </p:nvSpPr>
          <p:spPr>
            <a:xfrm>
              <a:off x="4253575" y="4059850"/>
              <a:ext cx="250450" cy="149150"/>
            </a:xfrm>
            <a:custGeom>
              <a:avLst/>
              <a:gdLst/>
              <a:ahLst/>
              <a:cxnLst/>
              <a:rect l="l" t="t" r="r" b="b"/>
              <a:pathLst>
                <a:path w="10018" h="5966" extrusionOk="0">
                  <a:moveTo>
                    <a:pt x="5412" y="1"/>
                  </a:moveTo>
                  <a:lnTo>
                    <a:pt x="5724" y="3029"/>
                  </a:lnTo>
                  <a:lnTo>
                    <a:pt x="0" y="5965"/>
                  </a:lnTo>
                  <a:lnTo>
                    <a:pt x="10017" y="5794"/>
                  </a:lnTo>
                  <a:lnTo>
                    <a:pt x="9194" y="222"/>
                  </a:lnTo>
                  <a:lnTo>
                    <a:pt x="5412" y="1"/>
                  </a:lnTo>
                  <a:close/>
                </a:path>
              </a:pathLst>
            </a:custGeom>
            <a:solidFill>
              <a:srgbClr val="FFA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90;p37">
              <a:extLst>
                <a:ext uri="{FF2B5EF4-FFF2-40B4-BE49-F238E27FC236}">
                  <a16:creationId xmlns:a16="http://schemas.microsoft.com/office/drawing/2014/main" id="{ADE80B74-78BD-F81B-F13D-F270FD20A580}"/>
                </a:ext>
              </a:extLst>
            </p:cNvPr>
            <p:cNvSpPr/>
            <p:nvPr/>
          </p:nvSpPr>
          <p:spPr>
            <a:xfrm>
              <a:off x="4388875" y="4059850"/>
              <a:ext cx="115150" cy="144875"/>
            </a:xfrm>
            <a:custGeom>
              <a:avLst/>
              <a:gdLst/>
              <a:ahLst/>
              <a:cxnLst/>
              <a:rect l="l" t="t" r="r" b="b"/>
              <a:pathLst>
                <a:path w="4606" h="5795" extrusionOk="0">
                  <a:moveTo>
                    <a:pt x="0" y="1"/>
                  </a:moveTo>
                  <a:lnTo>
                    <a:pt x="4605" y="5794"/>
                  </a:lnTo>
                  <a:lnTo>
                    <a:pt x="3782" y="2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91;p37">
              <a:extLst>
                <a:ext uri="{FF2B5EF4-FFF2-40B4-BE49-F238E27FC236}">
                  <a16:creationId xmlns:a16="http://schemas.microsoft.com/office/drawing/2014/main" id="{6CCC6E72-24AC-E6E2-D2A7-344222BFAA5A}"/>
                </a:ext>
              </a:extLst>
            </p:cNvPr>
            <p:cNvSpPr/>
            <p:nvPr/>
          </p:nvSpPr>
          <p:spPr>
            <a:xfrm>
              <a:off x="4253575" y="4133250"/>
              <a:ext cx="250450" cy="75750"/>
            </a:xfrm>
            <a:custGeom>
              <a:avLst/>
              <a:gdLst/>
              <a:ahLst/>
              <a:cxnLst/>
              <a:rect l="l" t="t" r="r" b="b"/>
              <a:pathLst>
                <a:path w="10018" h="3030" extrusionOk="0">
                  <a:moveTo>
                    <a:pt x="9660" y="1"/>
                  </a:moveTo>
                  <a:lnTo>
                    <a:pt x="5020" y="88"/>
                  </a:lnTo>
                  <a:lnTo>
                    <a:pt x="0" y="3029"/>
                  </a:lnTo>
                  <a:lnTo>
                    <a:pt x="0" y="3029"/>
                  </a:lnTo>
                  <a:lnTo>
                    <a:pt x="10017" y="2858"/>
                  </a:lnTo>
                  <a:lnTo>
                    <a:pt x="96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92;p37">
              <a:extLst>
                <a:ext uri="{FF2B5EF4-FFF2-40B4-BE49-F238E27FC236}">
                  <a16:creationId xmlns:a16="http://schemas.microsoft.com/office/drawing/2014/main" id="{7684597C-7DDC-219E-B24D-B2B824998FAF}"/>
                </a:ext>
              </a:extLst>
            </p:cNvPr>
            <p:cNvSpPr/>
            <p:nvPr/>
          </p:nvSpPr>
          <p:spPr>
            <a:xfrm>
              <a:off x="4358400" y="4143250"/>
              <a:ext cx="30550" cy="21050"/>
            </a:xfrm>
            <a:custGeom>
              <a:avLst/>
              <a:gdLst/>
              <a:ahLst/>
              <a:cxnLst/>
              <a:rect l="l" t="t" r="r" b="b"/>
              <a:pathLst>
                <a:path w="1222" h="842" extrusionOk="0">
                  <a:moveTo>
                    <a:pt x="92" y="0"/>
                  </a:moveTo>
                  <a:lnTo>
                    <a:pt x="1" y="149"/>
                  </a:lnTo>
                  <a:lnTo>
                    <a:pt x="1130" y="841"/>
                  </a:lnTo>
                  <a:lnTo>
                    <a:pt x="1221" y="69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993;p37">
              <a:extLst>
                <a:ext uri="{FF2B5EF4-FFF2-40B4-BE49-F238E27FC236}">
                  <a16:creationId xmlns:a16="http://schemas.microsoft.com/office/drawing/2014/main" id="{9A1B68F5-2326-CCD0-8667-F9D2A50CDF1B}"/>
                </a:ext>
              </a:extLst>
            </p:cNvPr>
            <p:cNvSpPr/>
            <p:nvPr/>
          </p:nvSpPr>
          <p:spPr>
            <a:xfrm>
              <a:off x="4334500" y="4156700"/>
              <a:ext cx="30550" cy="21050"/>
            </a:xfrm>
            <a:custGeom>
              <a:avLst/>
              <a:gdLst/>
              <a:ahLst/>
              <a:cxnLst/>
              <a:rect l="l" t="t" r="r" b="b"/>
              <a:pathLst>
                <a:path w="1222" h="842" extrusionOk="0">
                  <a:moveTo>
                    <a:pt x="91" y="1"/>
                  </a:moveTo>
                  <a:lnTo>
                    <a:pt x="1" y="149"/>
                  </a:lnTo>
                  <a:lnTo>
                    <a:pt x="1129" y="842"/>
                  </a:lnTo>
                  <a:lnTo>
                    <a:pt x="1221" y="6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994;p37">
              <a:extLst>
                <a:ext uri="{FF2B5EF4-FFF2-40B4-BE49-F238E27FC236}">
                  <a16:creationId xmlns:a16="http://schemas.microsoft.com/office/drawing/2014/main" id="{7EB30096-5C26-6D3D-7227-F86E764707CE}"/>
                </a:ext>
              </a:extLst>
            </p:cNvPr>
            <p:cNvSpPr/>
            <p:nvPr/>
          </p:nvSpPr>
          <p:spPr>
            <a:xfrm>
              <a:off x="4251825" y="4202725"/>
              <a:ext cx="255550" cy="49175"/>
            </a:xfrm>
            <a:custGeom>
              <a:avLst/>
              <a:gdLst/>
              <a:ahLst/>
              <a:cxnLst/>
              <a:rect l="l" t="t" r="r" b="b"/>
              <a:pathLst>
                <a:path w="10222" h="1967" extrusionOk="0">
                  <a:moveTo>
                    <a:pt x="10184" y="1"/>
                  </a:moveTo>
                  <a:lnTo>
                    <a:pt x="1" y="254"/>
                  </a:lnTo>
                  <a:lnTo>
                    <a:pt x="38" y="1966"/>
                  </a:lnTo>
                  <a:lnTo>
                    <a:pt x="10221" y="1711"/>
                  </a:lnTo>
                  <a:lnTo>
                    <a:pt x="10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995;p37">
              <a:extLst>
                <a:ext uri="{FF2B5EF4-FFF2-40B4-BE49-F238E27FC236}">
                  <a16:creationId xmlns:a16="http://schemas.microsoft.com/office/drawing/2014/main" id="{D4329626-5D86-7E57-0BCA-4B46B1FB1D63}"/>
                </a:ext>
              </a:extLst>
            </p:cNvPr>
            <p:cNvSpPr/>
            <p:nvPr/>
          </p:nvSpPr>
          <p:spPr>
            <a:xfrm>
              <a:off x="4295925" y="2602150"/>
              <a:ext cx="604150" cy="1473075"/>
            </a:xfrm>
            <a:custGeom>
              <a:avLst/>
              <a:gdLst/>
              <a:ahLst/>
              <a:cxnLst/>
              <a:rect l="l" t="t" r="r" b="b"/>
              <a:pathLst>
                <a:path w="24166" h="58923" extrusionOk="0">
                  <a:moveTo>
                    <a:pt x="8043" y="1"/>
                  </a:moveTo>
                  <a:cubicBezTo>
                    <a:pt x="8043" y="1"/>
                    <a:pt x="5195" y="1711"/>
                    <a:pt x="2599" y="8659"/>
                  </a:cubicBezTo>
                  <a:cubicBezTo>
                    <a:pt x="0" y="15608"/>
                    <a:pt x="3015" y="58599"/>
                    <a:pt x="3015" y="58599"/>
                  </a:cubicBezTo>
                  <a:lnTo>
                    <a:pt x="8889" y="58923"/>
                  </a:lnTo>
                  <a:lnTo>
                    <a:pt x="10786" y="16203"/>
                  </a:lnTo>
                  <a:cubicBezTo>
                    <a:pt x="10771" y="15841"/>
                    <a:pt x="11037" y="15635"/>
                    <a:pt x="11302" y="15635"/>
                  </a:cubicBezTo>
                  <a:cubicBezTo>
                    <a:pt x="11507" y="15635"/>
                    <a:pt x="11712" y="15758"/>
                    <a:pt x="11785" y="16028"/>
                  </a:cubicBezTo>
                  <a:lnTo>
                    <a:pt x="18574" y="58630"/>
                  </a:lnTo>
                  <a:lnTo>
                    <a:pt x="24166" y="58230"/>
                  </a:lnTo>
                  <a:cubicBezTo>
                    <a:pt x="20539" y="3558"/>
                    <a:pt x="17469" y="849"/>
                    <a:pt x="16897" y="849"/>
                  </a:cubicBezTo>
                  <a:cubicBezTo>
                    <a:pt x="16834" y="849"/>
                    <a:pt x="16801" y="881"/>
                    <a:pt x="16801" y="881"/>
                  </a:cubicBezTo>
                  <a:lnTo>
                    <a:pt x="80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996;p37">
              <a:extLst>
                <a:ext uri="{FF2B5EF4-FFF2-40B4-BE49-F238E27FC236}">
                  <a16:creationId xmlns:a16="http://schemas.microsoft.com/office/drawing/2014/main" id="{4721EA77-66E1-9C32-BA9D-8BE4579B7C79}"/>
                </a:ext>
              </a:extLst>
            </p:cNvPr>
            <p:cNvSpPr/>
            <p:nvPr/>
          </p:nvSpPr>
          <p:spPr>
            <a:xfrm>
              <a:off x="4368325" y="2621625"/>
              <a:ext cx="196800" cy="186050"/>
            </a:xfrm>
            <a:custGeom>
              <a:avLst/>
              <a:gdLst/>
              <a:ahLst/>
              <a:cxnLst/>
              <a:rect l="l" t="t" r="r" b="b"/>
              <a:pathLst>
                <a:path w="7872" h="7442" extrusionOk="0">
                  <a:moveTo>
                    <a:pt x="7704" y="0"/>
                  </a:moveTo>
                  <a:cubicBezTo>
                    <a:pt x="7700" y="17"/>
                    <a:pt x="7189" y="1859"/>
                    <a:pt x="5367" y="5147"/>
                  </a:cubicBezTo>
                  <a:cubicBezTo>
                    <a:pt x="4411" y="6873"/>
                    <a:pt x="3003" y="7284"/>
                    <a:pt x="1878" y="7284"/>
                  </a:cubicBezTo>
                  <a:cubicBezTo>
                    <a:pt x="899" y="7284"/>
                    <a:pt x="135" y="6973"/>
                    <a:pt x="68" y="6945"/>
                  </a:cubicBezTo>
                  <a:lnTo>
                    <a:pt x="0" y="7106"/>
                  </a:lnTo>
                  <a:cubicBezTo>
                    <a:pt x="18" y="7114"/>
                    <a:pt x="822" y="7442"/>
                    <a:pt x="1864" y="7442"/>
                  </a:cubicBezTo>
                  <a:cubicBezTo>
                    <a:pt x="3045" y="7442"/>
                    <a:pt x="4530" y="7021"/>
                    <a:pt x="5520" y="5232"/>
                  </a:cubicBezTo>
                  <a:cubicBezTo>
                    <a:pt x="7353" y="1923"/>
                    <a:pt x="7866" y="64"/>
                    <a:pt x="7871" y="46"/>
                  </a:cubicBezTo>
                  <a:lnTo>
                    <a:pt x="77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997;p37">
              <a:extLst>
                <a:ext uri="{FF2B5EF4-FFF2-40B4-BE49-F238E27FC236}">
                  <a16:creationId xmlns:a16="http://schemas.microsoft.com/office/drawing/2014/main" id="{69FBACC2-C3A9-6E3C-5F6D-6D69ED6E0041}"/>
                </a:ext>
              </a:extLst>
            </p:cNvPr>
            <p:cNvSpPr/>
            <p:nvPr/>
          </p:nvSpPr>
          <p:spPr>
            <a:xfrm>
              <a:off x="4652500" y="2625575"/>
              <a:ext cx="132200" cy="220675"/>
            </a:xfrm>
            <a:custGeom>
              <a:avLst/>
              <a:gdLst/>
              <a:ahLst/>
              <a:cxnLst/>
              <a:rect l="l" t="t" r="r" b="b"/>
              <a:pathLst>
                <a:path w="5288" h="8827" extrusionOk="0">
                  <a:moveTo>
                    <a:pt x="153" y="1"/>
                  </a:moveTo>
                  <a:lnTo>
                    <a:pt x="153" y="1"/>
                  </a:lnTo>
                  <a:cubicBezTo>
                    <a:pt x="147" y="310"/>
                    <a:pt x="1" y="7564"/>
                    <a:pt x="2137" y="8262"/>
                  </a:cubicBezTo>
                  <a:cubicBezTo>
                    <a:pt x="3639" y="8753"/>
                    <a:pt x="4585" y="8826"/>
                    <a:pt x="5015" y="8826"/>
                  </a:cubicBezTo>
                  <a:cubicBezTo>
                    <a:pt x="5185" y="8826"/>
                    <a:pt x="5274" y="8813"/>
                    <a:pt x="5287" y="8812"/>
                  </a:cubicBezTo>
                  <a:lnTo>
                    <a:pt x="5264" y="8640"/>
                  </a:lnTo>
                  <a:cubicBezTo>
                    <a:pt x="5261" y="8640"/>
                    <a:pt x="5183" y="8649"/>
                    <a:pt x="5031" y="8649"/>
                  </a:cubicBezTo>
                  <a:cubicBezTo>
                    <a:pt x="4624" y="8649"/>
                    <a:pt x="3682" y="8582"/>
                    <a:pt x="2190" y="8096"/>
                  </a:cubicBezTo>
                  <a:cubicBezTo>
                    <a:pt x="177" y="7438"/>
                    <a:pt x="326" y="80"/>
                    <a:pt x="328" y="5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998;p37">
              <a:extLst>
                <a:ext uri="{FF2B5EF4-FFF2-40B4-BE49-F238E27FC236}">
                  <a16:creationId xmlns:a16="http://schemas.microsoft.com/office/drawing/2014/main" id="{AB7108BE-9775-0BDE-F66B-9417A858A2AF}"/>
                </a:ext>
              </a:extLst>
            </p:cNvPr>
            <p:cNvSpPr/>
            <p:nvPr/>
          </p:nvSpPr>
          <p:spPr>
            <a:xfrm>
              <a:off x="4704450" y="2829850"/>
              <a:ext cx="151875" cy="1229375"/>
            </a:xfrm>
            <a:custGeom>
              <a:avLst/>
              <a:gdLst/>
              <a:ahLst/>
              <a:cxnLst/>
              <a:rect l="l" t="t" r="r" b="b"/>
              <a:pathLst>
                <a:path w="6075" h="49175" extrusionOk="0">
                  <a:moveTo>
                    <a:pt x="173" y="1"/>
                  </a:moveTo>
                  <a:lnTo>
                    <a:pt x="0" y="21"/>
                  </a:lnTo>
                  <a:lnTo>
                    <a:pt x="5901" y="49174"/>
                  </a:lnTo>
                  <a:lnTo>
                    <a:pt x="6074" y="49153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999;p37">
              <a:extLst>
                <a:ext uri="{FF2B5EF4-FFF2-40B4-BE49-F238E27FC236}">
                  <a16:creationId xmlns:a16="http://schemas.microsoft.com/office/drawing/2014/main" id="{25530081-85B5-1D8C-79F5-9200939B3B49}"/>
                </a:ext>
              </a:extLst>
            </p:cNvPr>
            <p:cNvSpPr/>
            <p:nvPr/>
          </p:nvSpPr>
          <p:spPr>
            <a:xfrm>
              <a:off x="4420625" y="2804475"/>
              <a:ext cx="11700" cy="1265175"/>
            </a:xfrm>
            <a:custGeom>
              <a:avLst/>
              <a:gdLst/>
              <a:ahLst/>
              <a:cxnLst/>
              <a:rect l="l" t="t" r="r" b="b"/>
              <a:pathLst>
                <a:path w="468" h="50607" extrusionOk="0">
                  <a:moveTo>
                    <a:pt x="176" y="1"/>
                  </a:moveTo>
                  <a:lnTo>
                    <a:pt x="1" y="2"/>
                  </a:lnTo>
                  <a:lnTo>
                    <a:pt x="293" y="50606"/>
                  </a:lnTo>
                  <a:lnTo>
                    <a:pt x="468" y="50605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00;p37">
              <a:extLst>
                <a:ext uri="{FF2B5EF4-FFF2-40B4-BE49-F238E27FC236}">
                  <a16:creationId xmlns:a16="http://schemas.microsoft.com/office/drawing/2014/main" id="{E30E1AE7-2909-EBF5-2D37-98A7C57D6F9F}"/>
                </a:ext>
              </a:extLst>
            </p:cNvPr>
            <p:cNvSpPr/>
            <p:nvPr/>
          </p:nvSpPr>
          <p:spPr>
            <a:xfrm>
              <a:off x="4319100" y="2608525"/>
              <a:ext cx="480775" cy="496575"/>
            </a:xfrm>
            <a:custGeom>
              <a:avLst/>
              <a:gdLst/>
              <a:ahLst/>
              <a:cxnLst/>
              <a:rect l="l" t="t" r="r" b="b"/>
              <a:pathLst>
                <a:path w="19231" h="19863" extrusionOk="0">
                  <a:moveTo>
                    <a:pt x="6898" y="1"/>
                  </a:moveTo>
                  <a:cubicBezTo>
                    <a:pt x="6898" y="1"/>
                    <a:pt x="0" y="4530"/>
                    <a:pt x="763" y="19862"/>
                  </a:cubicBezTo>
                  <a:lnTo>
                    <a:pt x="763" y="19862"/>
                  </a:lnTo>
                  <a:lnTo>
                    <a:pt x="19231" y="13171"/>
                  </a:lnTo>
                  <a:lnTo>
                    <a:pt x="6898" y="1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01;p37">
              <a:extLst>
                <a:ext uri="{FF2B5EF4-FFF2-40B4-BE49-F238E27FC236}">
                  <a16:creationId xmlns:a16="http://schemas.microsoft.com/office/drawing/2014/main" id="{9BE79837-E7A0-7112-43C5-08C074E4287A}"/>
                </a:ext>
              </a:extLst>
            </p:cNvPr>
            <p:cNvSpPr/>
            <p:nvPr/>
          </p:nvSpPr>
          <p:spPr>
            <a:xfrm>
              <a:off x="4460475" y="1947650"/>
              <a:ext cx="120950" cy="130550"/>
            </a:xfrm>
            <a:custGeom>
              <a:avLst/>
              <a:gdLst/>
              <a:ahLst/>
              <a:cxnLst/>
              <a:rect l="l" t="t" r="r" b="b"/>
              <a:pathLst>
                <a:path w="4838" h="5222" extrusionOk="0">
                  <a:moveTo>
                    <a:pt x="2392" y="1"/>
                  </a:moveTo>
                  <a:cubicBezTo>
                    <a:pt x="1517" y="1"/>
                    <a:pt x="0" y="227"/>
                    <a:pt x="106" y="1812"/>
                  </a:cubicBezTo>
                  <a:cubicBezTo>
                    <a:pt x="212" y="3396"/>
                    <a:pt x="921" y="3623"/>
                    <a:pt x="1317" y="3623"/>
                  </a:cubicBezTo>
                  <a:cubicBezTo>
                    <a:pt x="1476" y="3623"/>
                    <a:pt x="1584" y="3586"/>
                    <a:pt x="1584" y="3586"/>
                  </a:cubicBezTo>
                  <a:lnTo>
                    <a:pt x="1584" y="3586"/>
                  </a:lnTo>
                  <a:cubicBezTo>
                    <a:pt x="1584" y="3587"/>
                    <a:pt x="1117" y="5222"/>
                    <a:pt x="2311" y="5222"/>
                  </a:cubicBezTo>
                  <a:cubicBezTo>
                    <a:pt x="2460" y="5222"/>
                    <a:pt x="2636" y="5196"/>
                    <a:pt x="2841" y="5139"/>
                  </a:cubicBezTo>
                  <a:cubicBezTo>
                    <a:pt x="4690" y="4622"/>
                    <a:pt x="4838" y="2847"/>
                    <a:pt x="4764" y="2107"/>
                  </a:cubicBezTo>
                  <a:cubicBezTo>
                    <a:pt x="4690" y="1368"/>
                    <a:pt x="2989" y="37"/>
                    <a:pt x="2989" y="37"/>
                  </a:cubicBezTo>
                  <a:cubicBezTo>
                    <a:pt x="2989" y="37"/>
                    <a:pt x="2742" y="1"/>
                    <a:pt x="2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02;p37">
              <a:extLst>
                <a:ext uri="{FF2B5EF4-FFF2-40B4-BE49-F238E27FC236}">
                  <a16:creationId xmlns:a16="http://schemas.microsoft.com/office/drawing/2014/main" id="{076E6E55-949C-6191-E361-8C22361867A6}"/>
                </a:ext>
              </a:extLst>
            </p:cNvPr>
            <p:cNvSpPr/>
            <p:nvPr/>
          </p:nvSpPr>
          <p:spPr>
            <a:xfrm>
              <a:off x="4390475" y="1735850"/>
              <a:ext cx="311375" cy="309975"/>
            </a:xfrm>
            <a:custGeom>
              <a:avLst/>
              <a:gdLst/>
              <a:ahLst/>
              <a:cxnLst/>
              <a:rect l="l" t="t" r="r" b="b"/>
              <a:pathLst>
                <a:path w="12455" h="12399" extrusionOk="0">
                  <a:moveTo>
                    <a:pt x="8167" y="0"/>
                  </a:moveTo>
                  <a:cubicBezTo>
                    <a:pt x="7395" y="0"/>
                    <a:pt x="6497" y="222"/>
                    <a:pt x="5457" y="760"/>
                  </a:cubicBezTo>
                  <a:cubicBezTo>
                    <a:pt x="0" y="3585"/>
                    <a:pt x="4053" y="9088"/>
                    <a:pt x="4053" y="9088"/>
                  </a:cubicBezTo>
                  <a:lnTo>
                    <a:pt x="6228" y="11611"/>
                  </a:lnTo>
                  <a:cubicBezTo>
                    <a:pt x="7145" y="12163"/>
                    <a:pt x="7928" y="12399"/>
                    <a:pt x="8596" y="12399"/>
                  </a:cubicBezTo>
                  <a:cubicBezTo>
                    <a:pt x="12271" y="12399"/>
                    <a:pt x="12455" y="5264"/>
                    <a:pt x="12455" y="4613"/>
                  </a:cubicBezTo>
                  <a:cubicBezTo>
                    <a:pt x="12455" y="3989"/>
                    <a:pt x="11445" y="0"/>
                    <a:pt x="8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03;p37">
              <a:extLst>
                <a:ext uri="{FF2B5EF4-FFF2-40B4-BE49-F238E27FC236}">
                  <a16:creationId xmlns:a16="http://schemas.microsoft.com/office/drawing/2014/main" id="{78F9AE00-E859-0774-5400-E0A5593E2718}"/>
                </a:ext>
              </a:extLst>
            </p:cNvPr>
            <p:cNvSpPr/>
            <p:nvPr/>
          </p:nvSpPr>
          <p:spPr>
            <a:xfrm>
              <a:off x="4534775" y="1960425"/>
              <a:ext cx="153925" cy="330000"/>
            </a:xfrm>
            <a:custGeom>
              <a:avLst/>
              <a:gdLst/>
              <a:ahLst/>
              <a:cxnLst/>
              <a:rect l="l" t="t" r="r" b="b"/>
              <a:pathLst>
                <a:path w="6157" h="13200" extrusionOk="0">
                  <a:moveTo>
                    <a:pt x="4363" y="0"/>
                  </a:moveTo>
                  <a:lnTo>
                    <a:pt x="1058" y="1978"/>
                  </a:lnTo>
                  <a:cubicBezTo>
                    <a:pt x="501" y="6352"/>
                    <a:pt x="0" y="8373"/>
                    <a:pt x="0" y="8373"/>
                  </a:cubicBezTo>
                  <a:cubicBezTo>
                    <a:pt x="497" y="11995"/>
                    <a:pt x="1351" y="13199"/>
                    <a:pt x="2268" y="13199"/>
                  </a:cubicBezTo>
                  <a:cubicBezTo>
                    <a:pt x="4089" y="13199"/>
                    <a:pt x="6156" y="8448"/>
                    <a:pt x="6156" y="8448"/>
                  </a:cubicBezTo>
                  <a:cubicBezTo>
                    <a:pt x="6020" y="7903"/>
                    <a:pt x="4363" y="0"/>
                    <a:pt x="4363" y="0"/>
                  </a:cubicBezTo>
                  <a:close/>
                </a:path>
              </a:pathLst>
            </a:custGeom>
            <a:solidFill>
              <a:srgbClr val="FFA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04;p37">
              <a:extLst>
                <a:ext uri="{FF2B5EF4-FFF2-40B4-BE49-F238E27FC236}">
                  <a16:creationId xmlns:a16="http://schemas.microsoft.com/office/drawing/2014/main" id="{DE033765-AD8B-8563-6C63-A99D012C47F3}"/>
                </a:ext>
              </a:extLst>
            </p:cNvPr>
            <p:cNvSpPr/>
            <p:nvPr/>
          </p:nvSpPr>
          <p:spPr>
            <a:xfrm>
              <a:off x="4544425" y="1831675"/>
              <a:ext cx="148875" cy="217700"/>
            </a:xfrm>
            <a:custGeom>
              <a:avLst/>
              <a:gdLst/>
              <a:ahLst/>
              <a:cxnLst/>
              <a:rect l="l" t="t" r="r" b="b"/>
              <a:pathLst>
                <a:path w="5955" h="8708" extrusionOk="0">
                  <a:moveTo>
                    <a:pt x="3407" y="1"/>
                  </a:moveTo>
                  <a:cubicBezTo>
                    <a:pt x="2081" y="1"/>
                    <a:pt x="899" y="1632"/>
                    <a:pt x="469" y="3756"/>
                  </a:cubicBezTo>
                  <a:lnTo>
                    <a:pt x="433" y="3932"/>
                  </a:lnTo>
                  <a:cubicBezTo>
                    <a:pt x="0" y="6070"/>
                    <a:pt x="819" y="8708"/>
                    <a:pt x="2471" y="8708"/>
                  </a:cubicBezTo>
                  <a:cubicBezTo>
                    <a:pt x="2593" y="8708"/>
                    <a:pt x="2719" y="8694"/>
                    <a:pt x="2850" y="8664"/>
                  </a:cubicBezTo>
                  <a:cubicBezTo>
                    <a:pt x="4004" y="8398"/>
                    <a:pt x="4317" y="6714"/>
                    <a:pt x="4413" y="5365"/>
                  </a:cubicBezTo>
                  <a:lnTo>
                    <a:pt x="5490" y="4707"/>
                  </a:lnTo>
                  <a:cubicBezTo>
                    <a:pt x="5955" y="2409"/>
                    <a:pt x="5184" y="326"/>
                    <a:pt x="3731" y="33"/>
                  </a:cubicBezTo>
                  <a:cubicBezTo>
                    <a:pt x="3622" y="12"/>
                    <a:pt x="3514" y="1"/>
                    <a:pt x="3407" y="1"/>
                  </a:cubicBezTo>
                  <a:close/>
                </a:path>
              </a:pathLst>
            </a:custGeom>
            <a:solidFill>
              <a:srgbClr val="000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05;p37">
              <a:extLst>
                <a:ext uri="{FF2B5EF4-FFF2-40B4-BE49-F238E27FC236}">
                  <a16:creationId xmlns:a16="http://schemas.microsoft.com/office/drawing/2014/main" id="{426E9E2B-8355-F9EC-EA21-C9B154D0A874}"/>
                </a:ext>
              </a:extLst>
            </p:cNvPr>
            <p:cNvSpPr/>
            <p:nvPr/>
          </p:nvSpPr>
          <p:spPr>
            <a:xfrm>
              <a:off x="4473750" y="1903950"/>
              <a:ext cx="53475" cy="42775"/>
            </a:xfrm>
            <a:custGeom>
              <a:avLst/>
              <a:gdLst/>
              <a:ahLst/>
              <a:cxnLst/>
              <a:rect l="l" t="t" r="r" b="b"/>
              <a:pathLst>
                <a:path w="2139" h="1711" extrusionOk="0">
                  <a:moveTo>
                    <a:pt x="1702" y="0"/>
                  </a:moveTo>
                  <a:lnTo>
                    <a:pt x="546" y="390"/>
                  </a:lnTo>
                  <a:cubicBezTo>
                    <a:pt x="190" y="511"/>
                    <a:pt x="0" y="896"/>
                    <a:pt x="121" y="1251"/>
                  </a:cubicBezTo>
                  <a:cubicBezTo>
                    <a:pt x="217" y="1532"/>
                    <a:pt x="481" y="1711"/>
                    <a:pt x="764" y="1711"/>
                  </a:cubicBezTo>
                  <a:cubicBezTo>
                    <a:pt x="836" y="1711"/>
                    <a:pt x="910" y="1699"/>
                    <a:pt x="983" y="1674"/>
                  </a:cubicBezTo>
                  <a:lnTo>
                    <a:pt x="2139" y="1284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FFA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006;p37">
              <a:extLst>
                <a:ext uri="{FF2B5EF4-FFF2-40B4-BE49-F238E27FC236}">
                  <a16:creationId xmlns:a16="http://schemas.microsoft.com/office/drawing/2014/main" id="{6F0F80CB-C2B1-171C-A6F7-E5ED8F479692}"/>
                </a:ext>
              </a:extLst>
            </p:cNvPr>
            <p:cNvSpPr/>
            <p:nvPr/>
          </p:nvSpPr>
          <p:spPr>
            <a:xfrm>
              <a:off x="4665025" y="1887275"/>
              <a:ext cx="52900" cy="41575"/>
            </a:xfrm>
            <a:custGeom>
              <a:avLst/>
              <a:gdLst/>
              <a:ahLst/>
              <a:cxnLst/>
              <a:rect l="l" t="t" r="r" b="b"/>
              <a:pathLst>
                <a:path w="2116" h="1663" extrusionOk="0">
                  <a:moveTo>
                    <a:pt x="1360" y="1"/>
                  </a:moveTo>
                  <a:cubicBezTo>
                    <a:pt x="1298" y="1"/>
                    <a:pt x="1236" y="9"/>
                    <a:pt x="1173" y="27"/>
                  </a:cubicBezTo>
                  <a:lnTo>
                    <a:pt x="1" y="359"/>
                  </a:lnTo>
                  <a:lnTo>
                    <a:pt x="373" y="1663"/>
                  </a:lnTo>
                  <a:lnTo>
                    <a:pt x="1545" y="1329"/>
                  </a:lnTo>
                  <a:cubicBezTo>
                    <a:pt x="1907" y="1227"/>
                    <a:pt x="2116" y="853"/>
                    <a:pt x="2013" y="492"/>
                  </a:cubicBezTo>
                  <a:cubicBezTo>
                    <a:pt x="1929" y="195"/>
                    <a:pt x="1656" y="1"/>
                    <a:pt x="1360" y="1"/>
                  </a:cubicBezTo>
                  <a:close/>
                </a:path>
              </a:pathLst>
            </a:custGeom>
            <a:solidFill>
              <a:srgbClr val="FFA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007;p37">
              <a:extLst>
                <a:ext uri="{FF2B5EF4-FFF2-40B4-BE49-F238E27FC236}">
                  <a16:creationId xmlns:a16="http://schemas.microsoft.com/office/drawing/2014/main" id="{462AE709-FF66-F272-EA13-35EAB70D74FD}"/>
                </a:ext>
              </a:extLst>
            </p:cNvPr>
            <p:cNvSpPr/>
            <p:nvPr/>
          </p:nvSpPr>
          <p:spPr>
            <a:xfrm>
              <a:off x="4685900" y="1896050"/>
              <a:ext cx="22600" cy="20650"/>
            </a:xfrm>
            <a:custGeom>
              <a:avLst/>
              <a:gdLst/>
              <a:ahLst/>
              <a:cxnLst/>
              <a:rect l="l" t="t" r="r" b="b"/>
              <a:pathLst>
                <a:path w="904" h="826" extrusionOk="0">
                  <a:moveTo>
                    <a:pt x="545" y="0"/>
                  </a:moveTo>
                  <a:cubicBezTo>
                    <a:pt x="525" y="0"/>
                    <a:pt x="504" y="3"/>
                    <a:pt x="484" y="8"/>
                  </a:cubicBezTo>
                  <a:lnTo>
                    <a:pt x="1" y="146"/>
                  </a:lnTo>
                  <a:lnTo>
                    <a:pt x="193" y="826"/>
                  </a:lnTo>
                  <a:lnTo>
                    <a:pt x="677" y="688"/>
                  </a:lnTo>
                  <a:cubicBezTo>
                    <a:pt x="827" y="646"/>
                    <a:pt x="903" y="459"/>
                    <a:pt x="850" y="273"/>
                  </a:cubicBezTo>
                  <a:cubicBezTo>
                    <a:pt x="804" y="110"/>
                    <a:pt x="675" y="0"/>
                    <a:pt x="545" y="0"/>
                  </a:cubicBezTo>
                  <a:close/>
                </a:path>
              </a:pathLst>
            </a:custGeom>
            <a:solidFill>
              <a:srgbClr val="F75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008;p37">
              <a:extLst>
                <a:ext uri="{FF2B5EF4-FFF2-40B4-BE49-F238E27FC236}">
                  <a16:creationId xmlns:a16="http://schemas.microsoft.com/office/drawing/2014/main" id="{E7B3ED05-BD93-212D-2213-2020BB646051}"/>
                </a:ext>
              </a:extLst>
            </p:cNvPr>
            <p:cNvSpPr/>
            <p:nvPr/>
          </p:nvSpPr>
          <p:spPr>
            <a:xfrm>
              <a:off x="4484350" y="1916575"/>
              <a:ext cx="25225" cy="22225"/>
            </a:xfrm>
            <a:custGeom>
              <a:avLst/>
              <a:gdLst/>
              <a:ahLst/>
              <a:cxnLst/>
              <a:rect l="l" t="t" r="r" b="b"/>
              <a:pathLst>
                <a:path w="1009" h="889" extrusionOk="0">
                  <a:moveTo>
                    <a:pt x="763" y="1"/>
                  </a:moveTo>
                  <a:lnTo>
                    <a:pt x="238" y="188"/>
                  </a:lnTo>
                  <a:cubicBezTo>
                    <a:pt x="77" y="247"/>
                    <a:pt x="1" y="446"/>
                    <a:pt x="69" y="635"/>
                  </a:cubicBezTo>
                  <a:cubicBezTo>
                    <a:pt x="125" y="789"/>
                    <a:pt x="260" y="889"/>
                    <a:pt x="395" y="889"/>
                  </a:cubicBezTo>
                  <a:cubicBezTo>
                    <a:pt x="425" y="889"/>
                    <a:pt x="455" y="884"/>
                    <a:pt x="484" y="874"/>
                  </a:cubicBezTo>
                  <a:lnTo>
                    <a:pt x="1009" y="685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F75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009;p37">
              <a:extLst>
                <a:ext uri="{FF2B5EF4-FFF2-40B4-BE49-F238E27FC236}">
                  <a16:creationId xmlns:a16="http://schemas.microsoft.com/office/drawing/2014/main" id="{1674AAEB-AA7F-5EE1-1069-84BB9DDB9626}"/>
                </a:ext>
              </a:extLst>
            </p:cNvPr>
            <p:cNvSpPr/>
            <p:nvPr/>
          </p:nvSpPr>
          <p:spPr>
            <a:xfrm>
              <a:off x="4488025" y="1808450"/>
              <a:ext cx="215900" cy="215700"/>
            </a:xfrm>
            <a:custGeom>
              <a:avLst/>
              <a:gdLst/>
              <a:ahLst/>
              <a:cxnLst/>
              <a:rect l="l" t="t" r="r" b="b"/>
              <a:pathLst>
                <a:path w="8636" h="8628" extrusionOk="0">
                  <a:moveTo>
                    <a:pt x="4200" y="1"/>
                  </a:moveTo>
                  <a:cubicBezTo>
                    <a:pt x="3882" y="1"/>
                    <a:pt x="3558" y="37"/>
                    <a:pt x="3233" y="114"/>
                  </a:cubicBezTo>
                  <a:cubicBezTo>
                    <a:pt x="1029" y="632"/>
                    <a:pt x="1" y="2752"/>
                    <a:pt x="507" y="4887"/>
                  </a:cubicBezTo>
                  <a:lnTo>
                    <a:pt x="545" y="5050"/>
                  </a:lnTo>
                  <a:cubicBezTo>
                    <a:pt x="993" y="6939"/>
                    <a:pt x="3114" y="8627"/>
                    <a:pt x="4531" y="8627"/>
                  </a:cubicBezTo>
                  <a:cubicBezTo>
                    <a:pt x="4716" y="8627"/>
                    <a:pt x="4890" y="8598"/>
                    <a:pt x="5046" y="8537"/>
                  </a:cubicBezTo>
                  <a:lnTo>
                    <a:pt x="5095" y="8514"/>
                  </a:lnTo>
                  <a:cubicBezTo>
                    <a:pt x="6538" y="8079"/>
                    <a:pt x="8635" y="5344"/>
                    <a:pt x="8130" y="3207"/>
                  </a:cubicBezTo>
                  <a:lnTo>
                    <a:pt x="8091" y="3045"/>
                  </a:lnTo>
                  <a:cubicBezTo>
                    <a:pt x="7660" y="1224"/>
                    <a:pt x="6036" y="1"/>
                    <a:pt x="4200" y="1"/>
                  </a:cubicBezTo>
                  <a:close/>
                </a:path>
              </a:pathLst>
            </a:custGeom>
            <a:solidFill>
              <a:srgbClr val="FFA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010;p37">
              <a:extLst>
                <a:ext uri="{FF2B5EF4-FFF2-40B4-BE49-F238E27FC236}">
                  <a16:creationId xmlns:a16="http://schemas.microsoft.com/office/drawing/2014/main" id="{0540059F-03A5-6877-CEEC-AC6F3FCEB592}"/>
                </a:ext>
              </a:extLst>
            </p:cNvPr>
            <p:cNvSpPr/>
            <p:nvPr/>
          </p:nvSpPr>
          <p:spPr>
            <a:xfrm>
              <a:off x="4625600" y="1917175"/>
              <a:ext cx="48200" cy="48200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4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496"/>
                    <a:pt x="432" y="1927"/>
                    <a:pt x="964" y="1927"/>
                  </a:cubicBezTo>
                  <a:cubicBezTo>
                    <a:pt x="1496" y="1927"/>
                    <a:pt x="1928" y="1496"/>
                    <a:pt x="1928" y="964"/>
                  </a:cubicBezTo>
                  <a:cubicBezTo>
                    <a:pt x="1928" y="432"/>
                    <a:pt x="1496" y="0"/>
                    <a:pt x="964" y="0"/>
                  </a:cubicBezTo>
                  <a:close/>
                </a:path>
              </a:pathLst>
            </a:custGeom>
            <a:solidFill>
              <a:srgbClr val="FF9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011;p37">
              <a:extLst>
                <a:ext uri="{FF2B5EF4-FFF2-40B4-BE49-F238E27FC236}">
                  <a16:creationId xmlns:a16="http://schemas.microsoft.com/office/drawing/2014/main" id="{706E7814-D171-7CA1-A3EF-A9C4259459E1}"/>
                </a:ext>
              </a:extLst>
            </p:cNvPr>
            <p:cNvSpPr/>
            <p:nvPr/>
          </p:nvSpPr>
          <p:spPr>
            <a:xfrm>
              <a:off x="4518550" y="1929825"/>
              <a:ext cx="52825" cy="48150"/>
            </a:xfrm>
            <a:custGeom>
              <a:avLst/>
              <a:gdLst/>
              <a:ahLst/>
              <a:cxnLst/>
              <a:rect l="l" t="t" r="r" b="b"/>
              <a:pathLst>
                <a:path w="2113" h="1926" extrusionOk="0">
                  <a:moveTo>
                    <a:pt x="1057" y="0"/>
                  </a:moveTo>
                  <a:cubicBezTo>
                    <a:pt x="810" y="0"/>
                    <a:pt x="564" y="94"/>
                    <a:pt x="375" y="282"/>
                  </a:cubicBezTo>
                  <a:cubicBezTo>
                    <a:pt x="0" y="658"/>
                    <a:pt x="0" y="1268"/>
                    <a:pt x="375" y="1644"/>
                  </a:cubicBezTo>
                  <a:cubicBezTo>
                    <a:pt x="564" y="1832"/>
                    <a:pt x="810" y="1926"/>
                    <a:pt x="1057" y="1926"/>
                  </a:cubicBezTo>
                  <a:cubicBezTo>
                    <a:pt x="1303" y="1926"/>
                    <a:pt x="1550" y="1832"/>
                    <a:pt x="1738" y="1644"/>
                  </a:cubicBezTo>
                  <a:cubicBezTo>
                    <a:pt x="2113" y="1268"/>
                    <a:pt x="2113" y="658"/>
                    <a:pt x="1738" y="282"/>
                  </a:cubicBezTo>
                  <a:cubicBezTo>
                    <a:pt x="1550" y="94"/>
                    <a:pt x="1303" y="0"/>
                    <a:pt x="1057" y="0"/>
                  </a:cubicBezTo>
                  <a:close/>
                </a:path>
              </a:pathLst>
            </a:custGeom>
            <a:solidFill>
              <a:srgbClr val="FF9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012;p37">
              <a:extLst>
                <a:ext uri="{FF2B5EF4-FFF2-40B4-BE49-F238E27FC236}">
                  <a16:creationId xmlns:a16="http://schemas.microsoft.com/office/drawing/2014/main" id="{114A0FD7-1BD1-05E5-A217-EC0F21161C72}"/>
                </a:ext>
              </a:extLst>
            </p:cNvPr>
            <p:cNvSpPr/>
            <p:nvPr/>
          </p:nvSpPr>
          <p:spPr>
            <a:xfrm>
              <a:off x="4572000" y="1948150"/>
              <a:ext cx="53325" cy="29550"/>
            </a:xfrm>
            <a:custGeom>
              <a:avLst/>
              <a:gdLst/>
              <a:ahLst/>
              <a:cxnLst/>
              <a:rect l="l" t="t" r="r" b="b"/>
              <a:pathLst>
                <a:path w="2133" h="1182" extrusionOk="0">
                  <a:moveTo>
                    <a:pt x="2132" y="1"/>
                  </a:moveTo>
                  <a:cubicBezTo>
                    <a:pt x="2076" y="1"/>
                    <a:pt x="144" y="269"/>
                    <a:pt x="32" y="269"/>
                  </a:cubicBezTo>
                  <a:cubicBezTo>
                    <a:pt x="29" y="269"/>
                    <a:pt x="28" y="269"/>
                    <a:pt x="27" y="268"/>
                  </a:cubicBezTo>
                  <a:cubicBezTo>
                    <a:pt x="27" y="268"/>
                    <a:pt x="27" y="268"/>
                    <a:pt x="27" y="268"/>
                  </a:cubicBezTo>
                  <a:lnTo>
                    <a:pt x="27" y="268"/>
                  </a:lnTo>
                  <a:cubicBezTo>
                    <a:pt x="0" y="268"/>
                    <a:pt x="689" y="1182"/>
                    <a:pt x="1225" y="1182"/>
                  </a:cubicBezTo>
                  <a:cubicBezTo>
                    <a:pt x="1235" y="1182"/>
                    <a:pt x="1245" y="1181"/>
                    <a:pt x="1254" y="1181"/>
                  </a:cubicBezTo>
                  <a:cubicBezTo>
                    <a:pt x="1797" y="1149"/>
                    <a:pt x="2132" y="1"/>
                    <a:pt x="2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013;p37">
              <a:extLst>
                <a:ext uri="{FF2B5EF4-FFF2-40B4-BE49-F238E27FC236}">
                  <a16:creationId xmlns:a16="http://schemas.microsoft.com/office/drawing/2014/main" id="{4F1AE1D2-32A5-0B2F-8979-BE24E8D87CCE}"/>
                </a:ext>
              </a:extLst>
            </p:cNvPr>
            <p:cNvSpPr/>
            <p:nvPr/>
          </p:nvSpPr>
          <p:spPr>
            <a:xfrm>
              <a:off x="4589700" y="1909050"/>
              <a:ext cx="20550" cy="40975"/>
            </a:xfrm>
            <a:custGeom>
              <a:avLst/>
              <a:gdLst/>
              <a:ahLst/>
              <a:cxnLst/>
              <a:rect l="l" t="t" r="r" b="b"/>
              <a:pathLst>
                <a:path w="822" h="1639" extrusionOk="0">
                  <a:moveTo>
                    <a:pt x="203" y="1"/>
                  </a:moveTo>
                  <a:cubicBezTo>
                    <a:pt x="148" y="1"/>
                    <a:pt x="94" y="33"/>
                    <a:pt x="75" y="95"/>
                  </a:cubicBezTo>
                  <a:lnTo>
                    <a:pt x="28" y="1464"/>
                  </a:lnTo>
                  <a:cubicBezTo>
                    <a:pt x="1" y="1551"/>
                    <a:pt x="67" y="1638"/>
                    <a:pt x="157" y="1638"/>
                  </a:cubicBezTo>
                  <a:cubicBezTo>
                    <a:pt x="162" y="1638"/>
                    <a:pt x="167" y="1638"/>
                    <a:pt x="172" y="1637"/>
                  </a:cubicBezTo>
                  <a:lnTo>
                    <a:pt x="670" y="1581"/>
                  </a:lnTo>
                  <a:cubicBezTo>
                    <a:pt x="768" y="1570"/>
                    <a:pt x="821" y="1459"/>
                    <a:pt x="769" y="1375"/>
                  </a:cubicBezTo>
                  <a:lnTo>
                    <a:pt x="317" y="64"/>
                  </a:lnTo>
                  <a:cubicBezTo>
                    <a:pt x="290" y="21"/>
                    <a:pt x="247" y="1"/>
                    <a:pt x="203" y="1"/>
                  </a:cubicBezTo>
                  <a:close/>
                </a:path>
              </a:pathLst>
            </a:custGeom>
            <a:solidFill>
              <a:srgbClr val="FF7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014;p37">
              <a:extLst>
                <a:ext uri="{FF2B5EF4-FFF2-40B4-BE49-F238E27FC236}">
                  <a16:creationId xmlns:a16="http://schemas.microsoft.com/office/drawing/2014/main" id="{5CAB7E86-65C0-7BEC-DC5A-3BF13A22ECE3}"/>
                </a:ext>
              </a:extLst>
            </p:cNvPr>
            <p:cNvSpPr/>
            <p:nvPr/>
          </p:nvSpPr>
          <p:spPr>
            <a:xfrm>
              <a:off x="4467900" y="1768625"/>
              <a:ext cx="222425" cy="137300"/>
            </a:xfrm>
            <a:custGeom>
              <a:avLst/>
              <a:gdLst/>
              <a:ahLst/>
              <a:cxnLst/>
              <a:rect l="l" t="t" r="r" b="b"/>
              <a:pathLst>
                <a:path w="8897" h="5492" extrusionOk="0">
                  <a:moveTo>
                    <a:pt x="5291" y="0"/>
                  </a:moveTo>
                  <a:cubicBezTo>
                    <a:pt x="5216" y="0"/>
                    <a:pt x="5140" y="2"/>
                    <a:pt x="5062" y="7"/>
                  </a:cubicBezTo>
                  <a:cubicBezTo>
                    <a:pt x="1" y="281"/>
                    <a:pt x="1038" y="5491"/>
                    <a:pt x="1038" y="5491"/>
                  </a:cubicBezTo>
                  <a:cubicBezTo>
                    <a:pt x="1103" y="5491"/>
                    <a:pt x="2542" y="5427"/>
                    <a:pt x="3368" y="1954"/>
                  </a:cubicBezTo>
                  <a:cubicBezTo>
                    <a:pt x="3368" y="1954"/>
                    <a:pt x="5761" y="3437"/>
                    <a:pt x="8896" y="4639"/>
                  </a:cubicBezTo>
                  <a:cubicBezTo>
                    <a:pt x="8896" y="4639"/>
                    <a:pt x="8821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015;p37">
              <a:extLst>
                <a:ext uri="{FF2B5EF4-FFF2-40B4-BE49-F238E27FC236}">
                  <a16:creationId xmlns:a16="http://schemas.microsoft.com/office/drawing/2014/main" id="{BDF25CB8-BA02-4D3F-12DB-1033DA54F043}"/>
                </a:ext>
              </a:extLst>
            </p:cNvPr>
            <p:cNvSpPr/>
            <p:nvPr/>
          </p:nvSpPr>
          <p:spPr>
            <a:xfrm>
              <a:off x="4494875" y="1887900"/>
              <a:ext cx="199500" cy="136600"/>
            </a:xfrm>
            <a:custGeom>
              <a:avLst/>
              <a:gdLst/>
              <a:ahLst/>
              <a:cxnLst/>
              <a:rect l="l" t="t" r="r" b="b"/>
              <a:pathLst>
                <a:path w="7980" h="5464" extrusionOk="0">
                  <a:moveTo>
                    <a:pt x="318" y="2253"/>
                  </a:moveTo>
                  <a:cubicBezTo>
                    <a:pt x="318" y="2253"/>
                    <a:pt x="318" y="2253"/>
                    <a:pt x="318" y="2253"/>
                  </a:cubicBezTo>
                  <a:lnTo>
                    <a:pt x="318" y="2253"/>
                  </a:lnTo>
                  <a:cubicBezTo>
                    <a:pt x="318" y="2253"/>
                    <a:pt x="318" y="2253"/>
                    <a:pt x="318" y="2253"/>
                  </a:cubicBezTo>
                  <a:close/>
                  <a:moveTo>
                    <a:pt x="7979" y="1"/>
                  </a:moveTo>
                  <a:cubicBezTo>
                    <a:pt x="7979" y="1"/>
                    <a:pt x="6932" y="2085"/>
                    <a:pt x="5659" y="2085"/>
                  </a:cubicBezTo>
                  <a:cubicBezTo>
                    <a:pt x="5492" y="2085"/>
                    <a:pt x="5321" y="2049"/>
                    <a:pt x="5148" y="1968"/>
                  </a:cubicBezTo>
                  <a:cubicBezTo>
                    <a:pt x="4698" y="1758"/>
                    <a:pt x="4407" y="1675"/>
                    <a:pt x="4197" y="1675"/>
                  </a:cubicBezTo>
                  <a:cubicBezTo>
                    <a:pt x="3712" y="1675"/>
                    <a:pt x="3665" y="2120"/>
                    <a:pt x="3094" y="2456"/>
                  </a:cubicBezTo>
                  <a:cubicBezTo>
                    <a:pt x="3010" y="2505"/>
                    <a:pt x="2911" y="2527"/>
                    <a:pt x="2801" y="2527"/>
                  </a:cubicBezTo>
                  <a:cubicBezTo>
                    <a:pt x="1833" y="2527"/>
                    <a:pt x="1" y="825"/>
                    <a:pt x="1" y="825"/>
                  </a:cubicBezTo>
                  <a:lnTo>
                    <a:pt x="1" y="825"/>
                  </a:lnTo>
                  <a:cubicBezTo>
                    <a:pt x="932" y="2101"/>
                    <a:pt x="826" y="2342"/>
                    <a:pt x="613" y="2342"/>
                  </a:cubicBezTo>
                  <a:cubicBezTo>
                    <a:pt x="486" y="2342"/>
                    <a:pt x="320" y="2254"/>
                    <a:pt x="318" y="2253"/>
                  </a:cubicBezTo>
                  <a:lnTo>
                    <a:pt x="318" y="2253"/>
                  </a:lnTo>
                  <a:cubicBezTo>
                    <a:pt x="1401" y="4155"/>
                    <a:pt x="2461" y="5238"/>
                    <a:pt x="4483" y="5455"/>
                  </a:cubicBezTo>
                  <a:cubicBezTo>
                    <a:pt x="4533" y="5461"/>
                    <a:pt x="4583" y="5463"/>
                    <a:pt x="4633" y="5463"/>
                  </a:cubicBezTo>
                  <a:cubicBezTo>
                    <a:pt x="6574" y="5463"/>
                    <a:pt x="7878" y="1411"/>
                    <a:pt x="7878" y="1411"/>
                  </a:cubicBezTo>
                  <a:cubicBezTo>
                    <a:pt x="7420" y="1290"/>
                    <a:pt x="7979" y="1"/>
                    <a:pt x="7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016;p37">
              <a:extLst>
                <a:ext uri="{FF2B5EF4-FFF2-40B4-BE49-F238E27FC236}">
                  <a16:creationId xmlns:a16="http://schemas.microsoft.com/office/drawing/2014/main" id="{FA6EA4EB-A393-A8F8-8CF3-E3550F0FD1A8}"/>
                </a:ext>
              </a:extLst>
            </p:cNvPr>
            <p:cNvSpPr/>
            <p:nvPr/>
          </p:nvSpPr>
          <p:spPr>
            <a:xfrm>
              <a:off x="4422400" y="234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017;p37">
              <a:extLst>
                <a:ext uri="{FF2B5EF4-FFF2-40B4-BE49-F238E27FC236}">
                  <a16:creationId xmlns:a16="http://schemas.microsoft.com/office/drawing/2014/main" id="{51F9D5E2-D6E0-53B6-51BC-2B315524303A}"/>
                </a:ext>
              </a:extLst>
            </p:cNvPr>
            <p:cNvSpPr/>
            <p:nvPr/>
          </p:nvSpPr>
          <p:spPr>
            <a:xfrm>
              <a:off x="4314925" y="2128075"/>
              <a:ext cx="510400" cy="805475"/>
            </a:xfrm>
            <a:custGeom>
              <a:avLst/>
              <a:gdLst/>
              <a:ahLst/>
              <a:cxnLst/>
              <a:rect l="l" t="t" r="r" b="b"/>
              <a:pathLst>
                <a:path w="20416" h="32219" extrusionOk="0">
                  <a:moveTo>
                    <a:pt x="14684" y="0"/>
                  </a:moveTo>
                  <a:lnTo>
                    <a:pt x="11068" y="4123"/>
                  </a:lnTo>
                  <a:lnTo>
                    <a:pt x="9035" y="170"/>
                  </a:lnTo>
                  <a:lnTo>
                    <a:pt x="7240" y="722"/>
                  </a:lnTo>
                  <a:cubicBezTo>
                    <a:pt x="4410" y="1147"/>
                    <a:pt x="3615" y="3274"/>
                    <a:pt x="2798" y="6594"/>
                  </a:cubicBezTo>
                  <a:lnTo>
                    <a:pt x="0" y="32133"/>
                  </a:lnTo>
                  <a:lnTo>
                    <a:pt x="20416" y="32218"/>
                  </a:lnTo>
                  <a:cubicBezTo>
                    <a:pt x="20362" y="29931"/>
                    <a:pt x="19316" y="19484"/>
                    <a:pt x="19316" y="19484"/>
                  </a:cubicBezTo>
                  <a:lnTo>
                    <a:pt x="19484" y="6891"/>
                  </a:lnTo>
                  <a:cubicBezTo>
                    <a:pt x="19950" y="4427"/>
                    <a:pt x="19748" y="1749"/>
                    <a:pt x="17282" y="1300"/>
                  </a:cubicBezTo>
                  <a:lnTo>
                    <a:pt x="146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018;p37">
              <a:extLst>
                <a:ext uri="{FF2B5EF4-FFF2-40B4-BE49-F238E27FC236}">
                  <a16:creationId xmlns:a16="http://schemas.microsoft.com/office/drawing/2014/main" id="{0BB19DBE-F105-FFAF-BEB5-7212081DB9CE}"/>
                </a:ext>
              </a:extLst>
            </p:cNvPr>
            <p:cNvSpPr/>
            <p:nvPr/>
          </p:nvSpPr>
          <p:spPr>
            <a:xfrm>
              <a:off x="4358975" y="2218625"/>
              <a:ext cx="466325" cy="714950"/>
            </a:xfrm>
            <a:custGeom>
              <a:avLst/>
              <a:gdLst/>
              <a:ahLst/>
              <a:cxnLst/>
              <a:rect l="l" t="t" r="r" b="b"/>
              <a:pathLst>
                <a:path w="18653" h="28598" extrusionOk="0">
                  <a:moveTo>
                    <a:pt x="17786" y="0"/>
                  </a:moveTo>
                  <a:lnTo>
                    <a:pt x="17786" y="0"/>
                  </a:lnTo>
                  <a:cubicBezTo>
                    <a:pt x="11234" y="9107"/>
                    <a:pt x="5347" y="18661"/>
                    <a:pt x="0" y="28521"/>
                  </a:cubicBezTo>
                  <a:lnTo>
                    <a:pt x="18653" y="28597"/>
                  </a:lnTo>
                  <a:cubicBezTo>
                    <a:pt x="18599" y="26309"/>
                    <a:pt x="17551" y="15863"/>
                    <a:pt x="17551" y="15863"/>
                  </a:cubicBezTo>
                  <a:lnTo>
                    <a:pt x="17721" y="3269"/>
                  </a:lnTo>
                  <a:cubicBezTo>
                    <a:pt x="17933" y="2145"/>
                    <a:pt x="18003" y="981"/>
                    <a:pt x="17786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019;p37">
              <a:extLst>
                <a:ext uri="{FF2B5EF4-FFF2-40B4-BE49-F238E27FC236}">
                  <a16:creationId xmlns:a16="http://schemas.microsoft.com/office/drawing/2014/main" id="{1DFCDF39-2311-FF47-FF5E-815F29877F51}"/>
                </a:ext>
              </a:extLst>
            </p:cNvPr>
            <p:cNvSpPr/>
            <p:nvPr/>
          </p:nvSpPr>
          <p:spPr>
            <a:xfrm>
              <a:off x="4406475" y="2345325"/>
              <a:ext cx="97800" cy="31425"/>
            </a:xfrm>
            <a:custGeom>
              <a:avLst/>
              <a:gdLst/>
              <a:ahLst/>
              <a:cxnLst/>
              <a:rect l="l" t="t" r="r" b="b"/>
              <a:pathLst>
                <a:path w="3912" h="1257" extrusionOk="0">
                  <a:moveTo>
                    <a:pt x="3785" y="127"/>
                  </a:moveTo>
                  <a:lnTo>
                    <a:pt x="3785" y="1129"/>
                  </a:lnTo>
                  <a:lnTo>
                    <a:pt x="129" y="1129"/>
                  </a:lnTo>
                  <a:lnTo>
                    <a:pt x="129" y="127"/>
                  </a:lnTo>
                  <a:close/>
                  <a:moveTo>
                    <a:pt x="1" y="0"/>
                  </a:moveTo>
                  <a:lnTo>
                    <a:pt x="1" y="1257"/>
                  </a:lnTo>
                  <a:lnTo>
                    <a:pt x="3912" y="1257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020;p37">
              <a:extLst>
                <a:ext uri="{FF2B5EF4-FFF2-40B4-BE49-F238E27FC236}">
                  <a16:creationId xmlns:a16="http://schemas.microsoft.com/office/drawing/2014/main" id="{BB2236C7-94F7-986C-9E25-71E3244454E8}"/>
                </a:ext>
              </a:extLst>
            </p:cNvPr>
            <p:cNvSpPr/>
            <p:nvPr/>
          </p:nvSpPr>
          <p:spPr>
            <a:xfrm>
              <a:off x="4526650" y="2131650"/>
              <a:ext cx="173450" cy="129150"/>
            </a:xfrm>
            <a:custGeom>
              <a:avLst/>
              <a:gdLst/>
              <a:ahLst/>
              <a:cxnLst/>
              <a:rect l="l" t="t" r="r" b="b"/>
              <a:pathLst>
                <a:path w="6938" h="5166" extrusionOk="0">
                  <a:moveTo>
                    <a:pt x="115" y="0"/>
                  </a:moveTo>
                  <a:lnTo>
                    <a:pt x="0" y="54"/>
                  </a:lnTo>
                  <a:lnTo>
                    <a:pt x="2411" y="5166"/>
                  </a:lnTo>
                  <a:lnTo>
                    <a:pt x="6938" y="295"/>
                  </a:lnTo>
                  <a:lnTo>
                    <a:pt x="6845" y="209"/>
                  </a:lnTo>
                  <a:lnTo>
                    <a:pt x="2448" y="494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021;p37">
              <a:extLst>
                <a:ext uri="{FF2B5EF4-FFF2-40B4-BE49-F238E27FC236}">
                  <a16:creationId xmlns:a16="http://schemas.microsoft.com/office/drawing/2014/main" id="{73B37EF0-64ED-0CFE-3C98-F422C17B0D12}"/>
                </a:ext>
              </a:extLst>
            </p:cNvPr>
            <p:cNvSpPr/>
            <p:nvPr/>
          </p:nvSpPr>
          <p:spPr>
            <a:xfrm>
              <a:off x="4799425" y="2528550"/>
              <a:ext cx="31325" cy="31325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988" y="1"/>
                  </a:moveTo>
                  <a:lnTo>
                    <a:pt x="1" y="265"/>
                  </a:lnTo>
                  <a:lnTo>
                    <a:pt x="264" y="1252"/>
                  </a:lnTo>
                  <a:lnTo>
                    <a:pt x="1252" y="98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223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022;p37">
              <a:extLst>
                <a:ext uri="{FF2B5EF4-FFF2-40B4-BE49-F238E27FC236}">
                  <a16:creationId xmlns:a16="http://schemas.microsoft.com/office/drawing/2014/main" id="{D006EDDB-CA5D-DB6F-AE90-618CD73CA803}"/>
                </a:ext>
              </a:extLst>
            </p:cNvPr>
            <p:cNvSpPr/>
            <p:nvPr/>
          </p:nvSpPr>
          <p:spPr>
            <a:xfrm>
              <a:off x="4749350" y="2381175"/>
              <a:ext cx="41575" cy="17825"/>
            </a:xfrm>
            <a:custGeom>
              <a:avLst/>
              <a:gdLst/>
              <a:ahLst/>
              <a:cxnLst/>
              <a:rect l="l" t="t" r="r" b="b"/>
              <a:pathLst>
                <a:path w="1663" h="713" extrusionOk="0">
                  <a:moveTo>
                    <a:pt x="1356" y="1"/>
                  </a:moveTo>
                  <a:cubicBezTo>
                    <a:pt x="1344" y="1"/>
                    <a:pt x="1331" y="1"/>
                    <a:pt x="1318" y="3"/>
                  </a:cubicBezTo>
                  <a:lnTo>
                    <a:pt x="266" y="146"/>
                  </a:lnTo>
                  <a:cubicBezTo>
                    <a:pt x="110" y="167"/>
                    <a:pt x="1" y="311"/>
                    <a:pt x="22" y="467"/>
                  </a:cubicBezTo>
                  <a:cubicBezTo>
                    <a:pt x="33" y="542"/>
                    <a:pt x="71" y="610"/>
                    <a:pt x="132" y="654"/>
                  </a:cubicBezTo>
                  <a:cubicBezTo>
                    <a:pt x="181" y="694"/>
                    <a:pt x="242" y="713"/>
                    <a:pt x="303" y="713"/>
                  </a:cubicBezTo>
                  <a:cubicBezTo>
                    <a:pt x="316" y="713"/>
                    <a:pt x="329" y="713"/>
                    <a:pt x="345" y="711"/>
                  </a:cubicBezTo>
                  <a:lnTo>
                    <a:pt x="1192" y="595"/>
                  </a:lnTo>
                  <a:lnTo>
                    <a:pt x="1187" y="557"/>
                  </a:lnTo>
                  <a:lnTo>
                    <a:pt x="340" y="673"/>
                  </a:lnTo>
                  <a:cubicBezTo>
                    <a:pt x="328" y="675"/>
                    <a:pt x="316" y="676"/>
                    <a:pt x="304" y="676"/>
                  </a:cubicBezTo>
                  <a:cubicBezTo>
                    <a:pt x="252" y="676"/>
                    <a:pt x="200" y="658"/>
                    <a:pt x="156" y="626"/>
                  </a:cubicBezTo>
                  <a:cubicBezTo>
                    <a:pt x="103" y="585"/>
                    <a:pt x="70" y="526"/>
                    <a:pt x="60" y="461"/>
                  </a:cubicBezTo>
                  <a:cubicBezTo>
                    <a:pt x="43" y="327"/>
                    <a:pt x="138" y="203"/>
                    <a:pt x="272" y="184"/>
                  </a:cubicBezTo>
                  <a:lnTo>
                    <a:pt x="1326" y="41"/>
                  </a:lnTo>
                  <a:cubicBezTo>
                    <a:pt x="1337" y="40"/>
                    <a:pt x="1348" y="39"/>
                    <a:pt x="1360" y="39"/>
                  </a:cubicBezTo>
                  <a:cubicBezTo>
                    <a:pt x="1413" y="39"/>
                    <a:pt x="1465" y="57"/>
                    <a:pt x="1508" y="89"/>
                  </a:cubicBezTo>
                  <a:cubicBezTo>
                    <a:pt x="1561" y="130"/>
                    <a:pt x="1594" y="188"/>
                    <a:pt x="1604" y="253"/>
                  </a:cubicBezTo>
                  <a:lnTo>
                    <a:pt x="1615" y="328"/>
                  </a:lnTo>
                  <a:cubicBezTo>
                    <a:pt x="1622" y="393"/>
                    <a:pt x="1605" y="465"/>
                    <a:pt x="1567" y="520"/>
                  </a:cubicBezTo>
                  <a:cubicBezTo>
                    <a:pt x="1525" y="578"/>
                    <a:pt x="1467" y="614"/>
                    <a:pt x="1403" y="622"/>
                  </a:cubicBezTo>
                  <a:lnTo>
                    <a:pt x="1208" y="649"/>
                  </a:lnTo>
                  <a:lnTo>
                    <a:pt x="1214" y="686"/>
                  </a:lnTo>
                  <a:lnTo>
                    <a:pt x="1409" y="660"/>
                  </a:lnTo>
                  <a:cubicBezTo>
                    <a:pt x="1483" y="651"/>
                    <a:pt x="1551" y="608"/>
                    <a:pt x="1597" y="541"/>
                  </a:cubicBezTo>
                  <a:cubicBezTo>
                    <a:pt x="1642" y="477"/>
                    <a:pt x="1662" y="397"/>
                    <a:pt x="1652" y="323"/>
                  </a:cubicBezTo>
                  <a:lnTo>
                    <a:pt x="1641" y="248"/>
                  </a:lnTo>
                  <a:cubicBezTo>
                    <a:pt x="1631" y="172"/>
                    <a:pt x="1592" y="105"/>
                    <a:pt x="1530" y="59"/>
                  </a:cubicBezTo>
                  <a:cubicBezTo>
                    <a:pt x="1480" y="20"/>
                    <a:pt x="1419" y="1"/>
                    <a:pt x="1356" y="1"/>
                  </a:cubicBezTo>
                  <a:close/>
                </a:path>
              </a:pathLst>
            </a:custGeom>
            <a:solidFill>
              <a:srgbClr val="58B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023;p37">
              <a:extLst>
                <a:ext uri="{FF2B5EF4-FFF2-40B4-BE49-F238E27FC236}">
                  <a16:creationId xmlns:a16="http://schemas.microsoft.com/office/drawing/2014/main" id="{BF7ED4AD-7C9B-EE19-05AA-FFDB42CE307D}"/>
                </a:ext>
              </a:extLst>
            </p:cNvPr>
            <p:cNvSpPr/>
            <p:nvPr/>
          </p:nvSpPr>
          <p:spPr>
            <a:xfrm>
              <a:off x="4582100" y="2346550"/>
              <a:ext cx="116400" cy="53625"/>
            </a:xfrm>
            <a:custGeom>
              <a:avLst/>
              <a:gdLst/>
              <a:ahLst/>
              <a:cxnLst/>
              <a:rect l="l" t="t" r="r" b="b"/>
              <a:pathLst>
                <a:path w="4656" h="2145" extrusionOk="0">
                  <a:moveTo>
                    <a:pt x="4128" y="1"/>
                  </a:moveTo>
                  <a:cubicBezTo>
                    <a:pt x="4095" y="1"/>
                    <a:pt x="4062" y="5"/>
                    <a:pt x="4029" y="14"/>
                  </a:cubicBezTo>
                  <a:lnTo>
                    <a:pt x="327" y="1003"/>
                  </a:lnTo>
                  <a:cubicBezTo>
                    <a:pt x="121" y="1058"/>
                    <a:pt x="1" y="1268"/>
                    <a:pt x="55" y="1473"/>
                  </a:cubicBezTo>
                  <a:lnTo>
                    <a:pt x="157" y="1859"/>
                  </a:lnTo>
                  <a:cubicBezTo>
                    <a:pt x="204" y="2031"/>
                    <a:pt x="358" y="2144"/>
                    <a:pt x="527" y="2144"/>
                  </a:cubicBezTo>
                  <a:cubicBezTo>
                    <a:pt x="560" y="2144"/>
                    <a:pt x="594" y="2140"/>
                    <a:pt x="627" y="2131"/>
                  </a:cubicBezTo>
                  <a:lnTo>
                    <a:pt x="4329" y="1143"/>
                  </a:lnTo>
                  <a:cubicBezTo>
                    <a:pt x="4535" y="1088"/>
                    <a:pt x="4656" y="877"/>
                    <a:pt x="4601" y="673"/>
                  </a:cubicBezTo>
                  <a:lnTo>
                    <a:pt x="4499" y="286"/>
                  </a:lnTo>
                  <a:cubicBezTo>
                    <a:pt x="4452" y="114"/>
                    <a:pt x="4297" y="1"/>
                    <a:pt x="4128" y="1"/>
                  </a:cubicBezTo>
                  <a:close/>
                </a:path>
              </a:pathLst>
            </a:custGeom>
            <a:solidFill>
              <a:srgbClr val="3E84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024;p37">
              <a:extLst>
                <a:ext uri="{FF2B5EF4-FFF2-40B4-BE49-F238E27FC236}">
                  <a16:creationId xmlns:a16="http://schemas.microsoft.com/office/drawing/2014/main" id="{DC28390F-D3AE-5E1F-165B-3D57226D3993}"/>
                </a:ext>
              </a:extLst>
            </p:cNvPr>
            <p:cNvSpPr/>
            <p:nvPr/>
          </p:nvSpPr>
          <p:spPr>
            <a:xfrm>
              <a:off x="4612475" y="2342550"/>
              <a:ext cx="43500" cy="25825"/>
            </a:xfrm>
            <a:custGeom>
              <a:avLst/>
              <a:gdLst/>
              <a:ahLst/>
              <a:cxnLst/>
              <a:rect l="l" t="t" r="r" b="b"/>
              <a:pathLst>
                <a:path w="1740" h="1033" extrusionOk="0">
                  <a:moveTo>
                    <a:pt x="825" y="258"/>
                  </a:moveTo>
                  <a:cubicBezTo>
                    <a:pt x="902" y="258"/>
                    <a:pt x="970" y="308"/>
                    <a:pt x="991" y="385"/>
                  </a:cubicBezTo>
                  <a:cubicBezTo>
                    <a:pt x="1015" y="476"/>
                    <a:pt x="960" y="570"/>
                    <a:pt x="870" y="594"/>
                  </a:cubicBezTo>
                  <a:cubicBezTo>
                    <a:pt x="854" y="598"/>
                    <a:pt x="839" y="600"/>
                    <a:pt x="825" y="600"/>
                  </a:cubicBezTo>
                  <a:cubicBezTo>
                    <a:pt x="749" y="600"/>
                    <a:pt x="680" y="550"/>
                    <a:pt x="661" y="472"/>
                  </a:cubicBezTo>
                  <a:cubicBezTo>
                    <a:pt x="636" y="381"/>
                    <a:pt x="689" y="288"/>
                    <a:pt x="781" y="263"/>
                  </a:cubicBezTo>
                  <a:cubicBezTo>
                    <a:pt x="796" y="260"/>
                    <a:pt x="811" y="258"/>
                    <a:pt x="825" y="258"/>
                  </a:cubicBezTo>
                  <a:close/>
                  <a:moveTo>
                    <a:pt x="975" y="0"/>
                  </a:moveTo>
                  <a:cubicBezTo>
                    <a:pt x="908" y="0"/>
                    <a:pt x="840" y="9"/>
                    <a:pt x="771" y="27"/>
                  </a:cubicBezTo>
                  <a:lnTo>
                    <a:pt x="669" y="53"/>
                  </a:lnTo>
                  <a:cubicBezTo>
                    <a:pt x="250" y="165"/>
                    <a:pt x="1" y="597"/>
                    <a:pt x="113" y="1016"/>
                  </a:cubicBezTo>
                  <a:lnTo>
                    <a:pt x="117" y="1032"/>
                  </a:lnTo>
                  <a:lnTo>
                    <a:pt x="1739" y="599"/>
                  </a:lnTo>
                  <a:lnTo>
                    <a:pt x="1735" y="583"/>
                  </a:lnTo>
                  <a:cubicBezTo>
                    <a:pt x="1641" y="231"/>
                    <a:pt x="1323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025;p37">
              <a:extLst>
                <a:ext uri="{FF2B5EF4-FFF2-40B4-BE49-F238E27FC236}">
                  <a16:creationId xmlns:a16="http://schemas.microsoft.com/office/drawing/2014/main" id="{86C15EE3-86FA-7194-F572-F82CA43490C2}"/>
                </a:ext>
              </a:extLst>
            </p:cNvPr>
            <p:cNvSpPr/>
            <p:nvPr/>
          </p:nvSpPr>
          <p:spPr>
            <a:xfrm>
              <a:off x="4510950" y="2334250"/>
              <a:ext cx="349525" cy="418275"/>
            </a:xfrm>
            <a:custGeom>
              <a:avLst/>
              <a:gdLst/>
              <a:ahLst/>
              <a:cxnLst/>
              <a:rect l="l" t="t" r="r" b="b"/>
              <a:pathLst>
                <a:path w="13981" h="16731" extrusionOk="0">
                  <a:moveTo>
                    <a:pt x="9907" y="1"/>
                  </a:moveTo>
                  <a:cubicBezTo>
                    <a:pt x="9867" y="1"/>
                    <a:pt x="9826" y="6"/>
                    <a:pt x="9785" y="17"/>
                  </a:cubicBezTo>
                  <a:lnTo>
                    <a:pt x="405" y="2524"/>
                  </a:lnTo>
                  <a:cubicBezTo>
                    <a:pt x="151" y="2591"/>
                    <a:pt x="0" y="2852"/>
                    <a:pt x="69" y="3106"/>
                  </a:cubicBezTo>
                  <a:lnTo>
                    <a:pt x="3614" y="16377"/>
                  </a:lnTo>
                  <a:cubicBezTo>
                    <a:pt x="3671" y="16591"/>
                    <a:pt x="3863" y="16731"/>
                    <a:pt x="4073" y="16731"/>
                  </a:cubicBezTo>
                  <a:cubicBezTo>
                    <a:pt x="4113" y="16731"/>
                    <a:pt x="4155" y="16725"/>
                    <a:pt x="4196" y="16714"/>
                  </a:cubicBezTo>
                  <a:lnTo>
                    <a:pt x="13576" y="14208"/>
                  </a:lnTo>
                  <a:cubicBezTo>
                    <a:pt x="13830" y="14142"/>
                    <a:pt x="13981" y="13881"/>
                    <a:pt x="13912" y="13626"/>
                  </a:cubicBezTo>
                  <a:lnTo>
                    <a:pt x="10367" y="355"/>
                  </a:lnTo>
                  <a:cubicBezTo>
                    <a:pt x="10310" y="141"/>
                    <a:pt x="10117" y="1"/>
                    <a:pt x="9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026;p37">
              <a:extLst>
                <a:ext uri="{FF2B5EF4-FFF2-40B4-BE49-F238E27FC236}">
                  <a16:creationId xmlns:a16="http://schemas.microsoft.com/office/drawing/2014/main" id="{5280CA40-B72B-2FFA-FB4C-3D7844DC4E0A}"/>
                </a:ext>
              </a:extLst>
            </p:cNvPr>
            <p:cNvSpPr/>
            <p:nvPr/>
          </p:nvSpPr>
          <p:spPr>
            <a:xfrm>
              <a:off x="4606300" y="2367850"/>
              <a:ext cx="75950" cy="41050"/>
            </a:xfrm>
            <a:custGeom>
              <a:avLst/>
              <a:gdLst/>
              <a:ahLst/>
              <a:cxnLst/>
              <a:rect l="l" t="t" r="r" b="b"/>
              <a:pathLst>
                <a:path w="3038" h="1642" extrusionOk="0">
                  <a:moveTo>
                    <a:pt x="2799" y="1"/>
                  </a:moveTo>
                  <a:lnTo>
                    <a:pt x="0" y="748"/>
                  </a:lnTo>
                  <a:lnTo>
                    <a:pt x="239" y="1641"/>
                  </a:lnTo>
                  <a:lnTo>
                    <a:pt x="3037" y="89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027;p37">
              <a:extLst>
                <a:ext uri="{FF2B5EF4-FFF2-40B4-BE49-F238E27FC236}">
                  <a16:creationId xmlns:a16="http://schemas.microsoft.com/office/drawing/2014/main" id="{7E6637CA-5912-204F-198A-6CC45CA8C436}"/>
                </a:ext>
              </a:extLst>
            </p:cNvPr>
            <p:cNvSpPr/>
            <p:nvPr/>
          </p:nvSpPr>
          <p:spPr>
            <a:xfrm>
              <a:off x="4582075" y="2346600"/>
              <a:ext cx="117550" cy="55750"/>
            </a:xfrm>
            <a:custGeom>
              <a:avLst/>
              <a:gdLst/>
              <a:ahLst/>
              <a:cxnLst/>
              <a:rect l="l" t="t" r="r" b="b"/>
              <a:pathLst>
                <a:path w="4702" h="2230" extrusionOk="0">
                  <a:moveTo>
                    <a:pt x="4127" y="0"/>
                  </a:moveTo>
                  <a:cubicBezTo>
                    <a:pt x="4094" y="0"/>
                    <a:pt x="4061" y="4"/>
                    <a:pt x="4028" y="13"/>
                  </a:cubicBezTo>
                  <a:lnTo>
                    <a:pt x="327" y="1002"/>
                  </a:lnTo>
                  <a:cubicBezTo>
                    <a:pt x="121" y="1057"/>
                    <a:pt x="0" y="1268"/>
                    <a:pt x="55" y="1472"/>
                  </a:cubicBezTo>
                  <a:lnTo>
                    <a:pt x="257" y="2229"/>
                  </a:lnTo>
                  <a:lnTo>
                    <a:pt x="4701" y="1042"/>
                  </a:lnTo>
                  <a:lnTo>
                    <a:pt x="4499" y="285"/>
                  </a:lnTo>
                  <a:cubicBezTo>
                    <a:pt x="4452" y="113"/>
                    <a:pt x="4297" y="0"/>
                    <a:pt x="4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028;p37">
              <a:extLst>
                <a:ext uri="{FF2B5EF4-FFF2-40B4-BE49-F238E27FC236}">
                  <a16:creationId xmlns:a16="http://schemas.microsoft.com/office/drawing/2014/main" id="{24B9120C-07AD-B3BB-D477-D793A5F6B180}"/>
                </a:ext>
              </a:extLst>
            </p:cNvPr>
            <p:cNvSpPr/>
            <p:nvPr/>
          </p:nvSpPr>
          <p:spPr>
            <a:xfrm>
              <a:off x="4522925" y="2156100"/>
              <a:ext cx="528550" cy="449150"/>
            </a:xfrm>
            <a:custGeom>
              <a:avLst/>
              <a:gdLst/>
              <a:ahLst/>
              <a:cxnLst/>
              <a:rect l="l" t="t" r="r" b="b"/>
              <a:pathLst>
                <a:path w="21142" h="17966" extrusionOk="0">
                  <a:moveTo>
                    <a:pt x="9665" y="0"/>
                  </a:moveTo>
                  <a:cubicBezTo>
                    <a:pt x="8607" y="0"/>
                    <a:pt x="8014" y="730"/>
                    <a:pt x="7792" y="1123"/>
                  </a:cubicBezTo>
                  <a:cubicBezTo>
                    <a:pt x="6934" y="3411"/>
                    <a:pt x="10423" y="6675"/>
                    <a:pt x="11694" y="8653"/>
                  </a:cubicBezTo>
                  <a:cubicBezTo>
                    <a:pt x="12360" y="9691"/>
                    <a:pt x="13064" y="10716"/>
                    <a:pt x="13986" y="12029"/>
                  </a:cubicBezTo>
                  <a:cubicBezTo>
                    <a:pt x="12197" y="12629"/>
                    <a:pt x="10058" y="13301"/>
                    <a:pt x="7209" y="13936"/>
                  </a:cubicBezTo>
                  <a:cubicBezTo>
                    <a:pt x="4269" y="13726"/>
                    <a:pt x="3348" y="13495"/>
                    <a:pt x="2802" y="13495"/>
                  </a:cubicBezTo>
                  <a:cubicBezTo>
                    <a:pt x="2633" y="13495"/>
                    <a:pt x="2499" y="13517"/>
                    <a:pt x="2353" y="13569"/>
                  </a:cubicBezTo>
                  <a:cubicBezTo>
                    <a:pt x="2353" y="13569"/>
                    <a:pt x="2174" y="13542"/>
                    <a:pt x="2010" y="13542"/>
                  </a:cubicBezTo>
                  <a:cubicBezTo>
                    <a:pt x="1806" y="13542"/>
                    <a:pt x="1627" y="13585"/>
                    <a:pt x="1847" y="13776"/>
                  </a:cubicBezTo>
                  <a:cubicBezTo>
                    <a:pt x="1951" y="13866"/>
                    <a:pt x="4027" y="14444"/>
                    <a:pt x="3897" y="14508"/>
                  </a:cubicBezTo>
                  <a:cubicBezTo>
                    <a:pt x="3766" y="14571"/>
                    <a:pt x="0" y="15370"/>
                    <a:pt x="151" y="15716"/>
                  </a:cubicBezTo>
                  <a:cubicBezTo>
                    <a:pt x="198" y="15824"/>
                    <a:pt x="450" y="15857"/>
                    <a:pt x="778" y="15857"/>
                  </a:cubicBezTo>
                  <a:cubicBezTo>
                    <a:pt x="1315" y="15857"/>
                    <a:pt x="2056" y="15768"/>
                    <a:pt x="2433" y="15768"/>
                  </a:cubicBezTo>
                  <a:cubicBezTo>
                    <a:pt x="2569" y="15768"/>
                    <a:pt x="2658" y="15779"/>
                    <a:pt x="2671" y="15811"/>
                  </a:cubicBezTo>
                  <a:cubicBezTo>
                    <a:pt x="2747" y="15984"/>
                    <a:pt x="284" y="16142"/>
                    <a:pt x="322" y="16473"/>
                  </a:cubicBezTo>
                  <a:cubicBezTo>
                    <a:pt x="342" y="16649"/>
                    <a:pt x="1048" y="16665"/>
                    <a:pt x="1702" y="16665"/>
                  </a:cubicBezTo>
                  <a:cubicBezTo>
                    <a:pt x="1850" y="16665"/>
                    <a:pt x="1996" y="16664"/>
                    <a:pt x="2130" y="16664"/>
                  </a:cubicBezTo>
                  <a:cubicBezTo>
                    <a:pt x="2522" y="16664"/>
                    <a:pt x="2818" y="16671"/>
                    <a:pt x="2806" y="16727"/>
                  </a:cubicBezTo>
                  <a:cubicBezTo>
                    <a:pt x="2769" y="16885"/>
                    <a:pt x="455" y="16900"/>
                    <a:pt x="513" y="17151"/>
                  </a:cubicBezTo>
                  <a:cubicBezTo>
                    <a:pt x="546" y="17296"/>
                    <a:pt x="1369" y="17306"/>
                    <a:pt x="2083" y="17306"/>
                  </a:cubicBezTo>
                  <a:cubicBezTo>
                    <a:pt x="2197" y="17306"/>
                    <a:pt x="2309" y="17306"/>
                    <a:pt x="2413" y="17306"/>
                  </a:cubicBezTo>
                  <a:cubicBezTo>
                    <a:pt x="2797" y="17306"/>
                    <a:pt x="3095" y="17309"/>
                    <a:pt x="3127" y="17341"/>
                  </a:cubicBezTo>
                  <a:cubicBezTo>
                    <a:pt x="3220" y="17436"/>
                    <a:pt x="907" y="17450"/>
                    <a:pt x="834" y="17766"/>
                  </a:cubicBezTo>
                  <a:cubicBezTo>
                    <a:pt x="800" y="17911"/>
                    <a:pt x="1611" y="17965"/>
                    <a:pt x="2406" y="17965"/>
                  </a:cubicBezTo>
                  <a:cubicBezTo>
                    <a:pt x="2913" y="17965"/>
                    <a:pt x="3413" y="17943"/>
                    <a:pt x="3685" y="17908"/>
                  </a:cubicBezTo>
                  <a:cubicBezTo>
                    <a:pt x="6113" y="17594"/>
                    <a:pt x="7422" y="17124"/>
                    <a:pt x="7984" y="16990"/>
                  </a:cubicBezTo>
                  <a:cubicBezTo>
                    <a:pt x="8001" y="16991"/>
                    <a:pt x="8022" y="16991"/>
                    <a:pt x="8045" y="16991"/>
                  </a:cubicBezTo>
                  <a:cubicBezTo>
                    <a:pt x="8875" y="16991"/>
                    <a:pt x="13629" y="16663"/>
                    <a:pt x="18969" y="16002"/>
                  </a:cubicBezTo>
                  <a:cubicBezTo>
                    <a:pt x="20389" y="15827"/>
                    <a:pt x="21142" y="14230"/>
                    <a:pt x="20376" y="13023"/>
                  </a:cubicBezTo>
                  <a:lnTo>
                    <a:pt x="20191" y="12729"/>
                  </a:lnTo>
                  <a:lnTo>
                    <a:pt x="20283" y="12667"/>
                  </a:lnTo>
                  <a:cubicBezTo>
                    <a:pt x="18432" y="9458"/>
                    <a:pt x="16285" y="6008"/>
                    <a:pt x="14041" y="2913"/>
                  </a:cubicBezTo>
                  <a:cubicBezTo>
                    <a:pt x="12104" y="663"/>
                    <a:pt x="10673" y="0"/>
                    <a:pt x="9665" y="0"/>
                  </a:cubicBezTo>
                  <a:close/>
                </a:path>
              </a:pathLst>
            </a:custGeom>
            <a:solidFill>
              <a:srgbClr val="FFA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029;p37">
              <a:extLst>
                <a:ext uri="{FF2B5EF4-FFF2-40B4-BE49-F238E27FC236}">
                  <a16:creationId xmlns:a16="http://schemas.microsoft.com/office/drawing/2014/main" id="{55B26793-CA7B-8CB5-B675-8D038234B371}"/>
                </a:ext>
              </a:extLst>
            </p:cNvPr>
            <p:cNvSpPr/>
            <p:nvPr/>
          </p:nvSpPr>
          <p:spPr>
            <a:xfrm>
              <a:off x="4676550" y="2148400"/>
              <a:ext cx="273200" cy="247425"/>
            </a:xfrm>
            <a:custGeom>
              <a:avLst/>
              <a:gdLst/>
              <a:ahLst/>
              <a:cxnLst/>
              <a:rect l="l" t="t" r="r" b="b"/>
              <a:pathLst>
                <a:path w="10928" h="9897" extrusionOk="0">
                  <a:moveTo>
                    <a:pt x="2715" y="1"/>
                  </a:moveTo>
                  <a:cubicBezTo>
                    <a:pt x="1666" y="1"/>
                    <a:pt x="968" y="412"/>
                    <a:pt x="781" y="741"/>
                  </a:cubicBezTo>
                  <a:cubicBezTo>
                    <a:pt x="0" y="2823"/>
                    <a:pt x="5010" y="9896"/>
                    <a:pt x="5021" y="9896"/>
                  </a:cubicBezTo>
                  <a:cubicBezTo>
                    <a:pt x="5021" y="9896"/>
                    <a:pt x="5020" y="9894"/>
                    <a:pt x="5017" y="9890"/>
                  </a:cubicBezTo>
                  <a:cubicBezTo>
                    <a:pt x="6927" y="9701"/>
                    <a:pt x="9037" y="8018"/>
                    <a:pt x="10928" y="7688"/>
                  </a:cubicBezTo>
                  <a:cubicBezTo>
                    <a:pt x="9951" y="6163"/>
                    <a:pt x="9445" y="4799"/>
                    <a:pt x="8406" y="3367"/>
                  </a:cubicBezTo>
                  <a:cubicBezTo>
                    <a:pt x="6137" y="732"/>
                    <a:pt x="4114" y="1"/>
                    <a:pt x="2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429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47440" y="356142"/>
            <a:ext cx="7297120" cy="132080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0" dirty="0"/>
              <a:t>Ideia do Projeto</a:t>
            </a:r>
            <a:endParaRPr sz="8000" dirty="0"/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104E0F7F-0157-EDF6-7E93-6D8417C7054E}"/>
              </a:ext>
            </a:extLst>
          </p:cNvPr>
          <p:cNvSpPr txBox="1"/>
          <p:nvPr/>
        </p:nvSpPr>
        <p:spPr>
          <a:xfrm>
            <a:off x="678547" y="2430304"/>
            <a:ext cx="11149124" cy="91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6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O Sistema </a:t>
            </a:r>
            <a:r>
              <a:rPr lang="pt-BR" sz="2667" kern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Let's</a:t>
            </a:r>
            <a:r>
              <a:rPr lang="pt-BR" sz="26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 </a:t>
            </a:r>
            <a:r>
              <a:rPr lang="pt-BR" sz="2667" kern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Blood</a:t>
            </a:r>
            <a:r>
              <a:rPr lang="pt-BR" sz="26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 tem como ponto focal o cadastramento de doações de bolsas de sangue e suas respectivas informações</a:t>
            </a:r>
          </a:p>
        </p:txBody>
      </p:sp>
      <p:sp>
        <p:nvSpPr>
          <p:cNvPr id="182" name="Google Shape;181;p17">
            <a:extLst>
              <a:ext uri="{FF2B5EF4-FFF2-40B4-BE49-F238E27FC236}">
                <a16:creationId xmlns:a16="http://schemas.microsoft.com/office/drawing/2014/main" id="{C3ACBAD8-8007-D5CB-36E8-4F4120A07922}"/>
              </a:ext>
            </a:extLst>
          </p:cNvPr>
          <p:cNvSpPr/>
          <p:nvPr/>
        </p:nvSpPr>
        <p:spPr>
          <a:xfrm>
            <a:off x="4255437" y="4488089"/>
            <a:ext cx="3841227" cy="950928"/>
          </a:xfrm>
          <a:custGeom>
            <a:avLst/>
            <a:gdLst/>
            <a:ahLst/>
            <a:cxnLst/>
            <a:rect l="l" t="t" r="r" b="b"/>
            <a:pathLst>
              <a:path w="107207" h="26540" extrusionOk="0">
                <a:moveTo>
                  <a:pt x="18441" y="1"/>
                </a:moveTo>
                <a:cubicBezTo>
                  <a:pt x="18286" y="1"/>
                  <a:pt x="18145" y="99"/>
                  <a:pt x="18107" y="252"/>
                </a:cubicBezTo>
                <a:lnTo>
                  <a:pt x="14520" y="15624"/>
                </a:lnTo>
                <a:lnTo>
                  <a:pt x="12097" y="10087"/>
                </a:lnTo>
                <a:cubicBezTo>
                  <a:pt x="12050" y="9983"/>
                  <a:pt x="11953" y="9909"/>
                  <a:pt x="11840" y="9894"/>
                </a:cubicBezTo>
                <a:cubicBezTo>
                  <a:pt x="11826" y="9892"/>
                  <a:pt x="11813" y="9891"/>
                  <a:pt x="11799" y="9891"/>
                </a:cubicBezTo>
                <a:cubicBezTo>
                  <a:pt x="11700" y="9891"/>
                  <a:pt x="11605" y="9935"/>
                  <a:pt x="11543" y="10013"/>
                </a:cubicBezTo>
                <a:lnTo>
                  <a:pt x="8303" y="14065"/>
                </a:lnTo>
                <a:lnTo>
                  <a:pt x="327" y="14065"/>
                </a:lnTo>
                <a:cubicBezTo>
                  <a:pt x="147" y="14065"/>
                  <a:pt x="1" y="14211"/>
                  <a:pt x="1" y="14392"/>
                </a:cubicBezTo>
                <a:cubicBezTo>
                  <a:pt x="1" y="14573"/>
                  <a:pt x="147" y="14719"/>
                  <a:pt x="327" y="14719"/>
                </a:cubicBezTo>
                <a:lnTo>
                  <a:pt x="8461" y="14719"/>
                </a:lnTo>
                <a:cubicBezTo>
                  <a:pt x="8560" y="14719"/>
                  <a:pt x="8655" y="14674"/>
                  <a:pt x="8717" y="14595"/>
                </a:cubicBezTo>
                <a:lnTo>
                  <a:pt x="11716" y="10843"/>
                </a:lnTo>
                <a:lnTo>
                  <a:pt x="14318" y="16788"/>
                </a:lnTo>
                <a:cubicBezTo>
                  <a:pt x="14370" y="16908"/>
                  <a:pt x="14495" y="16983"/>
                  <a:pt x="14624" y="16983"/>
                </a:cubicBezTo>
                <a:cubicBezTo>
                  <a:pt x="14632" y="16983"/>
                  <a:pt x="14640" y="16983"/>
                  <a:pt x="14648" y="16982"/>
                </a:cubicBezTo>
                <a:cubicBezTo>
                  <a:pt x="14788" y="16968"/>
                  <a:pt x="14905" y="16867"/>
                  <a:pt x="14935" y="16729"/>
                </a:cubicBezTo>
                <a:lnTo>
                  <a:pt x="18343" y="2121"/>
                </a:lnTo>
                <a:lnTo>
                  <a:pt x="21662" y="26258"/>
                </a:lnTo>
                <a:cubicBezTo>
                  <a:pt x="21683" y="26412"/>
                  <a:pt x="21811" y="26530"/>
                  <a:pt x="21965" y="26539"/>
                </a:cubicBezTo>
                <a:cubicBezTo>
                  <a:pt x="21971" y="26539"/>
                  <a:pt x="21976" y="26539"/>
                  <a:pt x="21981" y="26539"/>
                </a:cubicBezTo>
                <a:cubicBezTo>
                  <a:pt x="22128" y="26539"/>
                  <a:pt x="22263" y="26442"/>
                  <a:pt x="22302" y="26298"/>
                </a:cubicBezTo>
                <a:lnTo>
                  <a:pt x="27148" y="8178"/>
                </a:lnTo>
                <a:lnTo>
                  <a:pt x="30140" y="18965"/>
                </a:lnTo>
                <a:cubicBezTo>
                  <a:pt x="30176" y="19098"/>
                  <a:pt x="30294" y="19194"/>
                  <a:pt x="30433" y="19203"/>
                </a:cubicBezTo>
                <a:cubicBezTo>
                  <a:pt x="30443" y="19204"/>
                  <a:pt x="30452" y="19204"/>
                  <a:pt x="30462" y="19204"/>
                </a:cubicBezTo>
                <a:cubicBezTo>
                  <a:pt x="30593" y="19204"/>
                  <a:pt x="30705" y="19125"/>
                  <a:pt x="30756" y="19005"/>
                </a:cubicBezTo>
                <a:lnTo>
                  <a:pt x="34233" y="10803"/>
                </a:lnTo>
                <a:lnTo>
                  <a:pt x="35560" y="14502"/>
                </a:lnTo>
                <a:cubicBezTo>
                  <a:pt x="35606" y="14632"/>
                  <a:pt x="35729" y="14719"/>
                  <a:pt x="35867" y="14719"/>
                </a:cubicBezTo>
                <a:lnTo>
                  <a:pt x="72218" y="14719"/>
                </a:lnTo>
                <a:cubicBezTo>
                  <a:pt x="72354" y="14719"/>
                  <a:pt x="72475" y="14635"/>
                  <a:pt x="72523" y="14509"/>
                </a:cubicBezTo>
                <a:lnTo>
                  <a:pt x="73833" y="11080"/>
                </a:lnTo>
                <a:lnTo>
                  <a:pt x="76329" y="16788"/>
                </a:lnTo>
                <a:cubicBezTo>
                  <a:pt x="76381" y="16908"/>
                  <a:pt x="76502" y="16983"/>
                  <a:pt x="76633" y="16983"/>
                </a:cubicBezTo>
                <a:cubicBezTo>
                  <a:pt x="76641" y="16983"/>
                  <a:pt x="76649" y="16983"/>
                  <a:pt x="76657" y="16982"/>
                </a:cubicBezTo>
                <a:cubicBezTo>
                  <a:pt x="76798" y="16968"/>
                  <a:pt x="76914" y="16867"/>
                  <a:pt x="76946" y="16729"/>
                </a:cubicBezTo>
                <a:lnTo>
                  <a:pt x="80354" y="2121"/>
                </a:lnTo>
                <a:lnTo>
                  <a:pt x="83672" y="26258"/>
                </a:lnTo>
                <a:cubicBezTo>
                  <a:pt x="83693" y="26412"/>
                  <a:pt x="83822" y="26530"/>
                  <a:pt x="83976" y="26539"/>
                </a:cubicBezTo>
                <a:lnTo>
                  <a:pt x="83997" y="26539"/>
                </a:lnTo>
                <a:cubicBezTo>
                  <a:pt x="84143" y="26539"/>
                  <a:pt x="84274" y="26440"/>
                  <a:pt x="84310" y="26298"/>
                </a:cubicBezTo>
                <a:lnTo>
                  <a:pt x="89155" y="8178"/>
                </a:lnTo>
                <a:lnTo>
                  <a:pt x="92147" y="18965"/>
                </a:lnTo>
                <a:cubicBezTo>
                  <a:pt x="92183" y="19098"/>
                  <a:pt x="92301" y="19194"/>
                  <a:pt x="92440" y="19203"/>
                </a:cubicBezTo>
                <a:cubicBezTo>
                  <a:pt x="92450" y="19204"/>
                  <a:pt x="92460" y="19204"/>
                  <a:pt x="92469" y="19204"/>
                </a:cubicBezTo>
                <a:cubicBezTo>
                  <a:pt x="92601" y="19204"/>
                  <a:pt x="92712" y="19125"/>
                  <a:pt x="92761" y="19005"/>
                </a:cubicBezTo>
                <a:lnTo>
                  <a:pt x="96304" y="10650"/>
                </a:lnTo>
                <a:lnTo>
                  <a:pt x="98459" y="14549"/>
                </a:lnTo>
                <a:cubicBezTo>
                  <a:pt x="98516" y="14653"/>
                  <a:pt x="98628" y="14717"/>
                  <a:pt x="98746" y="14717"/>
                </a:cubicBezTo>
                <a:lnTo>
                  <a:pt x="106880" y="14717"/>
                </a:lnTo>
                <a:cubicBezTo>
                  <a:pt x="107061" y="14717"/>
                  <a:pt x="107207" y="14571"/>
                  <a:pt x="107207" y="14390"/>
                </a:cubicBezTo>
                <a:cubicBezTo>
                  <a:pt x="107207" y="14210"/>
                  <a:pt x="107061" y="14064"/>
                  <a:pt x="106880" y="14064"/>
                </a:cubicBezTo>
                <a:lnTo>
                  <a:pt x="98939" y="14064"/>
                </a:lnTo>
                <a:lnTo>
                  <a:pt x="96553" y="9746"/>
                </a:lnTo>
                <a:cubicBezTo>
                  <a:pt x="96495" y="9639"/>
                  <a:pt x="96379" y="9578"/>
                  <a:pt x="96258" y="9578"/>
                </a:cubicBezTo>
                <a:cubicBezTo>
                  <a:pt x="96255" y="9578"/>
                  <a:pt x="96253" y="9578"/>
                  <a:pt x="96250" y="9578"/>
                </a:cubicBezTo>
                <a:cubicBezTo>
                  <a:pt x="96128" y="9582"/>
                  <a:pt x="96016" y="9662"/>
                  <a:pt x="95968" y="9776"/>
                </a:cubicBezTo>
                <a:lnTo>
                  <a:pt x="92528" y="17886"/>
                </a:lnTo>
                <a:lnTo>
                  <a:pt x="89465" y="6846"/>
                </a:lnTo>
                <a:cubicBezTo>
                  <a:pt x="89427" y="6703"/>
                  <a:pt x="89291" y="6623"/>
                  <a:pt x="89149" y="6605"/>
                </a:cubicBezTo>
                <a:cubicBezTo>
                  <a:pt x="89002" y="6607"/>
                  <a:pt x="88872" y="6707"/>
                  <a:pt x="88835" y="6849"/>
                </a:cubicBezTo>
                <a:lnTo>
                  <a:pt x="84103" y="24563"/>
                </a:lnTo>
                <a:lnTo>
                  <a:pt x="80765" y="282"/>
                </a:lnTo>
                <a:cubicBezTo>
                  <a:pt x="80741" y="127"/>
                  <a:pt x="80613" y="8"/>
                  <a:pt x="80454" y="1"/>
                </a:cubicBezTo>
                <a:cubicBezTo>
                  <a:pt x="80295" y="1"/>
                  <a:pt x="80158" y="99"/>
                  <a:pt x="80121" y="252"/>
                </a:cubicBezTo>
                <a:lnTo>
                  <a:pt x="76533" y="15624"/>
                </a:lnTo>
                <a:lnTo>
                  <a:pt x="74111" y="10087"/>
                </a:lnTo>
                <a:cubicBezTo>
                  <a:pt x="74058" y="9966"/>
                  <a:pt x="73934" y="9890"/>
                  <a:pt x="73807" y="9890"/>
                </a:cubicBezTo>
                <a:cubicBezTo>
                  <a:pt x="73806" y="9890"/>
                  <a:pt x="73805" y="9890"/>
                  <a:pt x="73804" y="9890"/>
                </a:cubicBezTo>
                <a:cubicBezTo>
                  <a:pt x="73672" y="9894"/>
                  <a:pt x="73554" y="9977"/>
                  <a:pt x="73506" y="10101"/>
                </a:cubicBezTo>
                <a:lnTo>
                  <a:pt x="71992" y="14065"/>
                </a:lnTo>
                <a:lnTo>
                  <a:pt x="36098" y="14065"/>
                </a:lnTo>
                <a:lnTo>
                  <a:pt x="34568" y="9795"/>
                </a:lnTo>
                <a:cubicBezTo>
                  <a:pt x="34523" y="9667"/>
                  <a:pt x="34403" y="9581"/>
                  <a:pt x="34270" y="9577"/>
                </a:cubicBezTo>
                <a:cubicBezTo>
                  <a:pt x="34262" y="9576"/>
                  <a:pt x="34255" y="9576"/>
                  <a:pt x="34248" y="9576"/>
                </a:cubicBezTo>
                <a:cubicBezTo>
                  <a:pt x="34118" y="9576"/>
                  <a:pt x="34008" y="9660"/>
                  <a:pt x="33958" y="9777"/>
                </a:cubicBezTo>
                <a:lnTo>
                  <a:pt x="30518" y="17887"/>
                </a:lnTo>
                <a:lnTo>
                  <a:pt x="27456" y="6847"/>
                </a:lnTo>
                <a:cubicBezTo>
                  <a:pt x="27419" y="6704"/>
                  <a:pt x="27288" y="6625"/>
                  <a:pt x="27141" y="6607"/>
                </a:cubicBezTo>
                <a:cubicBezTo>
                  <a:pt x="26992" y="6608"/>
                  <a:pt x="26864" y="6708"/>
                  <a:pt x="26825" y="6850"/>
                </a:cubicBezTo>
                <a:lnTo>
                  <a:pt x="22089" y="24563"/>
                </a:lnTo>
                <a:lnTo>
                  <a:pt x="18751" y="282"/>
                </a:lnTo>
                <a:cubicBezTo>
                  <a:pt x="18729" y="127"/>
                  <a:pt x="18599" y="8"/>
                  <a:pt x="184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3" name="Google Shape;182;p17">
            <a:extLst>
              <a:ext uri="{FF2B5EF4-FFF2-40B4-BE49-F238E27FC236}">
                <a16:creationId xmlns:a16="http://schemas.microsoft.com/office/drawing/2014/main" id="{0357D8BB-D8C2-21CC-0C50-FBAFDDAA8E10}"/>
              </a:ext>
            </a:extLst>
          </p:cNvPr>
          <p:cNvSpPr/>
          <p:nvPr/>
        </p:nvSpPr>
        <p:spPr>
          <a:xfrm>
            <a:off x="7859874" y="4488117"/>
            <a:ext cx="3694353" cy="950928"/>
          </a:xfrm>
          <a:custGeom>
            <a:avLst/>
            <a:gdLst/>
            <a:ahLst/>
            <a:cxnLst/>
            <a:rect l="l" t="t" r="r" b="b"/>
            <a:pathLst>
              <a:path w="107207" h="26540" extrusionOk="0">
                <a:moveTo>
                  <a:pt x="18441" y="1"/>
                </a:moveTo>
                <a:cubicBezTo>
                  <a:pt x="18286" y="1"/>
                  <a:pt x="18145" y="99"/>
                  <a:pt x="18107" y="252"/>
                </a:cubicBezTo>
                <a:lnTo>
                  <a:pt x="14520" y="15624"/>
                </a:lnTo>
                <a:lnTo>
                  <a:pt x="12097" y="10087"/>
                </a:lnTo>
                <a:cubicBezTo>
                  <a:pt x="12050" y="9983"/>
                  <a:pt x="11953" y="9909"/>
                  <a:pt x="11840" y="9894"/>
                </a:cubicBezTo>
                <a:cubicBezTo>
                  <a:pt x="11826" y="9892"/>
                  <a:pt x="11813" y="9891"/>
                  <a:pt x="11799" y="9891"/>
                </a:cubicBezTo>
                <a:cubicBezTo>
                  <a:pt x="11700" y="9891"/>
                  <a:pt x="11605" y="9935"/>
                  <a:pt x="11543" y="10013"/>
                </a:cubicBezTo>
                <a:lnTo>
                  <a:pt x="8303" y="14065"/>
                </a:lnTo>
                <a:lnTo>
                  <a:pt x="327" y="14065"/>
                </a:lnTo>
                <a:cubicBezTo>
                  <a:pt x="147" y="14065"/>
                  <a:pt x="1" y="14211"/>
                  <a:pt x="1" y="14392"/>
                </a:cubicBezTo>
                <a:cubicBezTo>
                  <a:pt x="1" y="14573"/>
                  <a:pt x="147" y="14719"/>
                  <a:pt x="327" y="14719"/>
                </a:cubicBezTo>
                <a:lnTo>
                  <a:pt x="8461" y="14719"/>
                </a:lnTo>
                <a:cubicBezTo>
                  <a:pt x="8560" y="14719"/>
                  <a:pt x="8655" y="14674"/>
                  <a:pt x="8717" y="14595"/>
                </a:cubicBezTo>
                <a:lnTo>
                  <a:pt x="11716" y="10843"/>
                </a:lnTo>
                <a:lnTo>
                  <a:pt x="14318" y="16788"/>
                </a:lnTo>
                <a:cubicBezTo>
                  <a:pt x="14370" y="16908"/>
                  <a:pt x="14495" y="16983"/>
                  <a:pt x="14624" y="16983"/>
                </a:cubicBezTo>
                <a:cubicBezTo>
                  <a:pt x="14632" y="16983"/>
                  <a:pt x="14640" y="16983"/>
                  <a:pt x="14648" y="16982"/>
                </a:cubicBezTo>
                <a:cubicBezTo>
                  <a:pt x="14788" y="16968"/>
                  <a:pt x="14905" y="16867"/>
                  <a:pt x="14935" y="16729"/>
                </a:cubicBezTo>
                <a:lnTo>
                  <a:pt x="18343" y="2121"/>
                </a:lnTo>
                <a:lnTo>
                  <a:pt x="21662" y="26258"/>
                </a:lnTo>
                <a:cubicBezTo>
                  <a:pt x="21683" y="26412"/>
                  <a:pt x="21811" y="26530"/>
                  <a:pt x="21965" y="26539"/>
                </a:cubicBezTo>
                <a:cubicBezTo>
                  <a:pt x="21971" y="26539"/>
                  <a:pt x="21976" y="26539"/>
                  <a:pt x="21981" y="26539"/>
                </a:cubicBezTo>
                <a:cubicBezTo>
                  <a:pt x="22128" y="26539"/>
                  <a:pt x="22263" y="26442"/>
                  <a:pt x="22302" y="26298"/>
                </a:cubicBezTo>
                <a:lnTo>
                  <a:pt x="27148" y="8178"/>
                </a:lnTo>
                <a:lnTo>
                  <a:pt x="30140" y="18965"/>
                </a:lnTo>
                <a:cubicBezTo>
                  <a:pt x="30176" y="19098"/>
                  <a:pt x="30294" y="19194"/>
                  <a:pt x="30433" y="19203"/>
                </a:cubicBezTo>
                <a:cubicBezTo>
                  <a:pt x="30443" y="19204"/>
                  <a:pt x="30452" y="19204"/>
                  <a:pt x="30462" y="19204"/>
                </a:cubicBezTo>
                <a:cubicBezTo>
                  <a:pt x="30593" y="19204"/>
                  <a:pt x="30705" y="19125"/>
                  <a:pt x="30756" y="19005"/>
                </a:cubicBezTo>
                <a:lnTo>
                  <a:pt x="34233" y="10803"/>
                </a:lnTo>
                <a:lnTo>
                  <a:pt x="35560" y="14502"/>
                </a:lnTo>
                <a:cubicBezTo>
                  <a:pt x="35606" y="14632"/>
                  <a:pt x="35729" y="14719"/>
                  <a:pt x="35867" y="14719"/>
                </a:cubicBezTo>
                <a:lnTo>
                  <a:pt x="72218" y="14719"/>
                </a:lnTo>
                <a:cubicBezTo>
                  <a:pt x="72354" y="14719"/>
                  <a:pt x="72475" y="14635"/>
                  <a:pt x="72523" y="14509"/>
                </a:cubicBezTo>
                <a:lnTo>
                  <a:pt x="73833" y="11080"/>
                </a:lnTo>
                <a:lnTo>
                  <a:pt x="76329" y="16788"/>
                </a:lnTo>
                <a:cubicBezTo>
                  <a:pt x="76381" y="16908"/>
                  <a:pt x="76502" y="16983"/>
                  <a:pt x="76633" y="16983"/>
                </a:cubicBezTo>
                <a:cubicBezTo>
                  <a:pt x="76641" y="16983"/>
                  <a:pt x="76649" y="16983"/>
                  <a:pt x="76657" y="16982"/>
                </a:cubicBezTo>
                <a:cubicBezTo>
                  <a:pt x="76798" y="16968"/>
                  <a:pt x="76914" y="16867"/>
                  <a:pt x="76946" y="16729"/>
                </a:cubicBezTo>
                <a:lnTo>
                  <a:pt x="80354" y="2121"/>
                </a:lnTo>
                <a:lnTo>
                  <a:pt x="83672" y="26258"/>
                </a:lnTo>
                <a:cubicBezTo>
                  <a:pt x="83693" y="26412"/>
                  <a:pt x="83822" y="26530"/>
                  <a:pt x="83976" y="26539"/>
                </a:cubicBezTo>
                <a:lnTo>
                  <a:pt x="83997" y="26539"/>
                </a:lnTo>
                <a:cubicBezTo>
                  <a:pt x="84143" y="26539"/>
                  <a:pt x="84274" y="26440"/>
                  <a:pt x="84310" y="26298"/>
                </a:cubicBezTo>
                <a:lnTo>
                  <a:pt x="89155" y="8178"/>
                </a:lnTo>
                <a:lnTo>
                  <a:pt x="92147" y="18965"/>
                </a:lnTo>
                <a:cubicBezTo>
                  <a:pt x="92183" y="19098"/>
                  <a:pt x="92301" y="19194"/>
                  <a:pt x="92440" y="19203"/>
                </a:cubicBezTo>
                <a:cubicBezTo>
                  <a:pt x="92450" y="19204"/>
                  <a:pt x="92460" y="19204"/>
                  <a:pt x="92469" y="19204"/>
                </a:cubicBezTo>
                <a:cubicBezTo>
                  <a:pt x="92601" y="19204"/>
                  <a:pt x="92712" y="19125"/>
                  <a:pt x="92761" y="19005"/>
                </a:cubicBezTo>
                <a:lnTo>
                  <a:pt x="96304" y="10650"/>
                </a:lnTo>
                <a:lnTo>
                  <a:pt x="98459" y="14549"/>
                </a:lnTo>
                <a:cubicBezTo>
                  <a:pt x="98516" y="14653"/>
                  <a:pt x="98628" y="14717"/>
                  <a:pt x="98746" y="14717"/>
                </a:cubicBezTo>
                <a:lnTo>
                  <a:pt x="106880" y="14717"/>
                </a:lnTo>
                <a:cubicBezTo>
                  <a:pt x="107061" y="14717"/>
                  <a:pt x="107207" y="14571"/>
                  <a:pt x="107207" y="14390"/>
                </a:cubicBezTo>
                <a:cubicBezTo>
                  <a:pt x="107207" y="14210"/>
                  <a:pt x="107061" y="14064"/>
                  <a:pt x="106880" y="14064"/>
                </a:cubicBezTo>
                <a:lnTo>
                  <a:pt x="98939" y="14064"/>
                </a:lnTo>
                <a:lnTo>
                  <a:pt x="96553" y="9746"/>
                </a:lnTo>
                <a:cubicBezTo>
                  <a:pt x="96495" y="9639"/>
                  <a:pt x="96379" y="9578"/>
                  <a:pt x="96258" y="9578"/>
                </a:cubicBezTo>
                <a:cubicBezTo>
                  <a:pt x="96255" y="9578"/>
                  <a:pt x="96253" y="9578"/>
                  <a:pt x="96250" y="9578"/>
                </a:cubicBezTo>
                <a:cubicBezTo>
                  <a:pt x="96128" y="9582"/>
                  <a:pt x="96016" y="9662"/>
                  <a:pt x="95968" y="9776"/>
                </a:cubicBezTo>
                <a:lnTo>
                  <a:pt x="92528" y="17886"/>
                </a:lnTo>
                <a:lnTo>
                  <a:pt x="89465" y="6846"/>
                </a:lnTo>
                <a:cubicBezTo>
                  <a:pt x="89427" y="6703"/>
                  <a:pt x="89291" y="6623"/>
                  <a:pt x="89149" y="6605"/>
                </a:cubicBezTo>
                <a:cubicBezTo>
                  <a:pt x="89002" y="6607"/>
                  <a:pt x="88872" y="6707"/>
                  <a:pt x="88835" y="6849"/>
                </a:cubicBezTo>
                <a:lnTo>
                  <a:pt x="84103" y="24563"/>
                </a:lnTo>
                <a:lnTo>
                  <a:pt x="80765" y="282"/>
                </a:lnTo>
                <a:cubicBezTo>
                  <a:pt x="80741" y="127"/>
                  <a:pt x="80613" y="8"/>
                  <a:pt x="80454" y="1"/>
                </a:cubicBezTo>
                <a:cubicBezTo>
                  <a:pt x="80295" y="1"/>
                  <a:pt x="80158" y="99"/>
                  <a:pt x="80121" y="252"/>
                </a:cubicBezTo>
                <a:lnTo>
                  <a:pt x="76533" y="15624"/>
                </a:lnTo>
                <a:lnTo>
                  <a:pt x="74111" y="10087"/>
                </a:lnTo>
                <a:cubicBezTo>
                  <a:pt x="74058" y="9966"/>
                  <a:pt x="73934" y="9890"/>
                  <a:pt x="73807" y="9890"/>
                </a:cubicBezTo>
                <a:cubicBezTo>
                  <a:pt x="73806" y="9890"/>
                  <a:pt x="73805" y="9890"/>
                  <a:pt x="73804" y="9890"/>
                </a:cubicBezTo>
                <a:cubicBezTo>
                  <a:pt x="73672" y="9894"/>
                  <a:pt x="73554" y="9977"/>
                  <a:pt x="73506" y="10101"/>
                </a:cubicBezTo>
                <a:lnTo>
                  <a:pt x="71992" y="14065"/>
                </a:lnTo>
                <a:lnTo>
                  <a:pt x="36098" y="14065"/>
                </a:lnTo>
                <a:lnTo>
                  <a:pt x="34568" y="9795"/>
                </a:lnTo>
                <a:cubicBezTo>
                  <a:pt x="34523" y="9667"/>
                  <a:pt x="34403" y="9581"/>
                  <a:pt x="34270" y="9577"/>
                </a:cubicBezTo>
                <a:cubicBezTo>
                  <a:pt x="34262" y="9576"/>
                  <a:pt x="34255" y="9576"/>
                  <a:pt x="34248" y="9576"/>
                </a:cubicBezTo>
                <a:cubicBezTo>
                  <a:pt x="34118" y="9576"/>
                  <a:pt x="34008" y="9660"/>
                  <a:pt x="33958" y="9777"/>
                </a:cubicBezTo>
                <a:lnTo>
                  <a:pt x="30518" y="17887"/>
                </a:lnTo>
                <a:lnTo>
                  <a:pt x="27456" y="6847"/>
                </a:lnTo>
                <a:cubicBezTo>
                  <a:pt x="27419" y="6704"/>
                  <a:pt x="27288" y="6625"/>
                  <a:pt x="27141" y="6607"/>
                </a:cubicBezTo>
                <a:cubicBezTo>
                  <a:pt x="26992" y="6608"/>
                  <a:pt x="26864" y="6708"/>
                  <a:pt x="26825" y="6850"/>
                </a:cubicBezTo>
                <a:lnTo>
                  <a:pt x="22089" y="24563"/>
                </a:lnTo>
                <a:lnTo>
                  <a:pt x="18751" y="282"/>
                </a:lnTo>
                <a:cubicBezTo>
                  <a:pt x="18729" y="127"/>
                  <a:pt x="18599" y="8"/>
                  <a:pt x="184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4" name="Google Shape;183;p17">
            <a:extLst>
              <a:ext uri="{FF2B5EF4-FFF2-40B4-BE49-F238E27FC236}">
                <a16:creationId xmlns:a16="http://schemas.microsoft.com/office/drawing/2014/main" id="{96970838-8946-3BE6-D345-F84FC4EF8D64}"/>
              </a:ext>
            </a:extLst>
          </p:cNvPr>
          <p:cNvSpPr/>
          <p:nvPr/>
        </p:nvSpPr>
        <p:spPr>
          <a:xfrm>
            <a:off x="568949" y="4488089"/>
            <a:ext cx="3841227" cy="950928"/>
          </a:xfrm>
          <a:custGeom>
            <a:avLst/>
            <a:gdLst/>
            <a:ahLst/>
            <a:cxnLst/>
            <a:rect l="l" t="t" r="r" b="b"/>
            <a:pathLst>
              <a:path w="107207" h="26540" extrusionOk="0">
                <a:moveTo>
                  <a:pt x="18441" y="1"/>
                </a:moveTo>
                <a:cubicBezTo>
                  <a:pt x="18286" y="1"/>
                  <a:pt x="18145" y="99"/>
                  <a:pt x="18107" y="252"/>
                </a:cubicBezTo>
                <a:lnTo>
                  <a:pt x="14520" y="15624"/>
                </a:lnTo>
                <a:lnTo>
                  <a:pt x="12097" y="10087"/>
                </a:lnTo>
                <a:cubicBezTo>
                  <a:pt x="12050" y="9983"/>
                  <a:pt x="11953" y="9909"/>
                  <a:pt x="11840" y="9894"/>
                </a:cubicBezTo>
                <a:cubicBezTo>
                  <a:pt x="11826" y="9892"/>
                  <a:pt x="11813" y="9891"/>
                  <a:pt x="11799" y="9891"/>
                </a:cubicBezTo>
                <a:cubicBezTo>
                  <a:pt x="11700" y="9891"/>
                  <a:pt x="11605" y="9935"/>
                  <a:pt x="11543" y="10013"/>
                </a:cubicBezTo>
                <a:lnTo>
                  <a:pt x="8303" y="14065"/>
                </a:lnTo>
                <a:lnTo>
                  <a:pt x="327" y="14065"/>
                </a:lnTo>
                <a:cubicBezTo>
                  <a:pt x="147" y="14065"/>
                  <a:pt x="1" y="14211"/>
                  <a:pt x="1" y="14392"/>
                </a:cubicBezTo>
                <a:cubicBezTo>
                  <a:pt x="1" y="14573"/>
                  <a:pt x="147" y="14719"/>
                  <a:pt x="327" y="14719"/>
                </a:cubicBezTo>
                <a:lnTo>
                  <a:pt x="8461" y="14719"/>
                </a:lnTo>
                <a:cubicBezTo>
                  <a:pt x="8560" y="14719"/>
                  <a:pt x="8655" y="14674"/>
                  <a:pt x="8717" y="14595"/>
                </a:cubicBezTo>
                <a:lnTo>
                  <a:pt x="11716" y="10843"/>
                </a:lnTo>
                <a:lnTo>
                  <a:pt x="14318" y="16788"/>
                </a:lnTo>
                <a:cubicBezTo>
                  <a:pt x="14370" y="16908"/>
                  <a:pt x="14495" y="16983"/>
                  <a:pt x="14624" y="16983"/>
                </a:cubicBezTo>
                <a:cubicBezTo>
                  <a:pt x="14632" y="16983"/>
                  <a:pt x="14640" y="16983"/>
                  <a:pt x="14648" y="16982"/>
                </a:cubicBezTo>
                <a:cubicBezTo>
                  <a:pt x="14788" y="16968"/>
                  <a:pt x="14905" y="16867"/>
                  <a:pt x="14935" y="16729"/>
                </a:cubicBezTo>
                <a:lnTo>
                  <a:pt x="18343" y="2121"/>
                </a:lnTo>
                <a:lnTo>
                  <a:pt x="21662" y="26258"/>
                </a:lnTo>
                <a:cubicBezTo>
                  <a:pt x="21683" y="26412"/>
                  <a:pt x="21811" y="26530"/>
                  <a:pt x="21965" y="26539"/>
                </a:cubicBezTo>
                <a:cubicBezTo>
                  <a:pt x="21971" y="26539"/>
                  <a:pt x="21976" y="26539"/>
                  <a:pt x="21981" y="26539"/>
                </a:cubicBezTo>
                <a:cubicBezTo>
                  <a:pt x="22128" y="26539"/>
                  <a:pt x="22263" y="26442"/>
                  <a:pt x="22302" y="26298"/>
                </a:cubicBezTo>
                <a:lnTo>
                  <a:pt x="27148" y="8178"/>
                </a:lnTo>
                <a:lnTo>
                  <a:pt x="30140" y="18965"/>
                </a:lnTo>
                <a:cubicBezTo>
                  <a:pt x="30176" y="19098"/>
                  <a:pt x="30294" y="19194"/>
                  <a:pt x="30433" y="19203"/>
                </a:cubicBezTo>
                <a:cubicBezTo>
                  <a:pt x="30443" y="19204"/>
                  <a:pt x="30452" y="19204"/>
                  <a:pt x="30462" y="19204"/>
                </a:cubicBezTo>
                <a:cubicBezTo>
                  <a:pt x="30593" y="19204"/>
                  <a:pt x="30705" y="19125"/>
                  <a:pt x="30756" y="19005"/>
                </a:cubicBezTo>
                <a:lnTo>
                  <a:pt x="34233" y="10803"/>
                </a:lnTo>
                <a:lnTo>
                  <a:pt x="35560" y="14502"/>
                </a:lnTo>
                <a:cubicBezTo>
                  <a:pt x="35606" y="14632"/>
                  <a:pt x="35729" y="14719"/>
                  <a:pt x="35867" y="14719"/>
                </a:cubicBezTo>
                <a:lnTo>
                  <a:pt x="72218" y="14719"/>
                </a:lnTo>
                <a:cubicBezTo>
                  <a:pt x="72354" y="14719"/>
                  <a:pt x="72475" y="14635"/>
                  <a:pt x="72523" y="14509"/>
                </a:cubicBezTo>
                <a:lnTo>
                  <a:pt x="73833" y="11080"/>
                </a:lnTo>
                <a:lnTo>
                  <a:pt x="76329" y="16788"/>
                </a:lnTo>
                <a:cubicBezTo>
                  <a:pt x="76381" y="16908"/>
                  <a:pt x="76502" y="16983"/>
                  <a:pt x="76633" y="16983"/>
                </a:cubicBezTo>
                <a:cubicBezTo>
                  <a:pt x="76641" y="16983"/>
                  <a:pt x="76649" y="16983"/>
                  <a:pt x="76657" y="16982"/>
                </a:cubicBezTo>
                <a:cubicBezTo>
                  <a:pt x="76798" y="16968"/>
                  <a:pt x="76914" y="16867"/>
                  <a:pt x="76946" y="16729"/>
                </a:cubicBezTo>
                <a:lnTo>
                  <a:pt x="80354" y="2121"/>
                </a:lnTo>
                <a:lnTo>
                  <a:pt x="83672" y="26258"/>
                </a:lnTo>
                <a:cubicBezTo>
                  <a:pt x="83693" y="26412"/>
                  <a:pt x="83822" y="26530"/>
                  <a:pt x="83976" y="26539"/>
                </a:cubicBezTo>
                <a:lnTo>
                  <a:pt x="83997" y="26539"/>
                </a:lnTo>
                <a:cubicBezTo>
                  <a:pt x="84143" y="26539"/>
                  <a:pt x="84274" y="26440"/>
                  <a:pt x="84310" y="26298"/>
                </a:cubicBezTo>
                <a:lnTo>
                  <a:pt x="89155" y="8178"/>
                </a:lnTo>
                <a:lnTo>
                  <a:pt x="92147" y="18965"/>
                </a:lnTo>
                <a:cubicBezTo>
                  <a:pt x="92183" y="19098"/>
                  <a:pt x="92301" y="19194"/>
                  <a:pt x="92440" y="19203"/>
                </a:cubicBezTo>
                <a:cubicBezTo>
                  <a:pt x="92450" y="19204"/>
                  <a:pt x="92460" y="19204"/>
                  <a:pt x="92469" y="19204"/>
                </a:cubicBezTo>
                <a:cubicBezTo>
                  <a:pt x="92601" y="19204"/>
                  <a:pt x="92712" y="19125"/>
                  <a:pt x="92761" y="19005"/>
                </a:cubicBezTo>
                <a:lnTo>
                  <a:pt x="96304" y="10650"/>
                </a:lnTo>
                <a:lnTo>
                  <a:pt x="98459" y="14549"/>
                </a:lnTo>
                <a:cubicBezTo>
                  <a:pt x="98516" y="14653"/>
                  <a:pt x="98628" y="14717"/>
                  <a:pt x="98746" y="14717"/>
                </a:cubicBezTo>
                <a:lnTo>
                  <a:pt x="106880" y="14717"/>
                </a:lnTo>
                <a:cubicBezTo>
                  <a:pt x="107061" y="14717"/>
                  <a:pt x="107207" y="14571"/>
                  <a:pt x="107207" y="14390"/>
                </a:cubicBezTo>
                <a:cubicBezTo>
                  <a:pt x="107207" y="14210"/>
                  <a:pt x="107061" y="14064"/>
                  <a:pt x="106880" y="14064"/>
                </a:cubicBezTo>
                <a:lnTo>
                  <a:pt x="98939" y="14064"/>
                </a:lnTo>
                <a:lnTo>
                  <a:pt x="96553" y="9746"/>
                </a:lnTo>
                <a:cubicBezTo>
                  <a:pt x="96495" y="9639"/>
                  <a:pt x="96379" y="9578"/>
                  <a:pt x="96258" y="9578"/>
                </a:cubicBezTo>
                <a:cubicBezTo>
                  <a:pt x="96255" y="9578"/>
                  <a:pt x="96253" y="9578"/>
                  <a:pt x="96250" y="9578"/>
                </a:cubicBezTo>
                <a:cubicBezTo>
                  <a:pt x="96128" y="9582"/>
                  <a:pt x="96016" y="9662"/>
                  <a:pt x="95968" y="9776"/>
                </a:cubicBezTo>
                <a:lnTo>
                  <a:pt x="92528" y="17886"/>
                </a:lnTo>
                <a:lnTo>
                  <a:pt x="89465" y="6846"/>
                </a:lnTo>
                <a:cubicBezTo>
                  <a:pt x="89427" y="6703"/>
                  <a:pt x="89291" y="6623"/>
                  <a:pt x="89149" y="6605"/>
                </a:cubicBezTo>
                <a:cubicBezTo>
                  <a:pt x="89002" y="6607"/>
                  <a:pt x="88872" y="6707"/>
                  <a:pt x="88835" y="6849"/>
                </a:cubicBezTo>
                <a:lnTo>
                  <a:pt x="84103" y="24563"/>
                </a:lnTo>
                <a:lnTo>
                  <a:pt x="80765" y="282"/>
                </a:lnTo>
                <a:cubicBezTo>
                  <a:pt x="80741" y="127"/>
                  <a:pt x="80613" y="8"/>
                  <a:pt x="80454" y="1"/>
                </a:cubicBezTo>
                <a:cubicBezTo>
                  <a:pt x="80295" y="1"/>
                  <a:pt x="80158" y="99"/>
                  <a:pt x="80121" y="252"/>
                </a:cubicBezTo>
                <a:lnTo>
                  <a:pt x="76533" y="15624"/>
                </a:lnTo>
                <a:lnTo>
                  <a:pt x="74111" y="10087"/>
                </a:lnTo>
                <a:cubicBezTo>
                  <a:pt x="74058" y="9966"/>
                  <a:pt x="73934" y="9890"/>
                  <a:pt x="73807" y="9890"/>
                </a:cubicBezTo>
                <a:cubicBezTo>
                  <a:pt x="73806" y="9890"/>
                  <a:pt x="73805" y="9890"/>
                  <a:pt x="73804" y="9890"/>
                </a:cubicBezTo>
                <a:cubicBezTo>
                  <a:pt x="73672" y="9894"/>
                  <a:pt x="73554" y="9977"/>
                  <a:pt x="73506" y="10101"/>
                </a:cubicBezTo>
                <a:lnTo>
                  <a:pt x="71992" y="14065"/>
                </a:lnTo>
                <a:lnTo>
                  <a:pt x="36098" y="14065"/>
                </a:lnTo>
                <a:lnTo>
                  <a:pt x="34568" y="9795"/>
                </a:lnTo>
                <a:cubicBezTo>
                  <a:pt x="34523" y="9667"/>
                  <a:pt x="34403" y="9581"/>
                  <a:pt x="34270" y="9577"/>
                </a:cubicBezTo>
                <a:cubicBezTo>
                  <a:pt x="34262" y="9576"/>
                  <a:pt x="34255" y="9576"/>
                  <a:pt x="34248" y="9576"/>
                </a:cubicBezTo>
                <a:cubicBezTo>
                  <a:pt x="34118" y="9576"/>
                  <a:pt x="34008" y="9660"/>
                  <a:pt x="33958" y="9777"/>
                </a:cubicBezTo>
                <a:lnTo>
                  <a:pt x="30518" y="17887"/>
                </a:lnTo>
                <a:lnTo>
                  <a:pt x="27456" y="6847"/>
                </a:lnTo>
                <a:cubicBezTo>
                  <a:pt x="27419" y="6704"/>
                  <a:pt x="27288" y="6625"/>
                  <a:pt x="27141" y="6607"/>
                </a:cubicBezTo>
                <a:cubicBezTo>
                  <a:pt x="26992" y="6608"/>
                  <a:pt x="26864" y="6708"/>
                  <a:pt x="26825" y="6850"/>
                </a:cubicBezTo>
                <a:lnTo>
                  <a:pt x="22089" y="24563"/>
                </a:lnTo>
                <a:lnTo>
                  <a:pt x="18751" y="282"/>
                </a:lnTo>
                <a:cubicBezTo>
                  <a:pt x="18729" y="127"/>
                  <a:pt x="18599" y="8"/>
                  <a:pt x="184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85" name="Google Shape;188;p17">
            <a:extLst>
              <a:ext uri="{FF2B5EF4-FFF2-40B4-BE49-F238E27FC236}">
                <a16:creationId xmlns:a16="http://schemas.microsoft.com/office/drawing/2014/main" id="{47AB1692-6B15-2FFF-AF0B-C26DCEDC58E9}"/>
              </a:ext>
            </a:extLst>
          </p:cNvPr>
          <p:cNvGrpSpPr/>
          <p:nvPr/>
        </p:nvGrpSpPr>
        <p:grpSpPr>
          <a:xfrm>
            <a:off x="1778374" y="4204308"/>
            <a:ext cx="1152508" cy="1809523"/>
            <a:chOff x="1462500" y="858375"/>
            <a:chExt cx="804150" cy="1262575"/>
          </a:xfrm>
        </p:grpSpPr>
        <p:sp>
          <p:nvSpPr>
            <p:cNvPr id="186" name="Google Shape;189;p17">
              <a:extLst>
                <a:ext uri="{FF2B5EF4-FFF2-40B4-BE49-F238E27FC236}">
                  <a16:creationId xmlns:a16="http://schemas.microsoft.com/office/drawing/2014/main" id="{B942B231-99A6-CD64-606B-2585196E0D29}"/>
                </a:ext>
              </a:extLst>
            </p:cNvPr>
            <p:cNvSpPr/>
            <p:nvPr/>
          </p:nvSpPr>
          <p:spPr>
            <a:xfrm>
              <a:off x="1462500" y="858400"/>
              <a:ext cx="804150" cy="1262550"/>
            </a:xfrm>
            <a:custGeom>
              <a:avLst/>
              <a:gdLst/>
              <a:ahLst/>
              <a:cxnLst/>
              <a:rect l="l" t="t" r="r" b="b"/>
              <a:pathLst>
                <a:path w="32166" h="50502" extrusionOk="0">
                  <a:moveTo>
                    <a:pt x="16080" y="1"/>
                  </a:moveTo>
                  <a:cubicBezTo>
                    <a:pt x="15959" y="1"/>
                    <a:pt x="15838" y="75"/>
                    <a:pt x="15806" y="224"/>
                  </a:cubicBezTo>
                  <a:cubicBezTo>
                    <a:pt x="14000" y="8499"/>
                    <a:pt x="3824" y="19758"/>
                    <a:pt x="833" y="29617"/>
                  </a:cubicBezTo>
                  <a:cubicBezTo>
                    <a:pt x="425" y="30826"/>
                    <a:pt x="159" y="32100"/>
                    <a:pt x="59" y="33420"/>
                  </a:cubicBezTo>
                  <a:cubicBezTo>
                    <a:pt x="52" y="33497"/>
                    <a:pt x="46" y="33575"/>
                    <a:pt x="41" y="33654"/>
                  </a:cubicBezTo>
                  <a:cubicBezTo>
                    <a:pt x="28" y="33837"/>
                    <a:pt x="24" y="34020"/>
                    <a:pt x="19" y="34205"/>
                  </a:cubicBezTo>
                  <a:cubicBezTo>
                    <a:pt x="13" y="34350"/>
                    <a:pt x="1" y="34497"/>
                    <a:pt x="1" y="34639"/>
                  </a:cubicBezTo>
                  <a:lnTo>
                    <a:pt x="7" y="34636"/>
                  </a:lnTo>
                  <a:lnTo>
                    <a:pt x="7" y="34639"/>
                  </a:lnTo>
                  <a:cubicBezTo>
                    <a:pt x="7" y="43399"/>
                    <a:pt x="7207" y="50501"/>
                    <a:pt x="16087" y="50501"/>
                  </a:cubicBezTo>
                  <a:cubicBezTo>
                    <a:pt x="24966" y="50501"/>
                    <a:pt x="32166" y="43399"/>
                    <a:pt x="32166" y="34639"/>
                  </a:cubicBezTo>
                  <a:cubicBezTo>
                    <a:pt x="32160" y="32806"/>
                    <a:pt x="31842" y="31049"/>
                    <a:pt x="31263" y="29414"/>
                  </a:cubicBezTo>
                  <a:cubicBezTo>
                    <a:pt x="28196" y="19604"/>
                    <a:pt x="18149" y="8442"/>
                    <a:pt x="16355" y="224"/>
                  </a:cubicBezTo>
                  <a:cubicBezTo>
                    <a:pt x="16322" y="75"/>
                    <a:pt x="16201" y="1"/>
                    <a:pt x="16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90;p17">
              <a:extLst>
                <a:ext uri="{FF2B5EF4-FFF2-40B4-BE49-F238E27FC236}">
                  <a16:creationId xmlns:a16="http://schemas.microsoft.com/office/drawing/2014/main" id="{A3523123-52D8-58FC-B9DA-0D2B3228ED6B}"/>
                </a:ext>
              </a:extLst>
            </p:cNvPr>
            <p:cNvSpPr/>
            <p:nvPr/>
          </p:nvSpPr>
          <p:spPr>
            <a:xfrm>
              <a:off x="1671450" y="858375"/>
              <a:ext cx="595075" cy="1262525"/>
            </a:xfrm>
            <a:custGeom>
              <a:avLst/>
              <a:gdLst/>
              <a:ahLst/>
              <a:cxnLst/>
              <a:rect l="l" t="t" r="r" b="b"/>
              <a:pathLst>
                <a:path w="23803" h="50501" extrusionOk="0">
                  <a:moveTo>
                    <a:pt x="7721" y="0"/>
                  </a:moveTo>
                  <a:cubicBezTo>
                    <a:pt x="7600" y="0"/>
                    <a:pt x="7479" y="75"/>
                    <a:pt x="7446" y="224"/>
                  </a:cubicBezTo>
                  <a:cubicBezTo>
                    <a:pt x="6992" y="2312"/>
                    <a:pt x="6000" y="4592"/>
                    <a:pt x="4728" y="6991"/>
                  </a:cubicBezTo>
                  <a:cubicBezTo>
                    <a:pt x="6302" y="9944"/>
                    <a:pt x="7748" y="12959"/>
                    <a:pt x="8869" y="16105"/>
                  </a:cubicBezTo>
                  <a:cubicBezTo>
                    <a:pt x="10774" y="21458"/>
                    <a:pt x="11719" y="27275"/>
                    <a:pt x="10647" y="32856"/>
                  </a:cubicBezTo>
                  <a:cubicBezTo>
                    <a:pt x="9709" y="37738"/>
                    <a:pt x="7210" y="42308"/>
                    <a:pt x="3607" y="45734"/>
                  </a:cubicBezTo>
                  <a:cubicBezTo>
                    <a:pt x="2501" y="46788"/>
                    <a:pt x="1289" y="47730"/>
                    <a:pt x="0" y="48551"/>
                  </a:cubicBezTo>
                  <a:cubicBezTo>
                    <a:pt x="2293" y="49793"/>
                    <a:pt x="4925" y="50501"/>
                    <a:pt x="7724" y="50501"/>
                  </a:cubicBezTo>
                  <a:cubicBezTo>
                    <a:pt x="16605" y="50501"/>
                    <a:pt x="23802" y="43398"/>
                    <a:pt x="23802" y="34639"/>
                  </a:cubicBezTo>
                  <a:cubicBezTo>
                    <a:pt x="23802" y="32807"/>
                    <a:pt x="23484" y="31050"/>
                    <a:pt x="22905" y="29412"/>
                  </a:cubicBezTo>
                  <a:cubicBezTo>
                    <a:pt x="19838" y="19602"/>
                    <a:pt x="9789" y="8441"/>
                    <a:pt x="7996" y="224"/>
                  </a:cubicBezTo>
                  <a:cubicBezTo>
                    <a:pt x="7964" y="75"/>
                    <a:pt x="7843" y="0"/>
                    <a:pt x="7721" y="0"/>
                  </a:cubicBezTo>
                  <a:close/>
                </a:path>
              </a:pathLst>
            </a:custGeom>
            <a:solidFill>
              <a:srgbClr val="FFEAC2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91;p17">
              <a:extLst>
                <a:ext uri="{FF2B5EF4-FFF2-40B4-BE49-F238E27FC236}">
                  <a16:creationId xmlns:a16="http://schemas.microsoft.com/office/drawing/2014/main" id="{CAC7C4AB-E9FF-4C8D-6F41-C1932DD7B7DF}"/>
                </a:ext>
              </a:extLst>
            </p:cNvPr>
            <p:cNvSpPr/>
            <p:nvPr/>
          </p:nvSpPr>
          <p:spPr>
            <a:xfrm>
              <a:off x="1792525" y="858375"/>
              <a:ext cx="474000" cy="1262525"/>
            </a:xfrm>
            <a:custGeom>
              <a:avLst/>
              <a:gdLst/>
              <a:ahLst/>
              <a:cxnLst/>
              <a:rect l="l" t="t" r="r" b="b"/>
              <a:pathLst>
                <a:path w="18960" h="50501" extrusionOk="0">
                  <a:moveTo>
                    <a:pt x="2878" y="0"/>
                  </a:moveTo>
                  <a:cubicBezTo>
                    <a:pt x="2757" y="0"/>
                    <a:pt x="2636" y="75"/>
                    <a:pt x="2603" y="224"/>
                  </a:cubicBezTo>
                  <a:cubicBezTo>
                    <a:pt x="2425" y="1047"/>
                    <a:pt x="2158" y="1902"/>
                    <a:pt x="1829" y="2782"/>
                  </a:cubicBezTo>
                  <a:cubicBezTo>
                    <a:pt x="4569" y="7579"/>
                    <a:pt x="7302" y="12416"/>
                    <a:pt x="9155" y="17619"/>
                  </a:cubicBezTo>
                  <a:cubicBezTo>
                    <a:pt x="11060" y="22973"/>
                    <a:pt x="12005" y="28789"/>
                    <a:pt x="10932" y="34369"/>
                  </a:cubicBezTo>
                  <a:cubicBezTo>
                    <a:pt x="9992" y="39249"/>
                    <a:pt x="7495" y="43821"/>
                    <a:pt x="3892" y="47247"/>
                  </a:cubicBezTo>
                  <a:cubicBezTo>
                    <a:pt x="2703" y="48376"/>
                    <a:pt x="1395" y="49377"/>
                    <a:pt x="0" y="50241"/>
                  </a:cubicBezTo>
                  <a:cubicBezTo>
                    <a:pt x="936" y="50408"/>
                    <a:pt x="1898" y="50501"/>
                    <a:pt x="2883" y="50501"/>
                  </a:cubicBezTo>
                  <a:cubicBezTo>
                    <a:pt x="11762" y="50501"/>
                    <a:pt x="18959" y="43398"/>
                    <a:pt x="18959" y="34639"/>
                  </a:cubicBezTo>
                  <a:cubicBezTo>
                    <a:pt x="18959" y="32807"/>
                    <a:pt x="18641" y="31050"/>
                    <a:pt x="18062" y="29412"/>
                  </a:cubicBezTo>
                  <a:cubicBezTo>
                    <a:pt x="14995" y="19602"/>
                    <a:pt x="4946" y="8441"/>
                    <a:pt x="3153" y="224"/>
                  </a:cubicBezTo>
                  <a:cubicBezTo>
                    <a:pt x="3121" y="75"/>
                    <a:pt x="3000" y="0"/>
                    <a:pt x="2878" y="0"/>
                  </a:cubicBezTo>
                  <a:close/>
                </a:path>
              </a:pathLst>
            </a:custGeom>
            <a:solidFill>
              <a:srgbClr val="FFEAC2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93;p17">
            <a:extLst>
              <a:ext uri="{FF2B5EF4-FFF2-40B4-BE49-F238E27FC236}">
                <a16:creationId xmlns:a16="http://schemas.microsoft.com/office/drawing/2014/main" id="{E48EC466-7395-9CBE-3D39-4A5D1C6169E6}"/>
              </a:ext>
            </a:extLst>
          </p:cNvPr>
          <p:cNvGrpSpPr/>
          <p:nvPr/>
        </p:nvGrpSpPr>
        <p:grpSpPr>
          <a:xfrm>
            <a:off x="5100782" y="4204308"/>
            <a:ext cx="1152508" cy="1809523"/>
            <a:chOff x="1462500" y="858375"/>
            <a:chExt cx="804150" cy="1262575"/>
          </a:xfrm>
        </p:grpSpPr>
        <p:sp>
          <p:nvSpPr>
            <p:cNvPr id="190" name="Google Shape;194;p17">
              <a:extLst>
                <a:ext uri="{FF2B5EF4-FFF2-40B4-BE49-F238E27FC236}">
                  <a16:creationId xmlns:a16="http://schemas.microsoft.com/office/drawing/2014/main" id="{CABEB615-4CF2-6796-E48E-EE35CE96C075}"/>
                </a:ext>
              </a:extLst>
            </p:cNvPr>
            <p:cNvSpPr/>
            <p:nvPr/>
          </p:nvSpPr>
          <p:spPr>
            <a:xfrm>
              <a:off x="1462500" y="858400"/>
              <a:ext cx="804150" cy="1262550"/>
            </a:xfrm>
            <a:custGeom>
              <a:avLst/>
              <a:gdLst/>
              <a:ahLst/>
              <a:cxnLst/>
              <a:rect l="l" t="t" r="r" b="b"/>
              <a:pathLst>
                <a:path w="32166" h="50502" extrusionOk="0">
                  <a:moveTo>
                    <a:pt x="16080" y="1"/>
                  </a:moveTo>
                  <a:cubicBezTo>
                    <a:pt x="15959" y="1"/>
                    <a:pt x="15838" y="75"/>
                    <a:pt x="15806" y="224"/>
                  </a:cubicBezTo>
                  <a:cubicBezTo>
                    <a:pt x="14000" y="8499"/>
                    <a:pt x="3824" y="19758"/>
                    <a:pt x="833" y="29617"/>
                  </a:cubicBezTo>
                  <a:cubicBezTo>
                    <a:pt x="425" y="30826"/>
                    <a:pt x="159" y="32100"/>
                    <a:pt x="59" y="33420"/>
                  </a:cubicBezTo>
                  <a:cubicBezTo>
                    <a:pt x="52" y="33497"/>
                    <a:pt x="46" y="33575"/>
                    <a:pt x="41" y="33654"/>
                  </a:cubicBezTo>
                  <a:cubicBezTo>
                    <a:pt x="28" y="33837"/>
                    <a:pt x="24" y="34020"/>
                    <a:pt x="19" y="34205"/>
                  </a:cubicBezTo>
                  <a:cubicBezTo>
                    <a:pt x="13" y="34350"/>
                    <a:pt x="1" y="34497"/>
                    <a:pt x="1" y="34639"/>
                  </a:cubicBezTo>
                  <a:lnTo>
                    <a:pt x="7" y="34636"/>
                  </a:lnTo>
                  <a:lnTo>
                    <a:pt x="7" y="34639"/>
                  </a:lnTo>
                  <a:cubicBezTo>
                    <a:pt x="7" y="43399"/>
                    <a:pt x="7207" y="50501"/>
                    <a:pt x="16087" y="50501"/>
                  </a:cubicBezTo>
                  <a:cubicBezTo>
                    <a:pt x="24966" y="50501"/>
                    <a:pt x="32166" y="43399"/>
                    <a:pt x="32166" y="34639"/>
                  </a:cubicBezTo>
                  <a:cubicBezTo>
                    <a:pt x="32160" y="32806"/>
                    <a:pt x="31842" y="31049"/>
                    <a:pt x="31263" y="29414"/>
                  </a:cubicBezTo>
                  <a:cubicBezTo>
                    <a:pt x="28196" y="19604"/>
                    <a:pt x="18149" y="8442"/>
                    <a:pt x="16355" y="224"/>
                  </a:cubicBezTo>
                  <a:cubicBezTo>
                    <a:pt x="16322" y="75"/>
                    <a:pt x="16201" y="1"/>
                    <a:pt x="16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195;p17">
              <a:extLst>
                <a:ext uri="{FF2B5EF4-FFF2-40B4-BE49-F238E27FC236}">
                  <a16:creationId xmlns:a16="http://schemas.microsoft.com/office/drawing/2014/main" id="{3649128B-10EE-5B6C-B364-AC2F82668F27}"/>
                </a:ext>
              </a:extLst>
            </p:cNvPr>
            <p:cNvSpPr/>
            <p:nvPr/>
          </p:nvSpPr>
          <p:spPr>
            <a:xfrm>
              <a:off x="1671450" y="858375"/>
              <a:ext cx="595075" cy="1262525"/>
            </a:xfrm>
            <a:custGeom>
              <a:avLst/>
              <a:gdLst/>
              <a:ahLst/>
              <a:cxnLst/>
              <a:rect l="l" t="t" r="r" b="b"/>
              <a:pathLst>
                <a:path w="23803" h="50501" extrusionOk="0">
                  <a:moveTo>
                    <a:pt x="7721" y="0"/>
                  </a:moveTo>
                  <a:cubicBezTo>
                    <a:pt x="7600" y="0"/>
                    <a:pt x="7479" y="75"/>
                    <a:pt x="7446" y="224"/>
                  </a:cubicBezTo>
                  <a:cubicBezTo>
                    <a:pt x="6992" y="2312"/>
                    <a:pt x="6000" y="4592"/>
                    <a:pt x="4728" y="6991"/>
                  </a:cubicBezTo>
                  <a:cubicBezTo>
                    <a:pt x="6302" y="9944"/>
                    <a:pt x="7748" y="12959"/>
                    <a:pt x="8869" y="16105"/>
                  </a:cubicBezTo>
                  <a:cubicBezTo>
                    <a:pt x="10774" y="21458"/>
                    <a:pt x="11719" y="27275"/>
                    <a:pt x="10647" y="32856"/>
                  </a:cubicBezTo>
                  <a:cubicBezTo>
                    <a:pt x="9709" y="37738"/>
                    <a:pt x="7210" y="42308"/>
                    <a:pt x="3607" y="45734"/>
                  </a:cubicBezTo>
                  <a:cubicBezTo>
                    <a:pt x="2501" y="46788"/>
                    <a:pt x="1289" y="47730"/>
                    <a:pt x="0" y="48551"/>
                  </a:cubicBezTo>
                  <a:cubicBezTo>
                    <a:pt x="2293" y="49793"/>
                    <a:pt x="4925" y="50501"/>
                    <a:pt x="7724" y="50501"/>
                  </a:cubicBezTo>
                  <a:cubicBezTo>
                    <a:pt x="16605" y="50501"/>
                    <a:pt x="23802" y="43398"/>
                    <a:pt x="23802" y="34639"/>
                  </a:cubicBezTo>
                  <a:cubicBezTo>
                    <a:pt x="23802" y="32807"/>
                    <a:pt x="23484" y="31050"/>
                    <a:pt x="22905" y="29412"/>
                  </a:cubicBezTo>
                  <a:cubicBezTo>
                    <a:pt x="19838" y="19602"/>
                    <a:pt x="9789" y="8441"/>
                    <a:pt x="7996" y="224"/>
                  </a:cubicBezTo>
                  <a:cubicBezTo>
                    <a:pt x="7964" y="75"/>
                    <a:pt x="7843" y="0"/>
                    <a:pt x="7721" y="0"/>
                  </a:cubicBezTo>
                  <a:close/>
                </a:path>
              </a:pathLst>
            </a:custGeom>
            <a:solidFill>
              <a:srgbClr val="FFEAC2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196;p17">
              <a:extLst>
                <a:ext uri="{FF2B5EF4-FFF2-40B4-BE49-F238E27FC236}">
                  <a16:creationId xmlns:a16="http://schemas.microsoft.com/office/drawing/2014/main" id="{1A003219-BB15-FB3B-CBE2-FBB52EEBE5CD}"/>
                </a:ext>
              </a:extLst>
            </p:cNvPr>
            <p:cNvSpPr/>
            <p:nvPr/>
          </p:nvSpPr>
          <p:spPr>
            <a:xfrm>
              <a:off x="1792525" y="858375"/>
              <a:ext cx="474000" cy="1262525"/>
            </a:xfrm>
            <a:custGeom>
              <a:avLst/>
              <a:gdLst/>
              <a:ahLst/>
              <a:cxnLst/>
              <a:rect l="l" t="t" r="r" b="b"/>
              <a:pathLst>
                <a:path w="18960" h="50501" extrusionOk="0">
                  <a:moveTo>
                    <a:pt x="2878" y="0"/>
                  </a:moveTo>
                  <a:cubicBezTo>
                    <a:pt x="2757" y="0"/>
                    <a:pt x="2636" y="75"/>
                    <a:pt x="2603" y="224"/>
                  </a:cubicBezTo>
                  <a:cubicBezTo>
                    <a:pt x="2425" y="1047"/>
                    <a:pt x="2158" y="1902"/>
                    <a:pt x="1829" y="2782"/>
                  </a:cubicBezTo>
                  <a:cubicBezTo>
                    <a:pt x="4569" y="7579"/>
                    <a:pt x="7302" y="12416"/>
                    <a:pt x="9155" y="17619"/>
                  </a:cubicBezTo>
                  <a:cubicBezTo>
                    <a:pt x="11060" y="22973"/>
                    <a:pt x="12005" y="28789"/>
                    <a:pt x="10932" y="34369"/>
                  </a:cubicBezTo>
                  <a:cubicBezTo>
                    <a:pt x="9992" y="39249"/>
                    <a:pt x="7495" y="43821"/>
                    <a:pt x="3892" y="47247"/>
                  </a:cubicBezTo>
                  <a:cubicBezTo>
                    <a:pt x="2703" y="48376"/>
                    <a:pt x="1395" y="49377"/>
                    <a:pt x="0" y="50241"/>
                  </a:cubicBezTo>
                  <a:cubicBezTo>
                    <a:pt x="936" y="50408"/>
                    <a:pt x="1898" y="50501"/>
                    <a:pt x="2883" y="50501"/>
                  </a:cubicBezTo>
                  <a:cubicBezTo>
                    <a:pt x="11762" y="50501"/>
                    <a:pt x="18959" y="43398"/>
                    <a:pt x="18959" y="34639"/>
                  </a:cubicBezTo>
                  <a:cubicBezTo>
                    <a:pt x="18959" y="32807"/>
                    <a:pt x="18641" y="31050"/>
                    <a:pt x="18062" y="29412"/>
                  </a:cubicBezTo>
                  <a:cubicBezTo>
                    <a:pt x="14995" y="19602"/>
                    <a:pt x="4946" y="8441"/>
                    <a:pt x="3153" y="224"/>
                  </a:cubicBezTo>
                  <a:cubicBezTo>
                    <a:pt x="3121" y="75"/>
                    <a:pt x="3000" y="0"/>
                    <a:pt x="2878" y="0"/>
                  </a:cubicBezTo>
                  <a:close/>
                </a:path>
              </a:pathLst>
            </a:custGeom>
            <a:solidFill>
              <a:srgbClr val="FFEAC2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8;p17">
            <a:extLst>
              <a:ext uri="{FF2B5EF4-FFF2-40B4-BE49-F238E27FC236}">
                <a16:creationId xmlns:a16="http://schemas.microsoft.com/office/drawing/2014/main" id="{30F930D1-72D7-6EF0-35A3-A7D24F38585A}"/>
              </a:ext>
            </a:extLst>
          </p:cNvPr>
          <p:cNvGrpSpPr/>
          <p:nvPr/>
        </p:nvGrpSpPr>
        <p:grpSpPr>
          <a:xfrm>
            <a:off x="7822109" y="4204308"/>
            <a:ext cx="1152508" cy="1809523"/>
            <a:chOff x="1462500" y="858375"/>
            <a:chExt cx="804150" cy="1262575"/>
          </a:xfrm>
        </p:grpSpPr>
        <p:sp>
          <p:nvSpPr>
            <p:cNvPr id="194" name="Google Shape;199;p17">
              <a:extLst>
                <a:ext uri="{FF2B5EF4-FFF2-40B4-BE49-F238E27FC236}">
                  <a16:creationId xmlns:a16="http://schemas.microsoft.com/office/drawing/2014/main" id="{D75D6AB1-3D83-7ACC-F305-54EE3C7E7C94}"/>
                </a:ext>
              </a:extLst>
            </p:cNvPr>
            <p:cNvSpPr/>
            <p:nvPr/>
          </p:nvSpPr>
          <p:spPr>
            <a:xfrm>
              <a:off x="1462500" y="858400"/>
              <a:ext cx="804150" cy="1262550"/>
            </a:xfrm>
            <a:custGeom>
              <a:avLst/>
              <a:gdLst/>
              <a:ahLst/>
              <a:cxnLst/>
              <a:rect l="l" t="t" r="r" b="b"/>
              <a:pathLst>
                <a:path w="32166" h="50502" extrusionOk="0">
                  <a:moveTo>
                    <a:pt x="16080" y="1"/>
                  </a:moveTo>
                  <a:cubicBezTo>
                    <a:pt x="15959" y="1"/>
                    <a:pt x="15838" y="75"/>
                    <a:pt x="15806" y="224"/>
                  </a:cubicBezTo>
                  <a:cubicBezTo>
                    <a:pt x="14000" y="8499"/>
                    <a:pt x="3824" y="19758"/>
                    <a:pt x="833" y="29617"/>
                  </a:cubicBezTo>
                  <a:cubicBezTo>
                    <a:pt x="425" y="30826"/>
                    <a:pt x="159" y="32100"/>
                    <a:pt x="59" y="33420"/>
                  </a:cubicBezTo>
                  <a:cubicBezTo>
                    <a:pt x="52" y="33497"/>
                    <a:pt x="46" y="33575"/>
                    <a:pt x="41" y="33654"/>
                  </a:cubicBezTo>
                  <a:cubicBezTo>
                    <a:pt x="28" y="33837"/>
                    <a:pt x="24" y="34020"/>
                    <a:pt x="19" y="34205"/>
                  </a:cubicBezTo>
                  <a:cubicBezTo>
                    <a:pt x="13" y="34350"/>
                    <a:pt x="1" y="34497"/>
                    <a:pt x="1" y="34639"/>
                  </a:cubicBezTo>
                  <a:lnTo>
                    <a:pt x="7" y="34636"/>
                  </a:lnTo>
                  <a:lnTo>
                    <a:pt x="7" y="34639"/>
                  </a:lnTo>
                  <a:cubicBezTo>
                    <a:pt x="7" y="43399"/>
                    <a:pt x="7207" y="50501"/>
                    <a:pt x="16087" y="50501"/>
                  </a:cubicBezTo>
                  <a:cubicBezTo>
                    <a:pt x="24966" y="50501"/>
                    <a:pt x="32166" y="43399"/>
                    <a:pt x="32166" y="34639"/>
                  </a:cubicBezTo>
                  <a:cubicBezTo>
                    <a:pt x="32160" y="32806"/>
                    <a:pt x="31842" y="31049"/>
                    <a:pt x="31263" y="29414"/>
                  </a:cubicBezTo>
                  <a:cubicBezTo>
                    <a:pt x="28196" y="19604"/>
                    <a:pt x="18149" y="8442"/>
                    <a:pt x="16355" y="224"/>
                  </a:cubicBezTo>
                  <a:cubicBezTo>
                    <a:pt x="16322" y="75"/>
                    <a:pt x="16201" y="1"/>
                    <a:pt x="16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200;p17">
              <a:extLst>
                <a:ext uri="{FF2B5EF4-FFF2-40B4-BE49-F238E27FC236}">
                  <a16:creationId xmlns:a16="http://schemas.microsoft.com/office/drawing/2014/main" id="{15F7ED09-43BE-7E78-4899-408B00C02E12}"/>
                </a:ext>
              </a:extLst>
            </p:cNvPr>
            <p:cNvSpPr/>
            <p:nvPr/>
          </p:nvSpPr>
          <p:spPr>
            <a:xfrm>
              <a:off x="1671450" y="858375"/>
              <a:ext cx="595075" cy="1262525"/>
            </a:xfrm>
            <a:custGeom>
              <a:avLst/>
              <a:gdLst/>
              <a:ahLst/>
              <a:cxnLst/>
              <a:rect l="l" t="t" r="r" b="b"/>
              <a:pathLst>
                <a:path w="23803" h="50501" extrusionOk="0">
                  <a:moveTo>
                    <a:pt x="7721" y="0"/>
                  </a:moveTo>
                  <a:cubicBezTo>
                    <a:pt x="7600" y="0"/>
                    <a:pt x="7479" y="75"/>
                    <a:pt x="7446" y="224"/>
                  </a:cubicBezTo>
                  <a:cubicBezTo>
                    <a:pt x="6992" y="2312"/>
                    <a:pt x="6000" y="4592"/>
                    <a:pt x="4728" y="6991"/>
                  </a:cubicBezTo>
                  <a:cubicBezTo>
                    <a:pt x="6302" y="9944"/>
                    <a:pt x="7748" y="12959"/>
                    <a:pt x="8869" y="16105"/>
                  </a:cubicBezTo>
                  <a:cubicBezTo>
                    <a:pt x="10774" y="21458"/>
                    <a:pt x="11719" y="27275"/>
                    <a:pt x="10647" y="32856"/>
                  </a:cubicBezTo>
                  <a:cubicBezTo>
                    <a:pt x="9709" y="37738"/>
                    <a:pt x="7210" y="42308"/>
                    <a:pt x="3607" y="45734"/>
                  </a:cubicBezTo>
                  <a:cubicBezTo>
                    <a:pt x="2501" y="46788"/>
                    <a:pt x="1289" y="47730"/>
                    <a:pt x="0" y="48551"/>
                  </a:cubicBezTo>
                  <a:cubicBezTo>
                    <a:pt x="2293" y="49793"/>
                    <a:pt x="4925" y="50501"/>
                    <a:pt x="7724" y="50501"/>
                  </a:cubicBezTo>
                  <a:cubicBezTo>
                    <a:pt x="16605" y="50501"/>
                    <a:pt x="23802" y="43398"/>
                    <a:pt x="23802" y="34639"/>
                  </a:cubicBezTo>
                  <a:cubicBezTo>
                    <a:pt x="23802" y="32807"/>
                    <a:pt x="23484" y="31050"/>
                    <a:pt x="22905" y="29412"/>
                  </a:cubicBezTo>
                  <a:cubicBezTo>
                    <a:pt x="19838" y="19602"/>
                    <a:pt x="9789" y="8441"/>
                    <a:pt x="7996" y="224"/>
                  </a:cubicBezTo>
                  <a:cubicBezTo>
                    <a:pt x="7964" y="75"/>
                    <a:pt x="7843" y="0"/>
                    <a:pt x="7721" y="0"/>
                  </a:cubicBezTo>
                  <a:close/>
                </a:path>
              </a:pathLst>
            </a:custGeom>
            <a:solidFill>
              <a:srgbClr val="FFEAC2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201;p17">
              <a:extLst>
                <a:ext uri="{FF2B5EF4-FFF2-40B4-BE49-F238E27FC236}">
                  <a16:creationId xmlns:a16="http://schemas.microsoft.com/office/drawing/2014/main" id="{7321A936-2D0F-DDF8-C0AB-44681B6CBC53}"/>
                </a:ext>
              </a:extLst>
            </p:cNvPr>
            <p:cNvSpPr/>
            <p:nvPr/>
          </p:nvSpPr>
          <p:spPr>
            <a:xfrm>
              <a:off x="1792525" y="858375"/>
              <a:ext cx="474000" cy="1262525"/>
            </a:xfrm>
            <a:custGeom>
              <a:avLst/>
              <a:gdLst/>
              <a:ahLst/>
              <a:cxnLst/>
              <a:rect l="l" t="t" r="r" b="b"/>
              <a:pathLst>
                <a:path w="18960" h="50501" extrusionOk="0">
                  <a:moveTo>
                    <a:pt x="2878" y="0"/>
                  </a:moveTo>
                  <a:cubicBezTo>
                    <a:pt x="2757" y="0"/>
                    <a:pt x="2636" y="75"/>
                    <a:pt x="2603" y="224"/>
                  </a:cubicBezTo>
                  <a:cubicBezTo>
                    <a:pt x="2425" y="1047"/>
                    <a:pt x="2158" y="1902"/>
                    <a:pt x="1829" y="2782"/>
                  </a:cubicBezTo>
                  <a:cubicBezTo>
                    <a:pt x="4569" y="7579"/>
                    <a:pt x="7302" y="12416"/>
                    <a:pt x="9155" y="17619"/>
                  </a:cubicBezTo>
                  <a:cubicBezTo>
                    <a:pt x="11060" y="22973"/>
                    <a:pt x="12005" y="28789"/>
                    <a:pt x="10932" y="34369"/>
                  </a:cubicBezTo>
                  <a:cubicBezTo>
                    <a:pt x="9992" y="39249"/>
                    <a:pt x="7495" y="43821"/>
                    <a:pt x="3892" y="47247"/>
                  </a:cubicBezTo>
                  <a:cubicBezTo>
                    <a:pt x="2703" y="48376"/>
                    <a:pt x="1395" y="49377"/>
                    <a:pt x="0" y="50241"/>
                  </a:cubicBezTo>
                  <a:cubicBezTo>
                    <a:pt x="936" y="50408"/>
                    <a:pt x="1898" y="50501"/>
                    <a:pt x="2883" y="50501"/>
                  </a:cubicBezTo>
                  <a:cubicBezTo>
                    <a:pt x="11762" y="50501"/>
                    <a:pt x="18959" y="43398"/>
                    <a:pt x="18959" y="34639"/>
                  </a:cubicBezTo>
                  <a:cubicBezTo>
                    <a:pt x="18959" y="32807"/>
                    <a:pt x="18641" y="31050"/>
                    <a:pt x="18062" y="29412"/>
                  </a:cubicBezTo>
                  <a:cubicBezTo>
                    <a:pt x="14995" y="19602"/>
                    <a:pt x="4946" y="8441"/>
                    <a:pt x="3153" y="224"/>
                  </a:cubicBezTo>
                  <a:cubicBezTo>
                    <a:pt x="3121" y="75"/>
                    <a:pt x="3000" y="0"/>
                    <a:pt x="2878" y="0"/>
                  </a:cubicBezTo>
                  <a:close/>
                </a:path>
              </a:pathLst>
            </a:custGeom>
            <a:solidFill>
              <a:srgbClr val="FFEAC2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203;p17">
            <a:extLst>
              <a:ext uri="{FF2B5EF4-FFF2-40B4-BE49-F238E27FC236}">
                <a16:creationId xmlns:a16="http://schemas.microsoft.com/office/drawing/2014/main" id="{D4D4B176-0333-C2F6-FDD0-7CC4F598999F}"/>
              </a:ext>
            </a:extLst>
          </p:cNvPr>
          <p:cNvGrpSpPr/>
          <p:nvPr/>
        </p:nvGrpSpPr>
        <p:grpSpPr>
          <a:xfrm>
            <a:off x="9895497" y="4204308"/>
            <a:ext cx="1152508" cy="1809523"/>
            <a:chOff x="1462500" y="858375"/>
            <a:chExt cx="804150" cy="1262575"/>
          </a:xfrm>
        </p:grpSpPr>
        <p:sp>
          <p:nvSpPr>
            <p:cNvPr id="198" name="Google Shape;204;p17">
              <a:extLst>
                <a:ext uri="{FF2B5EF4-FFF2-40B4-BE49-F238E27FC236}">
                  <a16:creationId xmlns:a16="http://schemas.microsoft.com/office/drawing/2014/main" id="{E95C8511-FD7F-8EF1-C443-4537DE4CD060}"/>
                </a:ext>
              </a:extLst>
            </p:cNvPr>
            <p:cNvSpPr/>
            <p:nvPr/>
          </p:nvSpPr>
          <p:spPr>
            <a:xfrm>
              <a:off x="1462500" y="858400"/>
              <a:ext cx="804150" cy="1262550"/>
            </a:xfrm>
            <a:custGeom>
              <a:avLst/>
              <a:gdLst/>
              <a:ahLst/>
              <a:cxnLst/>
              <a:rect l="l" t="t" r="r" b="b"/>
              <a:pathLst>
                <a:path w="32166" h="50502" extrusionOk="0">
                  <a:moveTo>
                    <a:pt x="16080" y="1"/>
                  </a:moveTo>
                  <a:cubicBezTo>
                    <a:pt x="15959" y="1"/>
                    <a:pt x="15838" y="75"/>
                    <a:pt x="15806" y="224"/>
                  </a:cubicBezTo>
                  <a:cubicBezTo>
                    <a:pt x="14000" y="8499"/>
                    <a:pt x="3824" y="19758"/>
                    <a:pt x="833" y="29617"/>
                  </a:cubicBezTo>
                  <a:cubicBezTo>
                    <a:pt x="425" y="30826"/>
                    <a:pt x="159" y="32100"/>
                    <a:pt x="59" y="33420"/>
                  </a:cubicBezTo>
                  <a:cubicBezTo>
                    <a:pt x="52" y="33497"/>
                    <a:pt x="46" y="33575"/>
                    <a:pt x="41" y="33654"/>
                  </a:cubicBezTo>
                  <a:cubicBezTo>
                    <a:pt x="28" y="33837"/>
                    <a:pt x="24" y="34020"/>
                    <a:pt x="19" y="34205"/>
                  </a:cubicBezTo>
                  <a:cubicBezTo>
                    <a:pt x="13" y="34350"/>
                    <a:pt x="1" y="34497"/>
                    <a:pt x="1" y="34639"/>
                  </a:cubicBezTo>
                  <a:lnTo>
                    <a:pt x="7" y="34636"/>
                  </a:lnTo>
                  <a:lnTo>
                    <a:pt x="7" y="34639"/>
                  </a:lnTo>
                  <a:cubicBezTo>
                    <a:pt x="7" y="43399"/>
                    <a:pt x="7207" y="50501"/>
                    <a:pt x="16087" y="50501"/>
                  </a:cubicBezTo>
                  <a:cubicBezTo>
                    <a:pt x="24966" y="50501"/>
                    <a:pt x="32166" y="43399"/>
                    <a:pt x="32166" y="34639"/>
                  </a:cubicBezTo>
                  <a:cubicBezTo>
                    <a:pt x="32160" y="32806"/>
                    <a:pt x="31842" y="31049"/>
                    <a:pt x="31263" y="29414"/>
                  </a:cubicBezTo>
                  <a:cubicBezTo>
                    <a:pt x="28196" y="19604"/>
                    <a:pt x="18149" y="8442"/>
                    <a:pt x="16355" y="224"/>
                  </a:cubicBezTo>
                  <a:cubicBezTo>
                    <a:pt x="16322" y="75"/>
                    <a:pt x="16201" y="1"/>
                    <a:pt x="16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205;p17">
              <a:extLst>
                <a:ext uri="{FF2B5EF4-FFF2-40B4-BE49-F238E27FC236}">
                  <a16:creationId xmlns:a16="http://schemas.microsoft.com/office/drawing/2014/main" id="{DF233BEC-EF56-675E-7D5C-85B906C7A0AC}"/>
                </a:ext>
              </a:extLst>
            </p:cNvPr>
            <p:cNvSpPr/>
            <p:nvPr/>
          </p:nvSpPr>
          <p:spPr>
            <a:xfrm>
              <a:off x="1671450" y="858375"/>
              <a:ext cx="595075" cy="1262525"/>
            </a:xfrm>
            <a:custGeom>
              <a:avLst/>
              <a:gdLst/>
              <a:ahLst/>
              <a:cxnLst/>
              <a:rect l="l" t="t" r="r" b="b"/>
              <a:pathLst>
                <a:path w="23803" h="50501" extrusionOk="0">
                  <a:moveTo>
                    <a:pt x="7721" y="0"/>
                  </a:moveTo>
                  <a:cubicBezTo>
                    <a:pt x="7600" y="0"/>
                    <a:pt x="7479" y="75"/>
                    <a:pt x="7446" y="224"/>
                  </a:cubicBezTo>
                  <a:cubicBezTo>
                    <a:pt x="6992" y="2312"/>
                    <a:pt x="6000" y="4592"/>
                    <a:pt x="4728" y="6991"/>
                  </a:cubicBezTo>
                  <a:cubicBezTo>
                    <a:pt x="6302" y="9944"/>
                    <a:pt x="7748" y="12959"/>
                    <a:pt x="8869" y="16105"/>
                  </a:cubicBezTo>
                  <a:cubicBezTo>
                    <a:pt x="10774" y="21458"/>
                    <a:pt x="11719" y="27275"/>
                    <a:pt x="10647" y="32856"/>
                  </a:cubicBezTo>
                  <a:cubicBezTo>
                    <a:pt x="9709" y="37738"/>
                    <a:pt x="7210" y="42308"/>
                    <a:pt x="3607" y="45734"/>
                  </a:cubicBezTo>
                  <a:cubicBezTo>
                    <a:pt x="2501" y="46788"/>
                    <a:pt x="1289" y="47730"/>
                    <a:pt x="0" y="48551"/>
                  </a:cubicBezTo>
                  <a:cubicBezTo>
                    <a:pt x="2293" y="49793"/>
                    <a:pt x="4925" y="50501"/>
                    <a:pt x="7724" y="50501"/>
                  </a:cubicBezTo>
                  <a:cubicBezTo>
                    <a:pt x="16605" y="50501"/>
                    <a:pt x="23802" y="43398"/>
                    <a:pt x="23802" y="34639"/>
                  </a:cubicBezTo>
                  <a:cubicBezTo>
                    <a:pt x="23802" y="32807"/>
                    <a:pt x="23484" y="31050"/>
                    <a:pt x="22905" y="29412"/>
                  </a:cubicBezTo>
                  <a:cubicBezTo>
                    <a:pt x="19838" y="19602"/>
                    <a:pt x="9789" y="8441"/>
                    <a:pt x="7996" y="224"/>
                  </a:cubicBezTo>
                  <a:cubicBezTo>
                    <a:pt x="7964" y="75"/>
                    <a:pt x="7843" y="0"/>
                    <a:pt x="7721" y="0"/>
                  </a:cubicBezTo>
                  <a:close/>
                </a:path>
              </a:pathLst>
            </a:custGeom>
            <a:solidFill>
              <a:srgbClr val="FFEAC2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6;p17">
              <a:extLst>
                <a:ext uri="{FF2B5EF4-FFF2-40B4-BE49-F238E27FC236}">
                  <a16:creationId xmlns:a16="http://schemas.microsoft.com/office/drawing/2014/main" id="{F128B4F9-5EF3-0BFA-CF43-88BE60483457}"/>
                </a:ext>
              </a:extLst>
            </p:cNvPr>
            <p:cNvSpPr/>
            <p:nvPr/>
          </p:nvSpPr>
          <p:spPr>
            <a:xfrm>
              <a:off x="1792525" y="858375"/>
              <a:ext cx="474000" cy="1262525"/>
            </a:xfrm>
            <a:custGeom>
              <a:avLst/>
              <a:gdLst/>
              <a:ahLst/>
              <a:cxnLst/>
              <a:rect l="l" t="t" r="r" b="b"/>
              <a:pathLst>
                <a:path w="18960" h="50501" extrusionOk="0">
                  <a:moveTo>
                    <a:pt x="2878" y="0"/>
                  </a:moveTo>
                  <a:cubicBezTo>
                    <a:pt x="2757" y="0"/>
                    <a:pt x="2636" y="75"/>
                    <a:pt x="2603" y="224"/>
                  </a:cubicBezTo>
                  <a:cubicBezTo>
                    <a:pt x="2425" y="1047"/>
                    <a:pt x="2158" y="1902"/>
                    <a:pt x="1829" y="2782"/>
                  </a:cubicBezTo>
                  <a:cubicBezTo>
                    <a:pt x="4569" y="7579"/>
                    <a:pt x="7302" y="12416"/>
                    <a:pt x="9155" y="17619"/>
                  </a:cubicBezTo>
                  <a:cubicBezTo>
                    <a:pt x="11060" y="22973"/>
                    <a:pt x="12005" y="28789"/>
                    <a:pt x="10932" y="34369"/>
                  </a:cubicBezTo>
                  <a:cubicBezTo>
                    <a:pt x="9992" y="39249"/>
                    <a:pt x="7495" y="43821"/>
                    <a:pt x="3892" y="47247"/>
                  </a:cubicBezTo>
                  <a:cubicBezTo>
                    <a:pt x="2703" y="48376"/>
                    <a:pt x="1395" y="49377"/>
                    <a:pt x="0" y="50241"/>
                  </a:cubicBezTo>
                  <a:cubicBezTo>
                    <a:pt x="936" y="50408"/>
                    <a:pt x="1898" y="50501"/>
                    <a:pt x="2883" y="50501"/>
                  </a:cubicBezTo>
                  <a:cubicBezTo>
                    <a:pt x="11762" y="50501"/>
                    <a:pt x="18959" y="43398"/>
                    <a:pt x="18959" y="34639"/>
                  </a:cubicBezTo>
                  <a:cubicBezTo>
                    <a:pt x="18959" y="32807"/>
                    <a:pt x="18641" y="31050"/>
                    <a:pt x="18062" y="29412"/>
                  </a:cubicBezTo>
                  <a:cubicBezTo>
                    <a:pt x="14995" y="19602"/>
                    <a:pt x="4946" y="8441"/>
                    <a:pt x="3153" y="224"/>
                  </a:cubicBezTo>
                  <a:cubicBezTo>
                    <a:pt x="3121" y="75"/>
                    <a:pt x="3000" y="0"/>
                    <a:pt x="2878" y="0"/>
                  </a:cubicBezTo>
                  <a:close/>
                </a:path>
              </a:pathLst>
            </a:custGeom>
            <a:solidFill>
              <a:srgbClr val="FFEAC2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90;p16">
            <a:extLst>
              <a:ext uri="{FF2B5EF4-FFF2-40B4-BE49-F238E27FC236}">
                <a16:creationId xmlns:a16="http://schemas.microsoft.com/office/drawing/2014/main" id="{B006A80E-3CB5-43C6-9982-6540E07FCF79}"/>
              </a:ext>
            </a:extLst>
          </p:cNvPr>
          <p:cNvSpPr txBox="1">
            <a:spLocks/>
          </p:cNvSpPr>
          <p:nvPr/>
        </p:nvSpPr>
        <p:spPr>
          <a:xfrm>
            <a:off x="8175537" y="1711400"/>
            <a:ext cx="3531063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pt-BR" sz="4133" kern="0" dirty="0">
                <a:solidFill>
                  <a:srgbClr val="000000"/>
                </a:solidFill>
              </a:rPr>
              <a:t>Modelo Conceitual</a:t>
            </a:r>
          </a:p>
        </p:txBody>
      </p:sp>
      <p:pic>
        <p:nvPicPr>
          <p:cNvPr id="20" name="Imagem 19" descr="Texto&#10;&#10;Descrição gerada automaticamente">
            <a:extLst>
              <a:ext uri="{FF2B5EF4-FFF2-40B4-BE49-F238E27FC236}">
                <a16:creationId xmlns:a16="http://schemas.microsoft.com/office/drawing/2014/main" id="{D99B47B7-A385-CCA0-C842-5E9C117C0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05" r="68134" b="7543"/>
          <a:stretch/>
        </p:blipFill>
        <p:spPr>
          <a:xfrm>
            <a:off x="10778259" y="1209039"/>
            <a:ext cx="956541" cy="13817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F913FF-7366-971E-2638-F2813623E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3" y="612166"/>
            <a:ext cx="10167592" cy="59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9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D3D0C73-8EE9-218D-691B-BACB3C247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39" y="182880"/>
            <a:ext cx="2767421" cy="3358520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3512DEB3-E259-36C6-DD77-C91723E47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05" r="68134" b="7543"/>
          <a:stretch/>
        </p:blipFill>
        <p:spPr>
          <a:xfrm>
            <a:off x="3917396" y="103424"/>
            <a:ext cx="821645" cy="1186896"/>
          </a:xfrm>
          <a:prstGeom prst="rect">
            <a:avLst/>
          </a:prstGeom>
        </p:spPr>
      </p:pic>
      <p:sp>
        <p:nvSpPr>
          <p:cNvPr id="9" name="Google Shape;90;p16">
            <a:extLst>
              <a:ext uri="{FF2B5EF4-FFF2-40B4-BE49-F238E27FC236}">
                <a16:creationId xmlns:a16="http://schemas.microsoft.com/office/drawing/2014/main" id="{3EE183E4-4C84-F4B6-34EB-3EA95D14C03C}"/>
              </a:ext>
            </a:extLst>
          </p:cNvPr>
          <p:cNvSpPr txBox="1">
            <a:spLocks/>
          </p:cNvSpPr>
          <p:nvPr/>
        </p:nvSpPr>
        <p:spPr>
          <a:xfrm>
            <a:off x="1519055" y="400221"/>
            <a:ext cx="3124663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pt-BR" sz="4133" kern="0" dirty="0">
                <a:solidFill>
                  <a:srgbClr val="000000"/>
                </a:solidFill>
              </a:rPr>
              <a:t>Modelo Lógico</a:t>
            </a:r>
          </a:p>
        </p:txBody>
      </p:sp>
      <p:pic>
        <p:nvPicPr>
          <p:cNvPr id="6" name="Imagem 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48A25FB3-65DD-3102-F0CC-073B2687C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8" y="793244"/>
            <a:ext cx="10998443" cy="52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1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8740CC9-561F-AF60-0CB5-17A20591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39" y="318660"/>
            <a:ext cx="2574381" cy="1587721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6180953-18C4-6BF1-E943-37689AE06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05" r="68134" b="7543"/>
          <a:stretch/>
        </p:blipFill>
        <p:spPr>
          <a:xfrm>
            <a:off x="5766088" y="318659"/>
            <a:ext cx="1000472" cy="1445219"/>
          </a:xfrm>
          <a:prstGeom prst="rect">
            <a:avLst/>
          </a:prstGeom>
        </p:spPr>
      </p:pic>
      <p:sp>
        <p:nvSpPr>
          <p:cNvPr id="9" name="Google Shape;90;p16">
            <a:extLst>
              <a:ext uri="{FF2B5EF4-FFF2-40B4-BE49-F238E27FC236}">
                <a16:creationId xmlns:a16="http://schemas.microsoft.com/office/drawing/2014/main" id="{564AB9AF-810F-78AA-EA37-DD37BB89F45F}"/>
              </a:ext>
            </a:extLst>
          </p:cNvPr>
          <p:cNvSpPr txBox="1">
            <a:spLocks/>
          </p:cNvSpPr>
          <p:nvPr/>
        </p:nvSpPr>
        <p:spPr>
          <a:xfrm>
            <a:off x="3521619" y="318659"/>
            <a:ext cx="2574381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pt-BR" sz="4133" kern="0" dirty="0">
                <a:solidFill>
                  <a:srgbClr val="000000"/>
                </a:solidFill>
              </a:rPr>
              <a:t>Modelo Físico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56DC47-964D-AEDE-C9BB-91151FC94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7" y="694481"/>
            <a:ext cx="11629747" cy="52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title"/>
          </p:nvPr>
        </p:nvSpPr>
        <p:spPr>
          <a:xfrm>
            <a:off x="609600" y="112743"/>
            <a:ext cx="10985200" cy="7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dirty="0"/>
              <a:t>CREATES</a:t>
            </a:r>
            <a:endParaRPr sz="4000" dirty="0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B9552581-3322-4343-377E-BD1465FA6AC4}"/>
              </a:ext>
            </a:extLst>
          </p:cNvPr>
          <p:cNvSpPr txBox="1"/>
          <p:nvPr/>
        </p:nvSpPr>
        <p:spPr>
          <a:xfrm>
            <a:off x="667601" y="885924"/>
            <a:ext cx="6461692" cy="1117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CREATE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TABLE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medico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crm_medico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NUMERIC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UNIQUE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it-IT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nome_medico </a:t>
            </a:r>
            <a:r>
              <a:rPr lang="it-IT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VARCHAR </a:t>
            </a:r>
            <a:r>
              <a:rPr lang="it-IT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it-IT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100</a:t>
            </a:r>
            <a:r>
              <a:rPr lang="it-IT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it-IT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it-IT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it-IT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it-IT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it-IT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  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CONSTRAINT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PK_crm_medico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PRIMARY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KEY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crm_medico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);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GO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BB5D7E2F-A231-FD5F-43B6-F020808ED709}"/>
              </a:ext>
            </a:extLst>
          </p:cNvPr>
          <p:cNvSpPr txBox="1"/>
          <p:nvPr/>
        </p:nvSpPr>
        <p:spPr>
          <a:xfrm>
            <a:off x="667601" y="2014577"/>
            <a:ext cx="8594489" cy="2964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CREATE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TABLE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doador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cpf_doador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NUMERIC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UNIQUE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doenca_doador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VARCHAR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50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nome_doador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VARCHAR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100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email_doador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VARCHAR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50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idade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INT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endereco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VARCHAR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100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telefone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NUMERIC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crm_medico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NUMERIC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CONSTRAINT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PK_cpf_doador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PRIMARY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KEY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cpf_doador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),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CONSTRAINT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FK_crm_medico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FOREIGN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KEY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crm_medico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REFERENCES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medico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crm_medico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));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GO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CF8A899D-A155-F754-C93B-6749BB96C460}"/>
              </a:ext>
            </a:extLst>
          </p:cNvPr>
          <p:cNvSpPr txBox="1"/>
          <p:nvPr/>
        </p:nvSpPr>
        <p:spPr>
          <a:xfrm>
            <a:off x="648527" y="4615606"/>
            <a:ext cx="6461692" cy="2553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CREATE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TABLE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hospital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cnpj_hospital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NUMERIC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UNIQUE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nome_hospital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VARCHAR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100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segmento_hospital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VARCHAR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100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endereco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VARCHAR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100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email_hospital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VARCHAR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50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telefone_hospital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NUMERIC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CONSTRAINT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PK_cnpj_hospital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PRIMARY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KEY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cnpj_hospital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);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GO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</a:p>
          <a:p>
            <a:pPr defTabSz="1219170">
              <a:buClr>
                <a:srgbClr val="000000"/>
              </a:buClr>
            </a:pP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grpSp>
        <p:nvGrpSpPr>
          <p:cNvPr id="54" name="Google Shape;3513;p40">
            <a:extLst>
              <a:ext uri="{FF2B5EF4-FFF2-40B4-BE49-F238E27FC236}">
                <a16:creationId xmlns:a16="http://schemas.microsoft.com/office/drawing/2014/main" id="{B9FDC6C8-913F-DFC4-7397-4F0DDC904D36}"/>
              </a:ext>
            </a:extLst>
          </p:cNvPr>
          <p:cNvGrpSpPr/>
          <p:nvPr/>
        </p:nvGrpSpPr>
        <p:grpSpPr>
          <a:xfrm>
            <a:off x="8107680" y="885924"/>
            <a:ext cx="3487120" cy="3239036"/>
            <a:chOff x="6067279" y="1695355"/>
            <a:chExt cx="1497394" cy="1387740"/>
          </a:xfrm>
        </p:grpSpPr>
        <p:sp>
          <p:nvSpPr>
            <p:cNvPr id="55" name="Google Shape;3514;p40">
              <a:extLst>
                <a:ext uri="{FF2B5EF4-FFF2-40B4-BE49-F238E27FC236}">
                  <a16:creationId xmlns:a16="http://schemas.microsoft.com/office/drawing/2014/main" id="{699C1DC8-22F4-6A7B-0FF7-518C12D3E8DF}"/>
                </a:ext>
              </a:extLst>
            </p:cNvPr>
            <p:cNvSpPr/>
            <p:nvPr/>
          </p:nvSpPr>
          <p:spPr>
            <a:xfrm>
              <a:off x="6368038" y="1956175"/>
              <a:ext cx="1014268" cy="980376"/>
            </a:xfrm>
            <a:custGeom>
              <a:avLst/>
              <a:gdLst/>
              <a:ahLst/>
              <a:cxnLst/>
              <a:rect l="l" t="t" r="r" b="b"/>
              <a:pathLst>
                <a:path w="59883" h="57882" extrusionOk="0">
                  <a:moveTo>
                    <a:pt x="17469" y="1"/>
                  </a:moveTo>
                  <a:cubicBezTo>
                    <a:pt x="16721" y="1"/>
                    <a:pt x="15996" y="260"/>
                    <a:pt x="15418" y="735"/>
                  </a:cubicBezTo>
                  <a:lnTo>
                    <a:pt x="1176" y="12463"/>
                  </a:lnTo>
                  <a:cubicBezTo>
                    <a:pt x="432" y="13075"/>
                    <a:pt x="0" y="13989"/>
                    <a:pt x="0" y="14953"/>
                  </a:cubicBezTo>
                  <a:lnTo>
                    <a:pt x="0" y="54656"/>
                  </a:lnTo>
                  <a:cubicBezTo>
                    <a:pt x="0" y="56437"/>
                    <a:pt x="1445" y="57881"/>
                    <a:pt x="3226" y="57881"/>
                  </a:cubicBezTo>
                  <a:lnTo>
                    <a:pt x="56657" y="57881"/>
                  </a:lnTo>
                  <a:cubicBezTo>
                    <a:pt x="58438" y="57881"/>
                    <a:pt x="59883" y="56436"/>
                    <a:pt x="59882" y="54654"/>
                  </a:cubicBezTo>
                  <a:lnTo>
                    <a:pt x="59882" y="3226"/>
                  </a:lnTo>
                  <a:cubicBezTo>
                    <a:pt x="59882" y="1444"/>
                    <a:pt x="58437" y="1"/>
                    <a:pt x="56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15;p40">
              <a:extLst>
                <a:ext uri="{FF2B5EF4-FFF2-40B4-BE49-F238E27FC236}">
                  <a16:creationId xmlns:a16="http://schemas.microsoft.com/office/drawing/2014/main" id="{EDDA0D81-9EF3-DEA1-82A7-62D2DB22FD8F}"/>
                </a:ext>
              </a:extLst>
            </p:cNvPr>
            <p:cNvSpPr/>
            <p:nvPr/>
          </p:nvSpPr>
          <p:spPr>
            <a:xfrm>
              <a:off x="6173019" y="2937958"/>
              <a:ext cx="105385" cy="93055"/>
            </a:xfrm>
            <a:custGeom>
              <a:avLst/>
              <a:gdLst/>
              <a:ahLst/>
              <a:cxnLst/>
              <a:rect l="l" t="t" r="r" b="b"/>
              <a:pathLst>
                <a:path w="6222" h="5494" extrusionOk="0">
                  <a:moveTo>
                    <a:pt x="3454" y="1"/>
                  </a:moveTo>
                  <a:cubicBezTo>
                    <a:pt x="3454" y="1"/>
                    <a:pt x="3661" y="1967"/>
                    <a:pt x="3377" y="2483"/>
                  </a:cubicBezTo>
                  <a:cubicBezTo>
                    <a:pt x="3092" y="3000"/>
                    <a:pt x="1152" y="4009"/>
                    <a:pt x="558" y="4526"/>
                  </a:cubicBezTo>
                  <a:cubicBezTo>
                    <a:pt x="72" y="4950"/>
                    <a:pt x="0" y="5493"/>
                    <a:pt x="754" y="5493"/>
                  </a:cubicBezTo>
                  <a:cubicBezTo>
                    <a:pt x="922" y="5493"/>
                    <a:pt x="1131" y="5466"/>
                    <a:pt x="1385" y="5405"/>
                  </a:cubicBezTo>
                  <a:cubicBezTo>
                    <a:pt x="2782" y="5068"/>
                    <a:pt x="5445" y="4940"/>
                    <a:pt x="5833" y="4293"/>
                  </a:cubicBezTo>
                  <a:cubicBezTo>
                    <a:pt x="6221" y="3646"/>
                    <a:pt x="5937" y="3000"/>
                    <a:pt x="5833" y="2219"/>
                  </a:cubicBezTo>
                  <a:cubicBezTo>
                    <a:pt x="5729" y="1438"/>
                    <a:pt x="5833" y="232"/>
                    <a:pt x="5833" y="232"/>
                  </a:cubicBezTo>
                  <a:lnTo>
                    <a:pt x="3454" y="1"/>
                  </a:ln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16;p40">
              <a:extLst>
                <a:ext uri="{FF2B5EF4-FFF2-40B4-BE49-F238E27FC236}">
                  <a16:creationId xmlns:a16="http://schemas.microsoft.com/office/drawing/2014/main" id="{CBE28D4C-D63B-A08B-6941-62669AE3ECDE}"/>
                </a:ext>
              </a:extLst>
            </p:cNvPr>
            <p:cNvSpPr/>
            <p:nvPr/>
          </p:nvSpPr>
          <p:spPr>
            <a:xfrm>
              <a:off x="6453674" y="2937958"/>
              <a:ext cx="105385" cy="93055"/>
            </a:xfrm>
            <a:custGeom>
              <a:avLst/>
              <a:gdLst/>
              <a:ahLst/>
              <a:cxnLst/>
              <a:rect l="l" t="t" r="r" b="b"/>
              <a:pathLst>
                <a:path w="6222" h="5494" extrusionOk="0">
                  <a:moveTo>
                    <a:pt x="2424" y="1"/>
                  </a:moveTo>
                  <a:lnTo>
                    <a:pt x="46" y="232"/>
                  </a:lnTo>
                  <a:cubicBezTo>
                    <a:pt x="46" y="232"/>
                    <a:pt x="491" y="1438"/>
                    <a:pt x="389" y="2219"/>
                  </a:cubicBezTo>
                  <a:cubicBezTo>
                    <a:pt x="287" y="3000"/>
                    <a:pt x="1" y="3646"/>
                    <a:pt x="389" y="4293"/>
                  </a:cubicBezTo>
                  <a:cubicBezTo>
                    <a:pt x="777" y="4940"/>
                    <a:pt x="3440" y="5068"/>
                    <a:pt x="4837" y="5405"/>
                  </a:cubicBezTo>
                  <a:cubicBezTo>
                    <a:pt x="5091" y="5466"/>
                    <a:pt x="5300" y="5493"/>
                    <a:pt x="5468" y="5493"/>
                  </a:cubicBezTo>
                  <a:cubicBezTo>
                    <a:pt x="6222" y="5493"/>
                    <a:pt x="6150" y="4950"/>
                    <a:pt x="5664" y="4526"/>
                  </a:cubicBezTo>
                  <a:cubicBezTo>
                    <a:pt x="5069" y="4009"/>
                    <a:pt x="3129" y="3000"/>
                    <a:pt x="2845" y="2483"/>
                  </a:cubicBezTo>
                  <a:cubicBezTo>
                    <a:pt x="2561" y="1967"/>
                    <a:pt x="2424" y="1"/>
                    <a:pt x="2424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17;p40">
              <a:extLst>
                <a:ext uri="{FF2B5EF4-FFF2-40B4-BE49-F238E27FC236}">
                  <a16:creationId xmlns:a16="http://schemas.microsoft.com/office/drawing/2014/main" id="{60779819-472F-45B0-286C-1D9D94184890}"/>
                </a:ext>
              </a:extLst>
            </p:cNvPr>
            <p:cNvSpPr/>
            <p:nvPr/>
          </p:nvSpPr>
          <p:spPr>
            <a:xfrm>
              <a:off x="6186112" y="2267537"/>
              <a:ext cx="322371" cy="678601"/>
            </a:xfrm>
            <a:custGeom>
              <a:avLst/>
              <a:gdLst/>
              <a:ahLst/>
              <a:cxnLst/>
              <a:rect l="l" t="t" r="r" b="b"/>
              <a:pathLst>
                <a:path w="19033" h="40065" extrusionOk="0">
                  <a:moveTo>
                    <a:pt x="953" y="1"/>
                  </a:moveTo>
                  <a:cubicBezTo>
                    <a:pt x="953" y="1"/>
                    <a:pt x="1" y="13772"/>
                    <a:pt x="369" y="18462"/>
                  </a:cubicBezTo>
                  <a:cubicBezTo>
                    <a:pt x="737" y="23151"/>
                    <a:pt x="758" y="28393"/>
                    <a:pt x="953" y="32047"/>
                  </a:cubicBezTo>
                  <a:cubicBezTo>
                    <a:pt x="1147" y="35702"/>
                    <a:pt x="2075" y="40064"/>
                    <a:pt x="2075" y="40064"/>
                  </a:cubicBezTo>
                  <a:lnTo>
                    <a:pt x="6207" y="40064"/>
                  </a:lnTo>
                  <a:cubicBezTo>
                    <a:pt x="7102" y="37326"/>
                    <a:pt x="7310" y="26186"/>
                    <a:pt x="8000" y="23772"/>
                  </a:cubicBezTo>
                  <a:cubicBezTo>
                    <a:pt x="8689" y="21359"/>
                    <a:pt x="8620" y="6743"/>
                    <a:pt x="8620" y="6741"/>
                  </a:cubicBezTo>
                  <a:lnTo>
                    <a:pt x="8620" y="6741"/>
                  </a:lnTo>
                  <a:cubicBezTo>
                    <a:pt x="8621" y="6742"/>
                    <a:pt x="10206" y="14808"/>
                    <a:pt x="10672" y="17444"/>
                  </a:cubicBezTo>
                  <a:cubicBezTo>
                    <a:pt x="11118" y="19974"/>
                    <a:pt x="12895" y="26737"/>
                    <a:pt x="13179" y="28943"/>
                  </a:cubicBezTo>
                  <a:cubicBezTo>
                    <a:pt x="13465" y="31150"/>
                    <a:pt x="15240" y="40063"/>
                    <a:pt x="15240" y="40063"/>
                  </a:cubicBezTo>
                  <a:lnTo>
                    <a:pt x="19033" y="40063"/>
                  </a:lnTo>
                  <a:cubicBezTo>
                    <a:pt x="19033" y="40063"/>
                    <a:pt x="18439" y="20482"/>
                    <a:pt x="18295" y="15783"/>
                  </a:cubicBezTo>
                  <a:cubicBezTo>
                    <a:pt x="18150" y="11084"/>
                    <a:pt x="17369" y="551"/>
                    <a:pt x="17369" y="551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18;p40">
              <a:extLst>
                <a:ext uri="{FF2B5EF4-FFF2-40B4-BE49-F238E27FC236}">
                  <a16:creationId xmlns:a16="http://schemas.microsoft.com/office/drawing/2014/main" id="{00741626-682D-4C3E-1112-88D88A60FA9C}"/>
                </a:ext>
              </a:extLst>
            </p:cNvPr>
            <p:cNvSpPr/>
            <p:nvPr/>
          </p:nvSpPr>
          <p:spPr>
            <a:xfrm>
              <a:off x="6387363" y="2521176"/>
              <a:ext cx="118292" cy="331992"/>
            </a:xfrm>
            <a:custGeom>
              <a:avLst/>
              <a:gdLst/>
              <a:ahLst/>
              <a:cxnLst/>
              <a:rect l="l" t="t" r="r" b="b"/>
              <a:pathLst>
                <a:path w="6984" h="19601" extrusionOk="0">
                  <a:moveTo>
                    <a:pt x="6384" y="1"/>
                  </a:moveTo>
                  <a:cubicBezTo>
                    <a:pt x="5344" y="321"/>
                    <a:pt x="3869" y="781"/>
                    <a:pt x="2719" y="1990"/>
                  </a:cubicBezTo>
                  <a:cubicBezTo>
                    <a:pt x="1297" y="3484"/>
                    <a:pt x="1590" y="5366"/>
                    <a:pt x="555" y="6807"/>
                  </a:cubicBezTo>
                  <a:cubicBezTo>
                    <a:pt x="336" y="7112"/>
                    <a:pt x="154" y="7495"/>
                    <a:pt x="1" y="7905"/>
                  </a:cubicBezTo>
                  <a:cubicBezTo>
                    <a:pt x="572" y="10332"/>
                    <a:pt x="1146" y="12795"/>
                    <a:pt x="1297" y="13970"/>
                  </a:cubicBezTo>
                  <a:cubicBezTo>
                    <a:pt x="1413" y="14862"/>
                    <a:pt x="1772" y="16854"/>
                    <a:pt x="2159" y="18908"/>
                  </a:cubicBezTo>
                  <a:cubicBezTo>
                    <a:pt x="3207" y="19064"/>
                    <a:pt x="5378" y="19385"/>
                    <a:pt x="6983" y="19601"/>
                  </a:cubicBezTo>
                  <a:cubicBezTo>
                    <a:pt x="6797" y="13440"/>
                    <a:pt x="6508" y="3903"/>
                    <a:pt x="6413" y="811"/>
                  </a:cubicBezTo>
                  <a:cubicBezTo>
                    <a:pt x="6405" y="558"/>
                    <a:pt x="6396" y="285"/>
                    <a:pt x="6384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19;p40">
              <a:extLst>
                <a:ext uri="{FF2B5EF4-FFF2-40B4-BE49-F238E27FC236}">
                  <a16:creationId xmlns:a16="http://schemas.microsoft.com/office/drawing/2014/main" id="{14718FB0-B95F-18D1-3AE4-6FE60F93A692}"/>
                </a:ext>
              </a:extLst>
            </p:cNvPr>
            <p:cNvSpPr/>
            <p:nvPr/>
          </p:nvSpPr>
          <p:spPr>
            <a:xfrm>
              <a:off x="6330420" y="2304749"/>
              <a:ext cx="9637" cy="77116"/>
            </a:xfrm>
            <a:custGeom>
              <a:avLst/>
              <a:gdLst/>
              <a:ahLst/>
              <a:cxnLst/>
              <a:rect l="l" t="t" r="r" b="b"/>
              <a:pathLst>
                <a:path w="569" h="4553" extrusionOk="0">
                  <a:moveTo>
                    <a:pt x="369" y="0"/>
                  </a:moveTo>
                  <a:lnTo>
                    <a:pt x="0" y="4537"/>
                  </a:lnTo>
                  <a:lnTo>
                    <a:pt x="199" y="4553"/>
                  </a:lnTo>
                  <a:lnTo>
                    <a:pt x="568" y="16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20;p40">
              <a:extLst>
                <a:ext uri="{FF2B5EF4-FFF2-40B4-BE49-F238E27FC236}">
                  <a16:creationId xmlns:a16="http://schemas.microsoft.com/office/drawing/2014/main" id="{A52E213A-F92D-D32D-26B7-F73E37F8DB50}"/>
                </a:ext>
              </a:extLst>
            </p:cNvPr>
            <p:cNvSpPr/>
            <p:nvPr/>
          </p:nvSpPr>
          <p:spPr>
            <a:xfrm>
              <a:off x="6196884" y="2254123"/>
              <a:ext cx="289309" cy="126726"/>
            </a:xfrm>
            <a:custGeom>
              <a:avLst/>
              <a:gdLst/>
              <a:ahLst/>
              <a:cxnLst/>
              <a:rect l="l" t="t" r="r" b="b"/>
              <a:pathLst>
                <a:path w="17081" h="7482" extrusionOk="0">
                  <a:moveTo>
                    <a:pt x="8541" y="0"/>
                  </a:moveTo>
                  <a:lnTo>
                    <a:pt x="317" y="795"/>
                  </a:lnTo>
                  <a:cubicBezTo>
                    <a:pt x="317" y="795"/>
                    <a:pt x="162" y="3046"/>
                    <a:pt x="0" y="6039"/>
                  </a:cubicBezTo>
                  <a:cubicBezTo>
                    <a:pt x="448" y="6271"/>
                    <a:pt x="1195" y="6581"/>
                    <a:pt x="2225" y="6732"/>
                  </a:cubicBezTo>
                  <a:cubicBezTo>
                    <a:pt x="3983" y="6991"/>
                    <a:pt x="6491" y="7482"/>
                    <a:pt x="6491" y="7482"/>
                  </a:cubicBezTo>
                  <a:lnTo>
                    <a:pt x="6647" y="3862"/>
                  </a:lnTo>
                  <a:cubicBezTo>
                    <a:pt x="6647" y="3862"/>
                    <a:pt x="7394" y="3815"/>
                    <a:pt x="8191" y="3815"/>
                  </a:cubicBezTo>
                  <a:cubicBezTo>
                    <a:pt x="8589" y="3815"/>
                    <a:pt x="9000" y="3827"/>
                    <a:pt x="9336" y="3862"/>
                  </a:cubicBezTo>
                  <a:cubicBezTo>
                    <a:pt x="9595" y="3888"/>
                    <a:pt x="9862" y="3898"/>
                    <a:pt x="10117" y="3898"/>
                  </a:cubicBezTo>
                  <a:cubicBezTo>
                    <a:pt x="10854" y="3898"/>
                    <a:pt x="11482" y="3815"/>
                    <a:pt x="11482" y="3815"/>
                  </a:cubicBezTo>
                  <a:lnTo>
                    <a:pt x="11819" y="7093"/>
                  </a:lnTo>
                  <a:cubicBezTo>
                    <a:pt x="11819" y="7093"/>
                    <a:pt x="15321" y="6719"/>
                    <a:pt x="17080" y="6304"/>
                  </a:cubicBezTo>
                  <a:cubicBezTo>
                    <a:pt x="16892" y="3505"/>
                    <a:pt x="16732" y="1344"/>
                    <a:pt x="16732" y="1344"/>
                  </a:cubicBezTo>
                  <a:lnTo>
                    <a:pt x="8541" y="0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21;p40">
              <a:extLst>
                <a:ext uri="{FF2B5EF4-FFF2-40B4-BE49-F238E27FC236}">
                  <a16:creationId xmlns:a16="http://schemas.microsoft.com/office/drawing/2014/main" id="{4AF1BB49-C9EA-0383-9331-5F227510F4FB}"/>
                </a:ext>
              </a:extLst>
            </p:cNvPr>
            <p:cNvSpPr/>
            <p:nvPr/>
          </p:nvSpPr>
          <p:spPr>
            <a:xfrm>
              <a:off x="6173002" y="2972798"/>
              <a:ext cx="102912" cy="58180"/>
            </a:xfrm>
            <a:custGeom>
              <a:avLst/>
              <a:gdLst/>
              <a:ahLst/>
              <a:cxnLst/>
              <a:rect l="l" t="t" r="r" b="b"/>
              <a:pathLst>
                <a:path w="6076" h="3435" extrusionOk="0">
                  <a:moveTo>
                    <a:pt x="3489" y="0"/>
                  </a:moveTo>
                  <a:cubicBezTo>
                    <a:pt x="3466" y="178"/>
                    <a:pt x="3430" y="327"/>
                    <a:pt x="3376" y="425"/>
                  </a:cubicBezTo>
                  <a:cubicBezTo>
                    <a:pt x="3092" y="942"/>
                    <a:pt x="1152" y="1951"/>
                    <a:pt x="558" y="2468"/>
                  </a:cubicBezTo>
                  <a:cubicBezTo>
                    <a:pt x="72" y="2890"/>
                    <a:pt x="0" y="3435"/>
                    <a:pt x="755" y="3435"/>
                  </a:cubicBezTo>
                  <a:cubicBezTo>
                    <a:pt x="923" y="3435"/>
                    <a:pt x="1131" y="3408"/>
                    <a:pt x="1385" y="3347"/>
                  </a:cubicBezTo>
                  <a:cubicBezTo>
                    <a:pt x="2782" y="3010"/>
                    <a:pt x="5445" y="2882"/>
                    <a:pt x="5833" y="2234"/>
                  </a:cubicBezTo>
                  <a:cubicBezTo>
                    <a:pt x="6075" y="1831"/>
                    <a:pt x="6055" y="1427"/>
                    <a:pt x="5981" y="991"/>
                  </a:cubicBezTo>
                  <a:lnTo>
                    <a:pt x="5981" y="991"/>
                  </a:lnTo>
                  <a:cubicBezTo>
                    <a:pt x="5684" y="1056"/>
                    <a:pt x="5277" y="1126"/>
                    <a:pt x="4925" y="1126"/>
                  </a:cubicBezTo>
                  <a:cubicBezTo>
                    <a:pt x="4502" y="1126"/>
                    <a:pt x="4158" y="1024"/>
                    <a:pt x="4178" y="688"/>
                  </a:cubicBezTo>
                  <a:cubicBezTo>
                    <a:pt x="4203" y="275"/>
                    <a:pt x="3855" y="86"/>
                    <a:pt x="3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22;p40">
              <a:extLst>
                <a:ext uri="{FF2B5EF4-FFF2-40B4-BE49-F238E27FC236}">
                  <a16:creationId xmlns:a16="http://schemas.microsoft.com/office/drawing/2014/main" id="{5CEC11B4-2D5A-31AA-912E-B18A7E89ADE8}"/>
                </a:ext>
              </a:extLst>
            </p:cNvPr>
            <p:cNvSpPr/>
            <p:nvPr/>
          </p:nvSpPr>
          <p:spPr>
            <a:xfrm>
              <a:off x="6456147" y="2972798"/>
              <a:ext cx="102912" cy="58180"/>
            </a:xfrm>
            <a:custGeom>
              <a:avLst/>
              <a:gdLst/>
              <a:ahLst/>
              <a:cxnLst/>
              <a:rect l="l" t="t" r="r" b="b"/>
              <a:pathLst>
                <a:path w="6076" h="3435" extrusionOk="0">
                  <a:moveTo>
                    <a:pt x="2587" y="0"/>
                  </a:moveTo>
                  <a:cubicBezTo>
                    <a:pt x="2221" y="86"/>
                    <a:pt x="1872" y="275"/>
                    <a:pt x="1898" y="688"/>
                  </a:cubicBezTo>
                  <a:cubicBezTo>
                    <a:pt x="1918" y="1024"/>
                    <a:pt x="1574" y="1126"/>
                    <a:pt x="1151" y="1126"/>
                  </a:cubicBezTo>
                  <a:cubicBezTo>
                    <a:pt x="799" y="1126"/>
                    <a:pt x="392" y="1056"/>
                    <a:pt x="94" y="991"/>
                  </a:cubicBezTo>
                  <a:lnTo>
                    <a:pt x="94" y="991"/>
                  </a:lnTo>
                  <a:cubicBezTo>
                    <a:pt x="21" y="1427"/>
                    <a:pt x="1" y="1831"/>
                    <a:pt x="243" y="2234"/>
                  </a:cubicBezTo>
                  <a:cubicBezTo>
                    <a:pt x="631" y="2882"/>
                    <a:pt x="3294" y="3010"/>
                    <a:pt x="4691" y="3347"/>
                  </a:cubicBezTo>
                  <a:cubicBezTo>
                    <a:pt x="4944" y="3408"/>
                    <a:pt x="5153" y="3435"/>
                    <a:pt x="5321" y="3435"/>
                  </a:cubicBezTo>
                  <a:cubicBezTo>
                    <a:pt x="6076" y="3435"/>
                    <a:pt x="6004" y="2890"/>
                    <a:pt x="5518" y="2468"/>
                  </a:cubicBezTo>
                  <a:cubicBezTo>
                    <a:pt x="4923" y="1951"/>
                    <a:pt x="2983" y="942"/>
                    <a:pt x="2699" y="425"/>
                  </a:cubicBezTo>
                  <a:cubicBezTo>
                    <a:pt x="2646" y="327"/>
                    <a:pt x="2610" y="178"/>
                    <a:pt x="2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23;p40">
              <a:extLst>
                <a:ext uri="{FF2B5EF4-FFF2-40B4-BE49-F238E27FC236}">
                  <a16:creationId xmlns:a16="http://schemas.microsoft.com/office/drawing/2014/main" id="{5441037C-C4E1-4C01-33A5-1E2ADE474EE6}"/>
                </a:ext>
              </a:extLst>
            </p:cNvPr>
            <p:cNvSpPr/>
            <p:nvPr/>
          </p:nvSpPr>
          <p:spPr>
            <a:xfrm>
              <a:off x="6218412" y="2353495"/>
              <a:ext cx="24254" cy="592745"/>
            </a:xfrm>
            <a:custGeom>
              <a:avLst/>
              <a:gdLst/>
              <a:ahLst/>
              <a:cxnLst/>
              <a:rect l="l" t="t" r="r" b="b"/>
              <a:pathLst>
                <a:path w="1432" h="34996" extrusionOk="0">
                  <a:moveTo>
                    <a:pt x="781" y="1"/>
                  </a:moveTo>
                  <a:lnTo>
                    <a:pt x="582" y="10"/>
                  </a:lnTo>
                  <a:cubicBezTo>
                    <a:pt x="585" y="58"/>
                    <a:pt x="798" y="4873"/>
                    <a:pt x="329" y="10093"/>
                  </a:cubicBezTo>
                  <a:cubicBezTo>
                    <a:pt x="0" y="13771"/>
                    <a:pt x="250" y="16516"/>
                    <a:pt x="454" y="18722"/>
                  </a:cubicBezTo>
                  <a:cubicBezTo>
                    <a:pt x="543" y="19700"/>
                    <a:pt x="620" y="20542"/>
                    <a:pt x="634" y="21320"/>
                  </a:cubicBezTo>
                  <a:cubicBezTo>
                    <a:pt x="682" y="23844"/>
                    <a:pt x="1229" y="34885"/>
                    <a:pt x="1234" y="34996"/>
                  </a:cubicBezTo>
                  <a:lnTo>
                    <a:pt x="1432" y="34986"/>
                  </a:lnTo>
                  <a:cubicBezTo>
                    <a:pt x="1427" y="34875"/>
                    <a:pt x="881" y="23839"/>
                    <a:pt x="833" y="21317"/>
                  </a:cubicBezTo>
                  <a:cubicBezTo>
                    <a:pt x="819" y="20533"/>
                    <a:pt x="742" y="19686"/>
                    <a:pt x="650" y="18706"/>
                  </a:cubicBezTo>
                  <a:cubicBezTo>
                    <a:pt x="449" y="16508"/>
                    <a:pt x="200" y="13771"/>
                    <a:pt x="528" y="10111"/>
                  </a:cubicBezTo>
                  <a:cubicBezTo>
                    <a:pt x="997" y="4878"/>
                    <a:pt x="784" y="49"/>
                    <a:pt x="781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24;p40">
              <a:extLst>
                <a:ext uri="{FF2B5EF4-FFF2-40B4-BE49-F238E27FC236}">
                  <a16:creationId xmlns:a16="http://schemas.microsoft.com/office/drawing/2014/main" id="{D0BE5EF6-89DE-283E-2181-BFA8882CA9EF}"/>
                </a:ext>
              </a:extLst>
            </p:cNvPr>
            <p:cNvSpPr/>
            <p:nvPr/>
          </p:nvSpPr>
          <p:spPr>
            <a:xfrm>
              <a:off x="6272245" y="1872761"/>
              <a:ext cx="155503" cy="432017"/>
            </a:xfrm>
            <a:custGeom>
              <a:avLst/>
              <a:gdLst/>
              <a:ahLst/>
              <a:cxnLst/>
              <a:rect l="l" t="t" r="r" b="b"/>
              <a:pathLst>
                <a:path w="9181" h="24722" extrusionOk="0">
                  <a:moveTo>
                    <a:pt x="6854" y="0"/>
                  </a:moveTo>
                  <a:lnTo>
                    <a:pt x="1164" y="182"/>
                  </a:lnTo>
                  <a:lnTo>
                    <a:pt x="0" y="24540"/>
                  </a:lnTo>
                  <a:lnTo>
                    <a:pt x="3750" y="24722"/>
                  </a:lnTo>
                  <a:lnTo>
                    <a:pt x="3905" y="22808"/>
                  </a:lnTo>
                  <a:lnTo>
                    <a:pt x="4268" y="24722"/>
                  </a:lnTo>
                  <a:lnTo>
                    <a:pt x="9181" y="24205"/>
                  </a:lnTo>
                  <a:lnTo>
                    <a:pt x="6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25;p40">
              <a:extLst>
                <a:ext uri="{FF2B5EF4-FFF2-40B4-BE49-F238E27FC236}">
                  <a16:creationId xmlns:a16="http://schemas.microsoft.com/office/drawing/2014/main" id="{52F5DD2B-46F2-2F20-75EE-008C6D334AED}"/>
                </a:ext>
              </a:extLst>
            </p:cNvPr>
            <p:cNvSpPr/>
            <p:nvPr/>
          </p:nvSpPr>
          <p:spPr>
            <a:xfrm>
              <a:off x="6336669" y="1897182"/>
              <a:ext cx="9129" cy="361904"/>
            </a:xfrm>
            <a:custGeom>
              <a:avLst/>
              <a:gdLst/>
              <a:ahLst/>
              <a:cxnLst/>
              <a:rect l="l" t="t" r="r" b="b"/>
              <a:pathLst>
                <a:path w="539" h="21367" extrusionOk="0">
                  <a:moveTo>
                    <a:pt x="213" y="0"/>
                  </a:moveTo>
                  <a:cubicBezTo>
                    <a:pt x="168" y="804"/>
                    <a:pt x="222" y="2071"/>
                    <a:pt x="268" y="3188"/>
                  </a:cubicBezTo>
                  <a:cubicBezTo>
                    <a:pt x="306" y="4080"/>
                    <a:pt x="342" y="4922"/>
                    <a:pt x="322" y="5401"/>
                  </a:cubicBezTo>
                  <a:cubicBezTo>
                    <a:pt x="302" y="5890"/>
                    <a:pt x="288" y="7265"/>
                    <a:pt x="271" y="8721"/>
                  </a:cubicBezTo>
                  <a:cubicBezTo>
                    <a:pt x="253" y="10500"/>
                    <a:pt x="232" y="12518"/>
                    <a:pt x="196" y="13280"/>
                  </a:cubicBezTo>
                  <a:cubicBezTo>
                    <a:pt x="133" y="14648"/>
                    <a:pt x="2" y="21296"/>
                    <a:pt x="1" y="21364"/>
                  </a:cubicBezTo>
                  <a:lnTo>
                    <a:pt x="201" y="21367"/>
                  </a:lnTo>
                  <a:cubicBezTo>
                    <a:pt x="202" y="21301"/>
                    <a:pt x="333" y="14656"/>
                    <a:pt x="395" y="13291"/>
                  </a:cubicBezTo>
                  <a:cubicBezTo>
                    <a:pt x="431" y="12525"/>
                    <a:pt x="452" y="10507"/>
                    <a:pt x="470" y="8725"/>
                  </a:cubicBezTo>
                  <a:cubicBezTo>
                    <a:pt x="485" y="7270"/>
                    <a:pt x="499" y="5896"/>
                    <a:pt x="518" y="5410"/>
                  </a:cubicBezTo>
                  <a:cubicBezTo>
                    <a:pt x="538" y="4923"/>
                    <a:pt x="505" y="4076"/>
                    <a:pt x="466" y="3181"/>
                  </a:cubicBezTo>
                  <a:cubicBezTo>
                    <a:pt x="420" y="2069"/>
                    <a:pt x="368" y="806"/>
                    <a:pt x="412" y="1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26;p40">
              <a:extLst>
                <a:ext uri="{FF2B5EF4-FFF2-40B4-BE49-F238E27FC236}">
                  <a16:creationId xmlns:a16="http://schemas.microsoft.com/office/drawing/2014/main" id="{47447A3F-E0A8-17DB-B3A7-5FCD6F513BD8}"/>
                </a:ext>
              </a:extLst>
            </p:cNvPr>
            <p:cNvSpPr/>
            <p:nvPr/>
          </p:nvSpPr>
          <p:spPr>
            <a:xfrm>
              <a:off x="6312771" y="1872758"/>
              <a:ext cx="99406" cy="273625"/>
            </a:xfrm>
            <a:custGeom>
              <a:avLst/>
              <a:gdLst/>
              <a:ahLst/>
              <a:cxnLst/>
              <a:rect l="l" t="t" r="r" b="b"/>
              <a:pathLst>
                <a:path w="5869" h="16155" extrusionOk="0">
                  <a:moveTo>
                    <a:pt x="4461" y="0"/>
                  </a:moveTo>
                  <a:lnTo>
                    <a:pt x="1" y="142"/>
                  </a:lnTo>
                  <a:cubicBezTo>
                    <a:pt x="291" y="640"/>
                    <a:pt x="819" y="1247"/>
                    <a:pt x="1725" y="1449"/>
                  </a:cubicBezTo>
                  <a:cubicBezTo>
                    <a:pt x="3347" y="1810"/>
                    <a:pt x="3370" y="1810"/>
                    <a:pt x="3178" y="4086"/>
                  </a:cubicBezTo>
                  <a:cubicBezTo>
                    <a:pt x="2986" y="6362"/>
                    <a:pt x="2202" y="7035"/>
                    <a:pt x="3190" y="9904"/>
                  </a:cubicBezTo>
                  <a:cubicBezTo>
                    <a:pt x="4175" y="12775"/>
                    <a:pt x="4592" y="16155"/>
                    <a:pt x="4592" y="16155"/>
                  </a:cubicBezTo>
                  <a:lnTo>
                    <a:pt x="5868" y="14643"/>
                  </a:lnTo>
                  <a:lnTo>
                    <a:pt x="4461" y="0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27;p40">
              <a:extLst>
                <a:ext uri="{FF2B5EF4-FFF2-40B4-BE49-F238E27FC236}">
                  <a16:creationId xmlns:a16="http://schemas.microsoft.com/office/drawing/2014/main" id="{6DD6A241-37A6-07D6-D1FD-1C504C838462}"/>
                </a:ext>
              </a:extLst>
            </p:cNvPr>
            <p:cNvSpPr/>
            <p:nvPr/>
          </p:nvSpPr>
          <p:spPr>
            <a:xfrm>
              <a:off x="6287331" y="1750486"/>
              <a:ext cx="29573" cy="30301"/>
            </a:xfrm>
            <a:custGeom>
              <a:avLst/>
              <a:gdLst/>
              <a:ahLst/>
              <a:cxnLst/>
              <a:rect l="l" t="t" r="r" b="b"/>
              <a:pathLst>
                <a:path w="1746" h="1789" extrusionOk="0">
                  <a:moveTo>
                    <a:pt x="617" y="0"/>
                  </a:moveTo>
                  <a:cubicBezTo>
                    <a:pt x="521" y="0"/>
                    <a:pt x="414" y="30"/>
                    <a:pt x="311" y="121"/>
                  </a:cubicBezTo>
                  <a:cubicBezTo>
                    <a:pt x="0" y="391"/>
                    <a:pt x="504" y="1788"/>
                    <a:pt x="1125" y="1788"/>
                  </a:cubicBezTo>
                  <a:cubicBezTo>
                    <a:pt x="1746" y="1788"/>
                    <a:pt x="958" y="121"/>
                    <a:pt x="958" y="121"/>
                  </a:cubicBezTo>
                  <a:cubicBezTo>
                    <a:pt x="958" y="121"/>
                    <a:pt x="808" y="0"/>
                    <a:pt x="617" y="0"/>
                  </a:cubicBez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28;p40">
              <a:extLst>
                <a:ext uri="{FF2B5EF4-FFF2-40B4-BE49-F238E27FC236}">
                  <a16:creationId xmlns:a16="http://schemas.microsoft.com/office/drawing/2014/main" id="{C7E0FE69-8B66-CFF1-EA40-671976EFE5D0}"/>
                </a:ext>
              </a:extLst>
            </p:cNvPr>
            <p:cNvSpPr/>
            <p:nvPr/>
          </p:nvSpPr>
          <p:spPr>
            <a:xfrm>
              <a:off x="6360297" y="1769084"/>
              <a:ext cx="29590" cy="30301"/>
            </a:xfrm>
            <a:custGeom>
              <a:avLst/>
              <a:gdLst/>
              <a:ahLst/>
              <a:cxnLst/>
              <a:rect l="l" t="t" r="r" b="b"/>
              <a:pathLst>
                <a:path w="1747" h="1789" extrusionOk="0">
                  <a:moveTo>
                    <a:pt x="1130" y="0"/>
                  </a:moveTo>
                  <a:cubicBezTo>
                    <a:pt x="938" y="0"/>
                    <a:pt x="789" y="121"/>
                    <a:pt x="789" y="121"/>
                  </a:cubicBezTo>
                  <a:cubicBezTo>
                    <a:pt x="789" y="121"/>
                    <a:pt x="1" y="1789"/>
                    <a:pt x="621" y="1789"/>
                  </a:cubicBezTo>
                  <a:cubicBezTo>
                    <a:pt x="1242" y="1789"/>
                    <a:pt x="1746" y="391"/>
                    <a:pt x="1436" y="121"/>
                  </a:cubicBezTo>
                  <a:cubicBezTo>
                    <a:pt x="1332" y="31"/>
                    <a:pt x="1226" y="0"/>
                    <a:pt x="1130" y="0"/>
                  </a:cubicBez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29;p40">
              <a:extLst>
                <a:ext uri="{FF2B5EF4-FFF2-40B4-BE49-F238E27FC236}">
                  <a16:creationId xmlns:a16="http://schemas.microsoft.com/office/drawing/2014/main" id="{AD370A8B-19FA-10C4-B1AA-836CC1324B8D}"/>
                </a:ext>
              </a:extLst>
            </p:cNvPr>
            <p:cNvSpPr/>
            <p:nvPr/>
          </p:nvSpPr>
          <p:spPr>
            <a:xfrm>
              <a:off x="6266430" y="1695355"/>
              <a:ext cx="146848" cy="96849"/>
            </a:xfrm>
            <a:custGeom>
              <a:avLst/>
              <a:gdLst/>
              <a:ahLst/>
              <a:cxnLst/>
              <a:rect l="l" t="t" r="r" b="b"/>
              <a:pathLst>
                <a:path w="8670" h="5718" extrusionOk="0">
                  <a:moveTo>
                    <a:pt x="4903" y="1"/>
                  </a:moveTo>
                  <a:cubicBezTo>
                    <a:pt x="4498" y="1"/>
                    <a:pt x="4051" y="28"/>
                    <a:pt x="3581" y="60"/>
                  </a:cubicBezTo>
                  <a:cubicBezTo>
                    <a:pt x="1572" y="194"/>
                    <a:pt x="334" y="262"/>
                    <a:pt x="167" y="1098"/>
                  </a:cubicBezTo>
                  <a:cubicBezTo>
                    <a:pt x="0" y="1934"/>
                    <a:pt x="1707" y="2504"/>
                    <a:pt x="1707" y="2504"/>
                  </a:cubicBezTo>
                  <a:lnTo>
                    <a:pt x="2446" y="4613"/>
                  </a:lnTo>
                  <a:lnTo>
                    <a:pt x="5890" y="5718"/>
                  </a:lnTo>
                  <a:cubicBezTo>
                    <a:pt x="5890" y="5718"/>
                    <a:pt x="6828" y="4277"/>
                    <a:pt x="7129" y="4044"/>
                  </a:cubicBezTo>
                  <a:cubicBezTo>
                    <a:pt x="7430" y="3809"/>
                    <a:pt x="8669" y="2336"/>
                    <a:pt x="6962" y="1732"/>
                  </a:cubicBezTo>
                  <a:cubicBezTo>
                    <a:pt x="7116" y="297"/>
                    <a:pt x="6229" y="1"/>
                    <a:pt x="4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30;p40">
              <a:extLst>
                <a:ext uri="{FF2B5EF4-FFF2-40B4-BE49-F238E27FC236}">
                  <a16:creationId xmlns:a16="http://schemas.microsoft.com/office/drawing/2014/main" id="{12A56B84-432A-4F5A-6F68-1898D2BA19CF}"/>
                </a:ext>
              </a:extLst>
            </p:cNvPr>
            <p:cNvSpPr/>
            <p:nvPr/>
          </p:nvSpPr>
          <p:spPr>
            <a:xfrm>
              <a:off x="6295444" y="1792186"/>
              <a:ext cx="81046" cy="97492"/>
            </a:xfrm>
            <a:custGeom>
              <a:avLst/>
              <a:gdLst/>
              <a:ahLst/>
              <a:cxnLst/>
              <a:rect l="l" t="t" r="r" b="b"/>
              <a:pathLst>
                <a:path w="4785" h="5756" extrusionOk="0">
                  <a:moveTo>
                    <a:pt x="885" y="1"/>
                  </a:moveTo>
                  <a:lnTo>
                    <a:pt x="0" y="5197"/>
                  </a:lnTo>
                  <a:cubicBezTo>
                    <a:pt x="0" y="5197"/>
                    <a:pt x="665" y="5755"/>
                    <a:pt x="1966" y="5755"/>
                  </a:cubicBezTo>
                  <a:cubicBezTo>
                    <a:pt x="2703" y="5755"/>
                    <a:pt x="3644" y="5576"/>
                    <a:pt x="4785" y="5015"/>
                  </a:cubicBezTo>
                  <a:lnTo>
                    <a:pt x="4060" y="425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31;p40">
              <a:extLst>
                <a:ext uri="{FF2B5EF4-FFF2-40B4-BE49-F238E27FC236}">
                  <a16:creationId xmlns:a16="http://schemas.microsoft.com/office/drawing/2014/main" id="{60556ACA-89FD-6E74-EA29-689E9AC9DE5E}"/>
                </a:ext>
              </a:extLst>
            </p:cNvPr>
            <p:cNvSpPr/>
            <p:nvPr/>
          </p:nvSpPr>
          <p:spPr>
            <a:xfrm>
              <a:off x="6304522" y="1792186"/>
              <a:ext cx="69376" cy="68411"/>
            </a:xfrm>
            <a:custGeom>
              <a:avLst/>
              <a:gdLst/>
              <a:ahLst/>
              <a:cxnLst/>
              <a:rect l="l" t="t" r="r" b="b"/>
              <a:pathLst>
                <a:path w="4096" h="4039" extrusionOk="0">
                  <a:moveTo>
                    <a:pt x="350" y="1"/>
                  </a:moveTo>
                  <a:lnTo>
                    <a:pt x="1" y="2047"/>
                  </a:lnTo>
                  <a:cubicBezTo>
                    <a:pt x="30" y="2056"/>
                    <a:pt x="56" y="2069"/>
                    <a:pt x="85" y="2077"/>
                  </a:cubicBezTo>
                  <a:cubicBezTo>
                    <a:pt x="979" y="2319"/>
                    <a:pt x="2628" y="3904"/>
                    <a:pt x="4095" y="4038"/>
                  </a:cubicBezTo>
                  <a:lnTo>
                    <a:pt x="3524" y="425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32;p40">
              <a:extLst>
                <a:ext uri="{FF2B5EF4-FFF2-40B4-BE49-F238E27FC236}">
                  <a16:creationId xmlns:a16="http://schemas.microsoft.com/office/drawing/2014/main" id="{9BEF6006-403E-0D52-36DC-0F398BE9009B}"/>
                </a:ext>
              </a:extLst>
            </p:cNvPr>
            <p:cNvSpPr/>
            <p:nvPr/>
          </p:nvSpPr>
          <p:spPr>
            <a:xfrm>
              <a:off x="6306402" y="1724724"/>
              <a:ext cx="70528" cy="104555"/>
            </a:xfrm>
            <a:custGeom>
              <a:avLst/>
              <a:gdLst/>
              <a:ahLst/>
              <a:cxnLst/>
              <a:rect l="l" t="t" r="r" b="b"/>
              <a:pathLst>
                <a:path w="4164" h="6173" extrusionOk="0">
                  <a:moveTo>
                    <a:pt x="518" y="1"/>
                  </a:moveTo>
                  <a:cubicBezTo>
                    <a:pt x="518" y="1"/>
                    <a:pt x="0" y="2552"/>
                    <a:pt x="68" y="3622"/>
                  </a:cubicBezTo>
                  <a:cubicBezTo>
                    <a:pt x="137" y="4692"/>
                    <a:pt x="757" y="6173"/>
                    <a:pt x="1757" y="6173"/>
                  </a:cubicBezTo>
                  <a:cubicBezTo>
                    <a:pt x="2759" y="6173"/>
                    <a:pt x="3586" y="5070"/>
                    <a:pt x="3758" y="4071"/>
                  </a:cubicBezTo>
                  <a:cubicBezTo>
                    <a:pt x="3930" y="3069"/>
                    <a:pt x="4102" y="1760"/>
                    <a:pt x="4137" y="967"/>
                  </a:cubicBezTo>
                  <a:cubicBezTo>
                    <a:pt x="4163" y="366"/>
                    <a:pt x="3516" y="201"/>
                    <a:pt x="2690" y="201"/>
                  </a:cubicBezTo>
                  <a:cubicBezTo>
                    <a:pt x="2427" y="201"/>
                    <a:pt x="2145" y="218"/>
                    <a:pt x="1861" y="242"/>
                  </a:cubicBezTo>
                  <a:cubicBezTo>
                    <a:pt x="1710" y="256"/>
                    <a:pt x="1575" y="261"/>
                    <a:pt x="1455" y="261"/>
                  </a:cubicBezTo>
                  <a:cubicBezTo>
                    <a:pt x="648" y="261"/>
                    <a:pt x="518" y="1"/>
                    <a:pt x="518" y="1"/>
                  </a:cubicBez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33;p40">
              <a:extLst>
                <a:ext uri="{FF2B5EF4-FFF2-40B4-BE49-F238E27FC236}">
                  <a16:creationId xmlns:a16="http://schemas.microsoft.com/office/drawing/2014/main" id="{F859A662-499E-7CA8-1441-CD243EF2E33F}"/>
                </a:ext>
              </a:extLst>
            </p:cNvPr>
            <p:cNvSpPr/>
            <p:nvPr/>
          </p:nvSpPr>
          <p:spPr>
            <a:xfrm>
              <a:off x="6067279" y="1862934"/>
              <a:ext cx="238294" cy="498301"/>
            </a:xfrm>
            <a:custGeom>
              <a:avLst/>
              <a:gdLst/>
              <a:ahLst/>
              <a:cxnLst/>
              <a:rect l="l" t="t" r="r" b="b"/>
              <a:pathLst>
                <a:path w="14069" h="29420" extrusionOk="0">
                  <a:moveTo>
                    <a:pt x="13286" y="1"/>
                  </a:moveTo>
                  <a:cubicBezTo>
                    <a:pt x="13258" y="1"/>
                    <a:pt x="13230" y="4"/>
                    <a:pt x="13201" y="12"/>
                  </a:cubicBezTo>
                  <a:cubicBezTo>
                    <a:pt x="11895" y="357"/>
                    <a:pt x="7789" y="1499"/>
                    <a:pt x="6621" y="2494"/>
                  </a:cubicBezTo>
                  <a:cubicBezTo>
                    <a:pt x="5225" y="3684"/>
                    <a:pt x="4553" y="5287"/>
                    <a:pt x="4237" y="7045"/>
                  </a:cubicBezTo>
                  <a:cubicBezTo>
                    <a:pt x="3922" y="8804"/>
                    <a:pt x="2174" y="13045"/>
                    <a:pt x="1087" y="17653"/>
                  </a:cubicBezTo>
                  <a:cubicBezTo>
                    <a:pt x="1" y="22260"/>
                    <a:pt x="2018" y="24319"/>
                    <a:pt x="4237" y="24681"/>
                  </a:cubicBezTo>
                  <a:cubicBezTo>
                    <a:pt x="4296" y="24690"/>
                    <a:pt x="4353" y="24695"/>
                    <a:pt x="4409" y="24695"/>
                  </a:cubicBezTo>
                  <a:cubicBezTo>
                    <a:pt x="6461" y="24695"/>
                    <a:pt x="6570" y="18378"/>
                    <a:pt x="6570" y="18378"/>
                  </a:cubicBezTo>
                  <a:lnTo>
                    <a:pt x="7190" y="16070"/>
                  </a:lnTo>
                  <a:lnTo>
                    <a:pt x="6777" y="28016"/>
                  </a:lnTo>
                  <a:cubicBezTo>
                    <a:pt x="8379" y="29074"/>
                    <a:pt x="12827" y="29419"/>
                    <a:pt x="12827" y="29419"/>
                  </a:cubicBezTo>
                  <a:cubicBezTo>
                    <a:pt x="12827" y="29419"/>
                    <a:pt x="13034" y="27526"/>
                    <a:pt x="13211" y="25612"/>
                  </a:cubicBezTo>
                  <a:cubicBezTo>
                    <a:pt x="13389" y="23698"/>
                    <a:pt x="13681" y="18342"/>
                    <a:pt x="13785" y="16406"/>
                  </a:cubicBezTo>
                  <a:cubicBezTo>
                    <a:pt x="13890" y="14471"/>
                    <a:pt x="14069" y="12683"/>
                    <a:pt x="13948" y="9684"/>
                  </a:cubicBezTo>
                  <a:cubicBezTo>
                    <a:pt x="13844" y="7128"/>
                    <a:pt x="13666" y="1832"/>
                    <a:pt x="13616" y="320"/>
                  </a:cubicBezTo>
                  <a:cubicBezTo>
                    <a:pt x="13609" y="136"/>
                    <a:pt x="13459" y="1"/>
                    <a:pt x="13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34;p40">
              <a:extLst>
                <a:ext uri="{FF2B5EF4-FFF2-40B4-BE49-F238E27FC236}">
                  <a16:creationId xmlns:a16="http://schemas.microsoft.com/office/drawing/2014/main" id="{881E3375-A9DB-374F-EC82-092FAD07BCF1}"/>
                </a:ext>
              </a:extLst>
            </p:cNvPr>
            <p:cNvSpPr/>
            <p:nvPr/>
          </p:nvSpPr>
          <p:spPr>
            <a:xfrm>
              <a:off x="6115262" y="2161966"/>
              <a:ext cx="65345" cy="118969"/>
            </a:xfrm>
            <a:custGeom>
              <a:avLst/>
              <a:gdLst/>
              <a:ahLst/>
              <a:cxnLst/>
              <a:rect l="l" t="t" r="r" b="b"/>
              <a:pathLst>
                <a:path w="3858" h="7024" extrusionOk="0">
                  <a:moveTo>
                    <a:pt x="2798" y="0"/>
                  </a:moveTo>
                  <a:cubicBezTo>
                    <a:pt x="1435" y="0"/>
                    <a:pt x="0" y="7024"/>
                    <a:pt x="1698" y="7024"/>
                  </a:cubicBezTo>
                  <a:cubicBezTo>
                    <a:pt x="1714" y="7024"/>
                    <a:pt x="1730" y="7023"/>
                    <a:pt x="1747" y="7022"/>
                  </a:cubicBezTo>
                  <a:cubicBezTo>
                    <a:pt x="2364" y="6974"/>
                    <a:pt x="3288" y="5962"/>
                    <a:pt x="3513" y="3343"/>
                  </a:cubicBezTo>
                  <a:cubicBezTo>
                    <a:pt x="3735" y="723"/>
                    <a:pt x="3858" y="146"/>
                    <a:pt x="2853" y="4"/>
                  </a:cubicBezTo>
                  <a:cubicBezTo>
                    <a:pt x="2834" y="2"/>
                    <a:pt x="2816" y="0"/>
                    <a:pt x="2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35;p40">
              <a:extLst>
                <a:ext uri="{FF2B5EF4-FFF2-40B4-BE49-F238E27FC236}">
                  <a16:creationId xmlns:a16="http://schemas.microsoft.com/office/drawing/2014/main" id="{035066F5-BEB6-EA08-32E9-7270316B444D}"/>
                </a:ext>
              </a:extLst>
            </p:cNvPr>
            <p:cNvSpPr/>
            <p:nvPr/>
          </p:nvSpPr>
          <p:spPr>
            <a:xfrm>
              <a:off x="6672997" y="1885156"/>
              <a:ext cx="151116" cy="164988"/>
            </a:xfrm>
            <a:custGeom>
              <a:avLst/>
              <a:gdLst/>
              <a:ahLst/>
              <a:cxnLst/>
              <a:rect l="l" t="t" r="r" b="b"/>
              <a:pathLst>
                <a:path w="8922" h="9741" extrusionOk="0">
                  <a:moveTo>
                    <a:pt x="6350" y="0"/>
                  </a:moveTo>
                  <a:cubicBezTo>
                    <a:pt x="6095" y="0"/>
                    <a:pt x="5787" y="523"/>
                    <a:pt x="5483" y="898"/>
                  </a:cubicBezTo>
                  <a:cubicBezTo>
                    <a:pt x="5146" y="1312"/>
                    <a:pt x="5068" y="2165"/>
                    <a:pt x="4758" y="2605"/>
                  </a:cubicBezTo>
                  <a:cubicBezTo>
                    <a:pt x="4447" y="3044"/>
                    <a:pt x="0" y="6561"/>
                    <a:pt x="0" y="6561"/>
                  </a:cubicBezTo>
                  <a:lnTo>
                    <a:pt x="1522" y="9740"/>
                  </a:lnTo>
                  <a:lnTo>
                    <a:pt x="5871" y="3280"/>
                  </a:lnTo>
                  <a:cubicBezTo>
                    <a:pt x="5871" y="3280"/>
                    <a:pt x="7423" y="2990"/>
                    <a:pt x="7913" y="2215"/>
                  </a:cubicBezTo>
                  <a:cubicBezTo>
                    <a:pt x="8403" y="1441"/>
                    <a:pt x="8922" y="1104"/>
                    <a:pt x="8818" y="794"/>
                  </a:cubicBezTo>
                  <a:cubicBezTo>
                    <a:pt x="8800" y="739"/>
                    <a:pt x="8746" y="716"/>
                    <a:pt x="8671" y="716"/>
                  </a:cubicBezTo>
                  <a:cubicBezTo>
                    <a:pt x="8316" y="716"/>
                    <a:pt x="7474" y="1208"/>
                    <a:pt x="7474" y="1208"/>
                  </a:cubicBezTo>
                  <a:cubicBezTo>
                    <a:pt x="7474" y="1208"/>
                    <a:pt x="7345" y="1216"/>
                    <a:pt x="7167" y="1216"/>
                  </a:cubicBezTo>
                  <a:cubicBezTo>
                    <a:pt x="6783" y="1216"/>
                    <a:pt x="6173" y="1179"/>
                    <a:pt x="6155" y="949"/>
                  </a:cubicBezTo>
                  <a:cubicBezTo>
                    <a:pt x="6130" y="613"/>
                    <a:pt x="6698" y="147"/>
                    <a:pt x="6428" y="18"/>
                  </a:cubicBezTo>
                  <a:cubicBezTo>
                    <a:pt x="6403" y="6"/>
                    <a:pt x="6377" y="0"/>
                    <a:pt x="6350" y="0"/>
                  </a:cubicBez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36;p40">
              <a:extLst>
                <a:ext uri="{FF2B5EF4-FFF2-40B4-BE49-F238E27FC236}">
                  <a16:creationId xmlns:a16="http://schemas.microsoft.com/office/drawing/2014/main" id="{C21697AB-B8E3-E85E-A228-7AC0AB1FC14D}"/>
                </a:ext>
              </a:extLst>
            </p:cNvPr>
            <p:cNvSpPr/>
            <p:nvPr/>
          </p:nvSpPr>
          <p:spPr>
            <a:xfrm>
              <a:off x="6374745" y="1861291"/>
              <a:ext cx="349980" cy="482753"/>
            </a:xfrm>
            <a:custGeom>
              <a:avLst/>
              <a:gdLst/>
              <a:ahLst/>
              <a:cxnLst/>
              <a:rect l="l" t="t" r="r" b="b"/>
              <a:pathLst>
                <a:path w="20663" h="28502" extrusionOk="0">
                  <a:moveTo>
                    <a:pt x="325" y="0"/>
                  </a:moveTo>
                  <a:cubicBezTo>
                    <a:pt x="144" y="0"/>
                    <a:pt x="0" y="163"/>
                    <a:pt x="31" y="349"/>
                  </a:cubicBezTo>
                  <a:cubicBezTo>
                    <a:pt x="129" y="897"/>
                    <a:pt x="297" y="2100"/>
                    <a:pt x="460" y="4504"/>
                  </a:cubicBezTo>
                  <a:cubicBezTo>
                    <a:pt x="787" y="9306"/>
                    <a:pt x="866" y="15811"/>
                    <a:pt x="981" y="18138"/>
                  </a:cubicBezTo>
                  <a:cubicBezTo>
                    <a:pt x="1097" y="20464"/>
                    <a:pt x="1877" y="28501"/>
                    <a:pt x="1877" y="28501"/>
                  </a:cubicBezTo>
                  <a:lnTo>
                    <a:pt x="7911" y="27925"/>
                  </a:lnTo>
                  <a:lnTo>
                    <a:pt x="7653" y="14222"/>
                  </a:lnTo>
                  <a:lnTo>
                    <a:pt x="7653" y="14222"/>
                  </a:lnTo>
                  <a:cubicBezTo>
                    <a:pt x="7653" y="14223"/>
                    <a:pt x="10167" y="16829"/>
                    <a:pt x="12518" y="16829"/>
                  </a:cubicBezTo>
                  <a:cubicBezTo>
                    <a:pt x="12690" y="16829"/>
                    <a:pt x="12862" y="16815"/>
                    <a:pt x="13032" y="16785"/>
                  </a:cubicBezTo>
                  <a:cubicBezTo>
                    <a:pt x="15515" y="16346"/>
                    <a:pt x="20662" y="11535"/>
                    <a:pt x="20662" y="11535"/>
                  </a:cubicBezTo>
                  <a:lnTo>
                    <a:pt x="17738" y="7503"/>
                  </a:lnTo>
                  <a:lnTo>
                    <a:pt x="14376" y="9882"/>
                  </a:lnTo>
                  <a:cubicBezTo>
                    <a:pt x="14376" y="9882"/>
                    <a:pt x="13989" y="9623"/>
                    <a:pt x="13587" y="9623"/>
                  </a:cubicBezTo>
                  <a:cubicBezTo>
                    <a:pt x="13587" y="9623"/>
                    <a:pt x="8977" y="2807"/>
                    <a:pt x="6930" y="1450"/>
                  </a:cubicBezTo>
                  <a:cubicBezTo>
                    <a:pt x="5934" y="793"/>
                    <a:pt x="1713" y="185"/>
                    <a:pt x="365" y="3"/>
                  </a:cubicBezTo>
                  <a:cubicBezTo>
                    <a:pt x="351" y="1"/>
                    <a:pt x="33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37;p40">
              <a:extLst>
                <a:ext uri="{FF2B5EF4-FFF2-40B4-BE49-F238E27FC236}">
                  <a16:creationId xmlns:a16="http://schemas.microsoft.com/office/drawing/2014/main" id="{0B216402-A774-D93C-DE23-1F479917ACC1}"/>
                </a:ext>
              </a:extLst>
            </p:cNvPr>
            <p:cNvSpPr/>
            <p:nvPr/>
          </p:nvSpPr>
          <p:spPr>
            <a:xfrm>
              <a:off x="6278404" y="2145621"/>
              <a:ext cx="312395" cy="82350"/>
            </a:xfrm>
            <a:custGeom>
              <a:avLst/>
              <a:gdLst/>
              <a:ahLst/>
              <a:cxnLst/>
              <a:rect l="l" t="t" r="r" b="b"/>
              <a:pathLst>
                <a:path w="18444" h="4862" extrusionOk="0">
                  <a:moveTo>
                    <a:pt x="325" y="0"/>
                  </a:moveTo>
                  <a:cubicBezTo>
                    <a:pt x="146" y="0"/>
                    <a:pt x="0" y="148"/>
                    <a:pt x="5" y="328"/>
                  </a:cubicBezTo>
                  <a:lnTo>
                    <a:pt x="91" y="4547"/>
                  </a:lnTo>
                  <a:cubicBezTo>
                    <a:pt x="95" y="4722"/>
                    <a:pt x="237" y="4862"/>
                    <a:pt x="412" y="4862"/>
                  </a:cubicBezTo>
                  <a:lnTo>
                    <a:pt x="18044" y="4862"/>
                  </a:lnTo>
                  <a:cubicBezTo>
                    <a:pt x="18290" y="4862"/>
                    <a:pt x="18443" y="4600"/>
                    <a:pt x="18326" y="4388"/>
                  </a:cubicBezTo>
                  <a:lnTo>
                    <a:pt x="16018" y="168"/>
                  </a:lnTo>
                  <a:cubicBezTo>
                    <a:pt x="15961" y="65"/>
                    <a:pt x="15854" y="0"/>
                    <a:pt x="15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38;p40">
              <a:extLst>
                <a:ext uri="{FF2B5EF4-FFF2-40B4-BE49-F238E27FC236}">
                  <a16:creationId xmlns:a16="http://schemas.microsoft.com/office/drawing/2014/main" id="{C3E736C5-D95C-6BB0-8EC4-C5E246DD01E4}"/>
                </a:ext>
              </a:extLst>
            </p:cNvPr>
            <p:cNvSpPr/>
            <p:nvPr/>
          </p:nvSpPr>
          <p:spPr>
            <a:xfrm>
              <a:off x="6478673" y="1960782"/>
              <a:ext cx="123644" cy="185567"/>
            </a:xfrm>
            <a:custGeom>
              <a:avLst/>
              <a:gdLst/>
              <a:ahLst/>
              <a:cxnLst/>
              <a:rect l="l" t="t" r="r" b="b"/>
              <a:pathLst>
                <a:path w="7300" h="10956" extrusionOk="0">
                  <a:moveTo>
                    <a:pt x="207" y="0"/>
                  </a:moveTo>
                  <a:cubicBezTo>
                    <a:pt x="1" y="1596"/>
                    <a:pt x="586" y="2991"/>
                    <a:pt x="862" y="3888"/>
                  </a:cubicBezTo>
                  <a:cubicBezTo>
                    <a:pt x="1138" y="4785"/>
                    <a:pt x="1517" y="6888"/>
                    <a:pt x="1517" y="8348"/>
                  </a:cubicBezTo>
                  <a:cubicBezTo>
                    <a:pt x="1517" y="8348"/>
                    <a:pt x="4030" y="10955"/>
                    <a:pt x="6382" y="10955"/>
                  </a:cubicBezTo>
                  <a:cubicBezTo>
                    <a:pt x="6554" y="10955"/>
                    <a:pt x="6726" y="10941"/>
                    <a:pt x="6896" y="10911"/>
                  </a:cubicBezTo>
                  <a:cubicBezTo>
                    <a:pt x="7023" y="10889"/>
                    <a:pt x="7160" y="10852"/>
                    <a:pt x="7300" y="10808"/>
                  </a:cubicBezTo>
                  <a:lnTo>
                    <a:pt x="7300" y="10808"/>
                  </a:lnTo>
                  <a:cubicBezTo>
                    <a:pt x="7194" y="10821"/>
                    <a:pt x="7087" y="10827"/>
                    <a:pt x="6981" y="10827"/>
                  </a:cubicBezTo>
                  <a:cubicBezTo>
                    <a:pt x="5357" y="10827"/>
                    <a:pt x="3811" y="9351"/>
                    <a:pt x="3277" y="7370"/>
                  </a:cubicBezTo>
                  <a:cubicBezTo>
                    <a:pt x="2690" y="5197"/>
                    <a:pt x="3415" y="4440"/>
                    <a:pt x="2190" y="3129"/>
                  </a:cubicBezTo>
                  <a:cubicBezTo>
                    <a:pt x="965" y="1819"/>
                    <a:pt x="207" y="1"/>
                    <a:pt x="207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39;p40">
              <a:extLst>
                <a:ext uri="{FF2B5EF4-FFF2-40B4-BE49-F238E27FC236}">
                  <a16:creationId xmlns:a16="http://schemas.microsoft.com/office/drawing/2014/main" id="{1153312F-EC2C-A7A1-9997-6063BCF6A3E4}"/>
                </a:ext>
              </a:extLst>
            </p:cNvPr>
            <p:cNvSpPr/>
            <p:nvPr/>
          </p:nvSpPr>
          <p:spPr>
            <a:xfrm>
              <a:off x="6597016" y="2029803"/>
              <a:ext cx="19105" cy="28980"/>
            </a:xfrm>
            <a:custGeom>
              <a:avLst/>
              <a:gdLst/>
              <a:ahLst/>
              <a:cxnLst/>
              <a:rect l="l" t="t" r="r" b="b"/>
              <a:pathLst>
                <a:path w="1128" h="1711" extrusionOk="0">
                  <a:moveTo>
                    <a:pt x="1036" y="1"/>
                  </a:moveTo>
                  <a:cubicBezTo>
                    <a:pt x="1003" y="18"/>
                    <a:pt x="231" y="433"/>
                    <a:pt x="0" y="1674"/>
                  </a:cubicBezTo>
                  <a:lnTo>
                    <a:pt x="196" y="1711"/>
                  </a:lnTo>
                  <a:cubicBezTo>
                    <a:pt x="409" y="572"/>
                    <a:pt x="1121" y="181"/>
                    <a:pt x="1127" y="177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40;p40">
              <a:extLst>
                <a:ext uri="{FF2B5EF4-FFF2-40B4-BE49-F238E27FC236}">
                  <a16:creationId xmlns:a16="http://schemas.microsoft.com/office/drawing/2014/main" id="{27C3E102-97A0-9A0E-EA53-9353DF469A78}"/>
                </a:ext>
              </a:extLst>
            </p:cNvPr>
            <p:cNvSpPr/>
            <p:nvPr/>
          </p:nvSpPr>
          <p:spPr>
            <a:xfrm>
              <a:off x="6571000" y="2022435"/>
              <a:ext cx="33943" cy="34281"/>
            </a:xfrm>
            <a:custGeom>
              <a:avLst/>
              <a:gdLst/>
              <a:ahLst/>
              <a:cxnLst/>
              <a:rect l="l" t="t" r="r" b="b"/>
              <a:pathLst>
                <a:path w="2004" h="2024" extrusionOk="0">
                  <a:moveTo>
                    <a:pt x="2003" y="11"/>
                  </a:moveTo>
                  <a:cubicBezTo>
                    <a:pt x="1990" y="13"/>
                    <a:pt x="1285" y="0"/>
                    <a:pt x="998" y="783"/>
                  </a:cubicBezTo>
                  <a:cubicBezTo>
                    <a:pt x="889" y="1076"/>
                    <a:pt x="705" y="1165"/>
                    <a:pt x="510" y="1258"/>
                  </a:cubicBezTo>
                  <a:cubicBezTo>
                    <a:pt x="271" y="1372"/>
                    <a:pt x="0" y="1502"/>
                    <a:pt x="0" y="2024"/>
                  </a:cubicBezTo>
                  <a:lnTo>
                    <a:pt x="200" y="2024"/>
                  </a:lnTo>
                  <a:cubicBezTo>
                    <a:pt x="200" y="1628"/>
                    <a:pt x="366" y="1549"/>
                    <a:pt x="595" y="1439"/>
                  </a:cubicBezTo>
                  <a:cubicBezTo>
                    <a:pt x="798" y="1341"/>
                    <a:pt x="1048" y="1220"/>
                    <a:pt x="1184" y="852"/>
                  </a:cubicBezTo>
                  <a:cubicBezTo>
                    <a:pt x="1419" y="214"/>
                    <a:pt x="1967" y="210"/>
                    <a:pt x="1997" y="210"/>
                  </a:cubicBezTo>
                  <a:cubicBezTo>
                    <a:pt x="1998" y="210"/>
                    <a:pt x="1998" y="210"/>
                    <a:pt x="1998" y="210"/>
                  </a:cubicBezTo>
                  <a:lnTo>
                    <a:pt x="2003" y="11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41;p40">
              <a:extLst>
                <a:ext uri="{FF2B5EF4-FFF2-40B4-BE49-F238E27FC236}">
                  <a16:creationId xmlns:a16="http://schemas.microsoft.com/office/drawing/2014/main" id="{4BC05958-4523-24E5-B31E-F6B7838A48A8}"/>
                </a:ext>
              </a:extLst>
            </p:cNvPr>
            <p:cNvSpPr/>
            <p:nvPr/>
          </p:nvSpPr>
          <p:spPr>
            <a:xfrm>
              <a:off x="6308164" y="2158528"/>
              <a:ext cx="128488" cy="50796"/>
            </a:xfrm>
            <a:custGeom>
              <a:avLst/>
              <a:gdLst/>
              <a:ahLst/>
              <a:cxnLst/>
              <a:rect l="l" t="t" r="r" b="b"/>
              <a:pathLst>
                <a:path w="7586" h="2999" extrusionOk="0">
                  <a:moveTo>
                    <a:pt x="3793" y="0"/>
                  </a:moveTo>
                  <a:cubicBezTo>
                    <a:pt x="1698" y="0"/>
                    <a:pt x="0" y="670"/>
                    <a:pt x="0" y="1499"/>
                  </a:cubicBezTo>
                  <a:cubicBezTo>
                    <a:pt x="0" y="2327"/>
                    <a:pt x="1698" y="2998"/>
                    <a:pt x="3793" y="2998"/>
                  </a:cubicBezTo>
                  <a:cubicBezTo>
                    <a:pt x="5888" y="2998"/>
                    <a:pt x="7586" y="2327"/>
                    <a:pt x="7586" y="1499"/>
                  </a:cubicBezTo>
                  <a:cubicBezTo>
                    <a:pt x="7586" y="670"/>
                    <a:pt x="5888" y="0"/>
                    <a:pt x="3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42;p40">
              <a:extLst>
                <a:ext uri="{FF2B5EF4-FFF2-40B4-BE49-F238E27FC236}">
                  <a16:creationId xmlns:a16="http://schemas.microsoft.com/office/drawing/2014/main" id="{DB3773E6-5AA5-7BC6-2558-C84F0A53B68A}"/>
                </a:ext>
              </a:extLst>
            </p:cNvPr>
            <p:cNvSpPr/>
            <p:nvPr/>
          </p:nvSpPr>
          <p:spPr>
            <a:xfrm>
              <a:off x="6338363" y="2168504"/>
              <a:ext cx="70985" cy="26948"/>
            </a:xfrm>
            <a:custGeom>
              <a:avLst/>
              <a:gdLst/>
              <a:ahLst/>
              <a:cxnLst/>
              <a:rect l="l" t="t" r="r" b="b"/>
              <a:pathLst>
                <a:path w="4191" h="1591" extrusionOk="0">
                  <a:moveTo>
                    <a:pt x="2095" y="0"/>
                  </a:moveTo>
                  <a:cubicBezTo>
                    <a:pt x="939" y="0"/>
                    <a:pt x="1" y="356"/>
                    <a:pt x="1" y="796"/>
                  </a:cubicBezTo>
                  <a:cubicBezTo>
                    <a:pt x="1" y="1234"/>
                    <a:pt x="939" y="1591"/>
                    <a:pt x="2095" y="1591"/>
                  </a:cubicBezTo>
                  <a:cubicBezTo>
                    <a:pt x="3253" y="1591"/>
                    <a:pt x="4191" y="1234"/>
                    <a:pt x="4191" y="796"/>
                  </a:cubicBezTo>
                  <a:cubicBezTo>
                    <a:pt x="4191" y="356"/>
                    <a:pt x="3253" y="0"/>
                    <a:pt x="2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43;p40">
              <a:extLst>
                <a:ext uri="{FF2B5EF4-FFF2-40B4-BE49-F238E27FC236}">
                  <a16:creationId xmlns:a16="http://schemas.microsoft.com/office/drawing/2014/main" id="{18093A03-9361-1D4C-591E-F8C69F86083A}"/>
                </a:ext>
              </a:extLst>
            </p:cNvPr>
            <p:cNvSpPr/>
            <p:nvPr/>
          </p:nvSpPr>
          <p:spPr>
            <a:xfrm>
              <a:off x="6353827" y="2174178"/>
              <a:ext cx="25542" cy="9756"/>
            </a:xfrm>
            <a:custGeom>
              <a:avLst/>
              <a:gdLst/>
              <a:ahLst/>
              <a:cxnLst/>
              <a:rect l="l" t="t" r="r" b="b"/>
              <a:pathLst>
                <a:path w="1508" h="576" extrusionOk="0">
                  <a:moveTo>
                    <a:pt x="754" y="1"/>
                  </a:moveTo>
                  <a:cubicBezTo>
                    <a:pt x="339" y="1"/>
                    <a:pt x="1" y="130"/>
                    <a:pt x="1" y="288"/>
                  </a:cubicBezTo>
                  <a:cubicBezTo>
                    <a:pt x="1" y="447"/>
                    <a:pt x="337" y="575"/>
                    <a:pt x="754" y="575"/>
                  </a:cubicBezTo>
                  <a:cubicBezTo>
                    <a:pt x="1170" y="575"/>
                    <a:pt x="1507" y="446"/>
                    <a:pt x="1507" y="288"/>
                  </a:cubicBezTo>
                  <a:cubicBezTo>
                    <a:pt x="1507" y="130"/>
                    <a:pt x="1171" y="2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44;p40">
              <a:extLst>
                <a:ext uri="{FF2B5EF4-FFF2-40B4-BE49-F238E27FC236}">
                  <a16:creationId xmlns:a16="http://schemas.microsoft.com/office/drawing/2014/main" id="{58EB485B-35B5-4BBD-3EBE-B3C35CBBA10F}"/>
                </a:ext>
              </a:extLst>
            </p:cNvPr>
            <p:cNvSpPr/>
            <p:nvPr/>
          </p:nvSpPr>
          <p:spPr>
            <a:xfrm>
              <a:off x="6452234" y="2039508"/>
              <a:ext cx="70782" cy="165361"/>
            </a:xfrm>
            <a:custGeom>
              <a:avLst/>
              <a:gdLst/>
              <a:ahLst/>
              <a:cxnLst/>
              <a:rect l="l" t="t" r="r" b="b"/>
              <a:pathLst>
                <a:path w="4179" h="9763" extrusionOk="0">
                  <a:moveTo>
                    <a:pt x="1299" y="0"/>
                  </a:moveTo>
                  <a:cubicBezTo>
                    <a:pt x="1192" y="0"/>
                    <a:pt x="1111" y="96"/>
                    <a:pt x="1130" y="201"/>
                  </a:cubicBezTo>
                  <a:lnTo>
                    <a:pt x="1287" y="1058"/>
                  </a:lnTo>
                  <a:cubicBezTo>
                    <a:pt x="1309" y="1178"/>
                    <a:pt x="1243" y="1291"/>
                    <a:pt x="1135" y="1347"/>
                  </a:cubicBezTo>
                  <a:cubicBezTo>
                    <a:pt x="462" y="1693"/>
                    <a:pt x="0" y="2391"/>
                    <a:pt x="0" y="3201"/>
                  </a:cubicBezTo>
                  <a:lnTo>
                    <a:pt x="0" y="9361"/>
                  </a:lnTo>
                  <a:lnTo>
                    <a:pt x="0" y="9381"/>
                  </a:lnTo>
                  <a:cubicBezTo>
                    <a:pt x="0" y="9591"/>
                    <a:pt x="936" y="9762"/>
                    <a:pt x="2089" y="9762"/>
                  </a:cubicBezTo>
                  <a:cubicBezTo>
                    <a:pt x="3242" y="9762"/>
                    <a:pt x="4177" y="9591"/>
                    <a:pt x="4177" y="9381"/>
                  </a:cubicBezTo>
                  <a:cubicBezTo>
                    <a:pt x="4178" y="9374"/>
                    <a:pt x="4178" y="3201"/>
                    <a:pt x="4178" y="3201"/>
                  </a:cubicBezTo>
                  <a:cubicBezTo>
                    <a:pt x="4178" y="2393"/>
                    <a:pt x="3717" y="1694"/>
                    <a:pt x="3044" y="1347"/>
                  </a:cubicBezTo>
                  <a:cubicBezTo>
                    <a:pt x="2936" y="1291"/>
                    <a:pt x="2870" y="1178"/>
                    <a:pt x="2892" y="1058"/>
                  </a:cubicBezTo>
                  <a:lnTo>
                    <a:pt x="3049" y="201"/>
                  </a:lnTo>
                  <a:cubicBezTo>
                    <a:pt x="3068" y="96"/>
                    <a:pt x="2987" y="0"/>
                    <a:pt x="2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45;p40">
              <a:extLst>
                <a:ext uri="{FF2B5EF4-FFF2-40B4-BE49-F238E27FC236}">
                  <a16:creationId xmlns:a16="http://schemas.microsoft.com/office/drawing/2014/main" id="{A90B038E-8A92-9368-E322-9BED236F165D}"/>
                </a:ext>
              </a:extLst>
            </p:cNvPr>
            <p:cNvSpPr/>
            <p:nvPr/>
          </p:nvSpPr>
          <p:spPr>
            <a:xfrm>
              <a:off x="6459466" y="2110324"/>
              <a:ext cx="56385" cy="87516"/>
            </a:xfrm>
            <a:custGeom>
              <a:avLst/>
              <a:gdLst/>
              <a:ahLst/>
              <a:cxnLst/>
              <a:rect l="l" t="t" r="r" b="b"/>
              <a:pathLst>
                <a:path w="3329" h="5167" extrusionOk="0">
                  <a:moveTo>
                    <a:pt x="415" y="0"/>
                  </a:moveTo>
                  <a:cubicBezTo>
                    <a:pt x="185" y="0"/>
                    <a:pt x="0" y="186"/>
                    <a:pt x="4" y="415"/>
                  </a:cubicBezTo>
                  <a:lnTo>
                    <a:pt x="51" y="4833"/>
                  </a:lnTo>
                  <a:cubicBezTo>
                    <a:pt x="52" y="4943"/>
                    <a:pt x="127" y="5038"/>
                    <a:pt x="235" y="5058"/>
                  </a:cubicBezTo>
                  <a:cubicBezTo>
                    <a:pt x="534" y="5114"/>
                    <a:pt x="1009" y="5167"/>
                    <a:pt x="1665" y="5167"/>
                  </a:cubicBezTo>
                  <a:cubicBezTo>
                    <a:pt x="2322" y="5167"/>
                    <a:pt x="2801" y="5112"/>
                    <a:pt x="3098" y="5056"/>
                  </a:cubicBezTo>
                  <a:cubicBezTo>
                    <a:pt x="3206" y="5035"/>
                    <a:pt x="3281" y="4942"/>
                    <a:pt x="3282" y="4832"/>
                  </a:cubicBezTo>
                  <a:lnTo>
                    <a:pt x="3325" y="416"/>
                  </a:lnTo>
                  <a:cubicBezTo>
                    <a:pt x="3328" y="186"/>
                    <a:pt x="3143" y="0"/>
                    <a:pt x="2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46;p40">
              <a:extLst>
                <a:ext uri="{FF2B5EF4-FFF2-40B4-BE49-F238E27FC236}">
                  <a16:creationId xmlns:a16="http://schemas.microsoft.com/office/drawing/2014/main" id="{2F299D78-3238-95A0-C823-D38382C3732E}"/>
                </a:ext>
              </a:extLst>
            </p:cNvPr>
            <p:cNvSpPr/>
            <p:nvPr/>
          </p:nvSpPr>
          <p:spPr>
            <a:xfrm>
              <a:off x="6138399" y="2161898"/>
              <a:ext cx="166038" cy="59095"/>
            </a:xfrm>
            <a:custGeom>
              <a:avLst/>
              <a:gdLst/>
              <a:ahLst/>
              <a:cxnLst/>
              <a:rect l="l" t="t" r="r" b="b"/>
              <a:pathLst>
                <a:path w="9803" h="3489" extrusionOk="0">
                  <a:moveTo>
                    <a:pt x="1408" y="1"/>
                  </a:moveTo>
                  <a:cubicBezTo>
                    <a:pt x="1284" y="1"/>
                    <a:pt x="1168" y="60"/>
                    <a:pt x="1091" y="162"/>
                  </a:cubicBezTo>
                  <a:cubicBezTo>
                    <a:pt x="781" y="581"/>
                    <a:pt x="108" y="1584"/>
                    <a:pt x="40" y="2512"/>
                  </a:cubicBezTo>
                  <a:cubicBezTo>
                    <a:pt x="0" y="3095"/>
                    <a:pt x="192" y="3489"/>
                    <a:pt x="993" y="3489"/>
                  </a:cubicBezTo>
                  <a:cubicBezTo>
                    <a:pt x="1072" y="3489"/>
                    <a:pt x="1157" y="3485"/>
                    <a:pt x="1248" y="3477"/>
                  </a:cubicBezTo>
                  <a:cubicBezTo>
                    <a:pt x="2265" y="3392"/>
                    <a:pt x="7075" y="2357"/>
                    <a:pt x="7075" y="2357"/>
                  </a:cubicBezTo>
                  <a:lnTo>
                    <a:pt x="8343" y="2891"/>
                  </a:lnTo>
                  <a:lnTo>
                    <a:pt x="8314" y="1470"/>
                  </a:lnTo>
                  <a:cubicBezTo>
                    <a:pt x="8303" y="978"/>
                    <a:pt x="9591" y="736"/>
                    <a:pt x="9695" y="565"/>
                  </a:cubicBezTo>
                  <a:cubicBezTo>
                    <a:pt x="9758" y="459"/>
                    <a:pt x="9802" y="372"/>
                    <a:pt x="9577" y="372"/>
                  </a:cubicBezTo>
                  <a:cubicBezTo>
                    <a:pt x="9436" y="372"/>
                    <a:pt x="9191" y="406"/>
                    <a:pt x="8781" y="489"/>
                  </a:cubicBezTo>
                  <a:cubicBezTo>
                    <a:pt x="7713" y="708"/>
                    <a:pt x="7919" y="928"/>
                    <a:pt x="7436" y="1013"/>
                  </a:cubicBezTo>
                  <a:cubicBezTo>
                    <a:pt x="7419" y="1016"/>
                    <a:pt x="7395" y="1018"/>
                    <a:pt x="7364" y="1018"/>
                  </a:cubicBezTo>
                  <a:cubicBezTo>
                    <a:pt x="6653" y="1018"/>
                    <a:pt x="2528" y="214"/>
                    <a:pt x="1486" y="8"/>
                  </a:cubicBezTo>
                  <a:cubicBezTo>
                    <a:pt x="1460" y="3"/>
                    <a:pt x="1434" y="1"/>
                    <a:pt x="1408" y="1"/>
                  </a:cubicBez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47;p40">
              <a:extLst>
                <a:ext uri="{FF2B5EF4-FFF2-40B4-BE49-F238E27FC236}">
                  <a16:creationId xmlns:a16="http://schemas.microsoft.com/office/drawing/2014/main" id="{B13EA546-95C3-4543-3A77-13A43DE77CD3}"/>
                </a:ext>
              </a:extLst>
            </p:cNvPr>
            <p:cNvSpPr/>
            <p:nvPr/>
          </p:nvSpPr>
          <p:spPr>
            <a:xfrm>
              <a:off x="6128440" y="2145977"/>
              <a:ext cx="53201" cy="23120"/>
            </a:xfrm>
            <a:custGeom>
              <a:avLst/>
              <a:gdLst/>
              <a:ahLst/>
              <a:cxnLst/>
              <a:rect l="l" t="t" r="r" b="b"/>
              <a:pathLst>
                <a:path w="3141" h="1365" extrusionOk="0">
                  <a:moveTo>
                    <a:pt x="296" y="0"/>
                  </a:moveTo>
                  <a:cubicBezTo>
                    <a:pt x="166" y="0"/>
                    <a:pt x="57" y="51"/>
                    <a:pt x="0" y="95"/>
                  </a:cubicBezTo>
                  <a:lnTo>
                    <a:pt x="121" y="253"/>
                  </a:lnTo>
                  <a:cubicBezTo>
                    <a:pt x="122" y="252"/>
                    <a:pt x="194" y="198"/>
                    <a:pt x="295" y="198"/>
                  </a:cubicBezTo>
                  <a:cubicBezTo>
                    <a:pt x="347" y="198"/>
                    <a:pt x="407" y="212"/>
                    <a:pt x="469" y="255"/>
                  </a:cubicBezTo>
                  <a:cubicBezTo>
                    <a:pt x="530" y="297"/>
                    <a:pt x="618" y="308"/>
                    <a:pt x="740" y="308"/>
                  </a:cubicBezTo>
                  <a:cubicBezTo>
                    <a:pt x="797" y="308"/>
                    <a:pt x="861" y="305"/>
                    <a:pt x="933" y="302"/>
                  </a:cubicBezTo>
                  <a:cubicBezTo>
                    <a:pt x="1017" y="299"/>
                    <a:pt x="1109" y="296"/>
                    <a:pt x="1206" y="296"/>
                  </a:cubicBezTo>
                  <a:cubicBezTo>
                    <a:pt x="1784" y="296"/>
                    <a:pt x="2556" y="409"/>
                    <a:pt x="2957" y="1365"/>
                  </a:cubicBezTo>
                  <a:lnTo>
                    <a:pt x="3141" y="1290"/>
                  </a:lnTo>
                  <a:cubicBezTo>
                    <a:pt x="2694" y="222"/>
                    <a:pt x="1820" y="99"/>
                    <a:pt x="1207" y="99"/>
                  </a:cubicBezTo>
                  <a:cubicBezTo>
                    <a:pt x="1105" y="99"/>
                    <a:pt x="1011" y="103"/>
                    <a:pt x="927" y="106"/>
                  </a:cubicBezTo>
                  <a:cubicBezTo>
                    <a:pt x="868" y="107"/>
                    <a:pt x="803" y="110"/>
                    <a:pt x="745" y="110"/>
                  </a:cubicBezTo>
                  <a:cubicBezTo>
                    <a:pt x="668" y="110"/>
                    <a:pt x="603" y="106"/>
                    <a:pt x="583" y="92"/>
                  </a:cubicBezTo>
                  <a:cubicBezTo>
                    <a:pt x="485" y="25"/>
                    <a:pt x="386" y="0"/>
                    <a:pt x="296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48;p40">
              <a:extLst>
                <a:ext uri="{FF2B5EF4-FFF2-40B4-BE49-F238E27FC236}">
                  <a16:creationId xmlns:a16="http://schemas.microsoft.com/office/drawing/2014/main" id="{912E4817-A022-EE41-D985-02FD944F9248}"/>
                </a:ext>
              </a:extLst>
            </p:cNvPr>
            <p:cNvSpPr/>
            <p:nvPr/>
          </p:nvSpPr>
          <p:spPr>
            <a:xfrm>
              <a:off x="6141533" y="2126042"/>
              <a:ext cx="34790" cy="33858"/>
            </a:xfrm>
            <a:custGeom>
              <a:avLst/>
              <a:gdLst/>
              <a:ahLst/>
              <a:cxnLst/>
              <a:rect l="l" t="t" r="r" b="b"/>
              <a:pathLst>
                <a:path w="2054" h="1999" extrusionOk="0">
                  <a:moveTo>
                    <a:pt x="48" y="0"/>
                  </a:moveTo>
                  <a:lnTo>
                    <a:pt x="0" y="194"/>
                  </a:lnTo>
                  <a:cubicBezTo>
                    <a:pt x="16" y="198"/>
                    <a:pt x="1523" y="580"/>
                    <a:pt x="1859" y="1998"/>
                  </a:cubicBezTo>
                  <a:lnTo>
                    <a:pt x="2053" y="1952"/>
                  </a:lnTo>
                  <a:cubicBezTo>
                    <a:pt x="1688" y="415"/>
                    <a:pt x="65" y="4"/>
                    <a:pt x="48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549;p40">
              <a:extLst>
                <a:ext uri="{FF2B5EF4-FFF2-40B4-BE49-F238E27FC236}">
                  <a16:creationId xmlns:a16="http://schemas.microsoft.com/office/drawing/2014/main" id="{D571ADDA-A3E2-94D0-AAA0-EA39D6B967EA}"/>
                </a:ext>
              </a:extLst>
            </p:cNvPr>
            <p:cNvSpPr/>
            <p:nvPr/>
          </p:nvSpPr>
          <p:spPr>
            <a:xfrm>
              <a:off x="6185638" y="1960308"/>
              <a:ext cx="11246" cy="177573"/>
            </a:xfrm>
            <a:custGeom>
              <a:avLst/>
              <a:gdLst/>
              <a:ahLst/>
              <a:cxnLst/>
              <a:rect l="l" t="t" r="r" b="b"/>
              <a:pathLst>
                <a:path w="664" h="10484" extrusionOk="0">
                  <a:moveTo>
                    <a:pt x="301" y="1"/>
                  </a:moveTo>
                  <a:lnTo>
                    <a:pt x="301" y="1"/>
                  </a:lnTo>
                  <a:cubicBezTo>
                    <a:pt x="289" y="43"/>
                    <a:pt x="0" y="1046"/>
                    <a:pt x="463" y="2194"/>
                  </a:cubicBezTo>
                  <a:cubicBezTo>
                    <a:pt x="463" y="2492"/>
                    <a:pt x="446" y="6114"/>
                    <a:pt x="96" y="10468"/>
                  </a:cubicBezTo>
                  <a:lnTo>
                    <a:pt x="295" y="10484"/>
                  </a:lnTo>
                  <a:cubicBezTo>
                    <a:pt x="658" y="5956"/>
                    <a:pt x="661" y="2213"/>
                    <a:pt x="663" y="2177"/>
                  </a:cubicBezTo>
                  <a:lnTo>
                    <a:pt x="655" y="2138"/>
                  </a:lnTo>
                  <a:cubicBezTo>
                    <a:pt x="210" y="1048"/>
                    <a:pt x="490" y="67"/>
                    <a:pt x="492" y="5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50;p40">
              <a:extLst>
                <a:ext uri="{FF2B5EF4-FFF2-40B4-BE49-F238E27FC236}">
                  <a16:creationId xmlns:a16="http://schemas.microsoft.com/office/drawing/2014/main" id="{56D8B77D-EF51-4B28-491D-C7B70F2E161E}"/>
                </a:ext>
              </a:extLst>
            </p:cNvPr>
            <p:cNvSpPr/>
            <p:nvPr/>
          </p:nvSpPr>
          <p:spPr>
            <a:xfrm>
              <a:off x="6169005" y="1986629"/>
              <a:ext cx="26168" cy="69376"/>
            </a:xfrm>
            <a:custGeom>
              <a:avLst/>
              <a:gdLst/>
              <a:ahLst/>
              <a:cxnLst/>
              <a:rect l="l" t="t" r="r" b="b"/>
              <a:pathLst>
                <a:path w="1545" h="4096" extrusionOk="0">
                  <a:moveTo>
                    <a:pt x="240" y="1"/>
                  </a:moveTo>
                  <a:lnTo>
                    <a:pt x="240" y="1"/>
                  </a:lnTo>
                  <a:cubicBezTo>
                    <a:pt x="229" y="42"/>
                    <a:pt x="1" y="995"/>
                    <a:pt x="558" y="1746"/>
                  </a:cubicBezTo>
                  <a:cubicBezTo>
                    <a:pt x="593" y="1961"/>
                    <a:pt x="839" y="3378"/>
                    <a:pt x="1386" y="4095"/>
                  </a:cubicBezTo>
                  <a:lnTo>
                    <a:pt x="1544" y="3974"/>
                  </a:lnTo>
                  <a:cubicBezTo>
                    <a:pt x="995" y="3254"/>
                    <a:pt x="755" y="1707"/>
                    <a:pt x="752" y="1691"/>
                  </a:cubicBezTo>
                  <a:lnTo>
                    <a:pt x="732" y="1645"/>
                  </a:lnTo>
                  <a:cubicBezTo>
                    <a:pt x="214" y="969"/>
                    <a:pt x="430" y="58"/>
                    <a:pt x="432" y="48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51;p40">
              <a:extLst>
                <a:ext uri="{FF2B5EF4-FFF2-40B4-BE49-F238E27FC236}">
                  <a16:creationId xmlns:a16="http://schemas.microsoft.com/office/drawing/2014/main" id="{D21DF1F0-4F4E-3CEB-10F8-35FA8F8F5618}"/>
                </a:ext>
              </a:extLst>
            </p:cNvPr>
            <p:cNvSpPr/>
            <p:nvPr/>
          </p:nvSpPr>
          <p:spPr>
            <a:xfrm>
              <a:off x="6196884" y="2253005"/>
              <a:ext cx="64989" cy="47764"/>
            </a:xfrm>
            <a:custGeom>
              <a:avLst/>
              <a:gdLst/>
              <a:ahLst/>
              <a:cxnLst/>
              <a:rect l="l" t="t" r="r" b="b"/>
              <a:pathLst>
                <a:path w="3837" h="2820" extrusionOk="0">
                  <a:moveTo>
                    <a:pt x="579" y="0"/>
                  </a:moveTo>
                  <a:lnTo>
                    <a:pt x="562" y="199"/>
                  </a:lnTo>
                  <a:lnTo>
                    <a:pt x="3478" y="450"/>
                  </a:lnTo>
                  <a:cubicBezTo>
                    <a:pt x="3503" y="729"/>
                    <a:pt x="3539" y="1682"/>
                    <a:pt x="3033" y="2225"/>
                  </a:cubicBezTo>
                  <a:cubicBezTo>
                    <a:pt x="2788" y="2488"/>
                    <a:pt x="2439" y="2620"/>
                    <a:pt x="2009" y="2620"/>
                  </a:cubicBezTo>
                  <a:cubicBezTo>
                    <a:pt x="1964" y="2620"/>
                    <a:pt x="1918" y="2618"/>
                    <a:pt x="1871" y="2616"/>
                  </a:cubicBezTo>
                  <a:cubicBezTo>
                    <a:pt x="1374" y="2584"/>
                    <a:pt x="1001" y="2404"/>
                    <a:pt x="758" y="2079"/>
                  </a:cubicBezTo>
                  <a:cubicBezTo>
                    <a:pt x="215" y="1353"/>
                    <a:pt x="484" y="133"/>
                    <a:pt x="487" y="121"/>
                  </a:cubicBezTo>
                  <a:lnTo>
                    <a:pt x="294" y="77"/>
                  </a:lnTo>
                  <a:lnTo>
                    <a:pt x="294" y="77"/>
                  </a:lnTo>
                  <a:cubicBezTo>
                    <a:pt x="280" y="131"/>
                    <a:pt x="0" y="1398"/>
                    <a:pt x="598" y="2198"/>
                  </a:cubicBezTo>
                  <a:cubicBezTo>
                    <a:pt x="877" y="2571"/>
                    <a:pt x="1301" y="2779"/>
                    <a:pt x="1857" y="2814"/>
                  </a:cubicBezTo>
                  <a:cubicBezTo>
                    <a:pt x="1911" y="2819"/>
                    <a:pt x="1963" y="2820"/>
                    <a:pt x="2015" y="2820"/>
                  </a:cubicBezTo>
                  <a:cubicBezTo>
                    <a:pt x="2504" y="2820"/>
                    <a:pt x="2894" y="2666"/>
                    <a:pt x="3177" y="2362"/>
                  </a:cubicBezTo>
                  <a:cubicBezTo>
                    <a:pt x="3836" y="1655"/>
                    <a:pt x="3676" y="398"/>
                    <a:pt x="3668" y="344"/>
                  </a:cubicBezTo>
                  <a:lnTo>
                    <a:pt x="3657" y="265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52;p40">
              <a:extLst>
                <a:ext uri="{FF2B5EF4-FFF2-40B4-BE49-F238E27FC236}">
                  <a16:creationId xmlns:a16="http://schemas.microsoft.com/office/drawing/2014/main" id="{71E0DAD7-AACC-8BB6-F744-BFDA9C99E1C4}"/>
                </a:ext>
              </a:extLst>
            </p:cNvPr>
            <p:cNvSpPr/>
            <p:nvPr/>
          </p:nvSpPr>
          <p:spPr>
            <a:xfrm>
              <a:off x="6417715" y="2252988"/>
              <a:ext cx="65006" cy="47781"/>
            </a:xfrm>
            <a:custGeom>
              <a:avLst/>
              <a:gdLst/>
              <a:ahLst/>
              <a:cxnLst/>
              <a:rect l="l" t="t" r="r" b="b"/>
              <a:pathLst>
                <a:path w="3838" h="2821" extrusionOk="0">
                  <a:moveTo>
                    <a:pt x="3258" y="0"/>
                  </a:moveTo>
                  <a:lnTo>
                    <a:pt x="179" y="265"/>
                  </a:lnTo>
                  <a:lnTo>
                    <a:pt x="169" y="344"/>
                  </a:lnTo>
                  <a:cubicBezTo>
                    <a:pt x="161" y="399"/>
                    <a:pt x="0" y="1654"/>
                    <a:pt x="659" y="2362"/>
                  </a:cubicBezTo>
                  <a:cubicBezTo>
                    <a:pt x="942" y="2667"/>
                    <a:pt x="1333" y="2821"/>
                    <a:pt x="1823" y="2821"/>
                  </a:cubicBezTo>
                  <a:cubicBezTo>
                    <a:pt x="1874" y="2821"/>
                    <a:pt x="1927" y="2820"/>
                    <a:pt x="1980" y="2814"/>
                  </a:cubicBezTo>
                  <a:cubicBezTo>
                    <a:pt x="2537" y="2779"/>
                    <a:pt x="2962" y="2572"/>
                    <a:pt x="3241" y="2198"/>
                  </a:cubicBezTo>
                  <a:cubicBezTo>
                    <a:pt x="3837" y="1398"/>
                    <a:pt x="3557" y="131"/>
                    <a:pt x="3544" y="76"/>
                  </a:cubicBezTo>
                  <a:lnTo>
                    <a:pt x="3544" y="76"/>
                  </a:lnTo>
                  <a:lnTo>
                    <a:pt x="3351" y="121"/>
                  </a:lnTo>
                  <a:cubicBezTo>
                    <a:pt x="3353" y="134"/>
                    <a:pt x="3625" y="1352"/>
                    <a:pt x="3081" y="2079"/>
                  </a:cubicBezTo>
                  <a:cubicBezTo>
                    <a:pt x="2838" y="2405"/>
                    <a:pt x="2463" y="2585"/>
                    <a:pt x="1968" y="2617"/>
                  </a:cubicBezTo>
                  <a:cubicBezTo>
                    <a:pt x="1920" y="2620"/>
                    <a:pt x="1873" y="2621"/>
                    <a:pt x="1827" y="2621"/>
                  </a:cubicBezTo>
                  <a:cubicBezTo>
                    <a:pt x="1397" y="2621"/>
                    <a:pt x="1049" y="2489"/>
                    <a:pt x="805" y="2226"/>
                  </a:cubicBezTo>
                  <a:cubicBezTo>
                    <a:pt x="298" y="1683"/>
                    <a:pt x="334" y="728"/>
                    <a:pt x="358" y="449"/>
                  </a:cubicBezTo>
                  <a:lnTo>
                    <a:pt x="3274" y="199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553;p40">
              <a:extLst>
                <a:ext uri="{FF2B5EF4-FFF2-40B4-BE49-F238E27FC236}">
                  <a16:creationId xmlns:a16="http://schemas.microsoft.com/office/drawing/2014/main" id="{43ABE9AB-F0E6-A8DD-1679-5E5F7DAB3C3D}"/>
                </a:ext>
              </a:extLst>
            </p:cNvPr>
            <p:cNvSpPr/>
            <p:nvPr/>
          </p:nvSpPr>
          <p:spPr>
            <a:xfrm>
              <a:off x="6260502" y="1847572"/>
              <a:ext cx="40464" cy="80775"/>
            </a:xfrm>
            <a:custGeom>
              <a:avLst/>
              <a:gdLst/>
              <a:ahLst/>
              <a:cxnLst/>
              <a:rect l="l" t="t" r="r" b="b"/>
              <a:pathLst>
                <a:path w="2389" h="4769" extrusionOk="0">
                  <a:moveTo>
                    <a:pt x="2362" y="0"/>
                  </a:moveTo>
                  <a:cubicBezTo>
                    <a:pt x="1237" y="153"/>
                    <a:pt x="0" y="1494"/>
                    <a:pt x="210" y="4768"/>
                  </a:cubicBezTo>
                  <a:lnTo>
                    <a:pt x="409" y="4756"/>
                  </a:lnTo>
                  <a:cubicBezTo>
                    <a:pt x="208" y="1618"/>
                    <a:pt x="1350" y="339"/>
                    <a:pt x="2388" y="197"/>
                  </a:cubicBezTo>
                  <a:lnTo>
                    <a:pt x="23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554;p40">
              <a:extLst>
                <a:ext uri="{FF2B5EF4-FFF2-40B4-BE49-F238E27FC236}">
                  <a16:creationId xmlns:a16="http://schemas.microsoft.com/office/drawing/2014/main" id="{99744F83-1638-C5A3-AD04-760A106F0B4A}"/>
                </a:ext>
              </a:extLst>
            </p:cNvPr>
            <p:cNvSpPr/>
            <p:nvPr/>
          </p:nvSpPr>
          <p:spPr>
            <a:xfrm>
              <a:off x="6233385" y="1925552"/>
              <a:ext cx="81469" cy="100897"/>
            </a:xfrm>
            <a:custGeom>
              <a:avLst/>
              <a:gdLst/>
              <a:ahLst/>
              <a:cxnLst/>
              <a:rect l="l" t="t" r="r" b="b"/>
              <a:pathLst>
                <a:path w="4810" h="5957" extrusionOk="0">
                  <a:moveTo>
                    <a:pt x="2398" y="1"/>
                  </a:moveTo>
                  <a:cubicBezTo>
                    <a:pt x="2259" y="1"/>
                    <a:pt x="2114" y="15"/>
                    <a:pt x="1965" y="43"/>
                  </a:cubicBezTo>
                  <a:cubicBezTo>
                    <a:pt x="1360" y="160"/>
                    <a:pt x="913" y="517"/>
                    <a:pt x="637" y="1102"/>
                  </a:cubicBezTo>
                  <a:cubicBezTo>
                    <a:pt x="1" y="2453"/>
                    <a:pt x="461" y="4840"/>
                    <a:pt x="1070" y="5956"/>
                  </a:cubicBezTo>
                  <a:lnTo>
                    <a:pt x="1244" y="5860"/>
                  </a:lnTo>
                  <a:cubicBezTo>
                    <a:pt x="655" y="4779"/>
                    <a:pt x="208" y="2479"/>
                    <a:pt x="817" y="1186"/>
                  </a:cubicBezTo>
                  <a:cubicBezTo>
                    <a:pt x="1065" y="662"/>
                    <a:pt x="1463" y="342"/>
                    <a:pt x="2004" y="238"/>
                  </a:cubicBezTo>
                  <a:cubicBezTo>
                    <a:pt x="2139" y="212"/>
                    <a:pt x="2269" y="199"/>
                    <a:pt x="2394" y="199"/>
                  </a:cubicBezTo>
                  <a:cubicBezTo>
                    <a:pt x="2846" y="199"/>
                    <a:pt x="3236" y="368"/>
                    <a:pt x="3558" y="702"/>
                  </a:cubicBezTo>
                  <a:cubicBezTo>
                    <a:pt x="4464" y="1644"/>
                    <a:pt x="4605" y="3635"/>
                    <a:pt x="4279" y="5031"/>
                  </a:cubicBezTo>
                  <a:lnTo>
                    <a:pt x="4472" y="5077"/>
                  </a:lnTo>
                  <a:cubicBezTo>
                    <a:pt x="4810" y="3630"/>
                    <a:pt x="4656" y="1556"/>
                    <a:pt x="3701" y="564"/>
                  </a:cubicBezTo>
                  <a:cubicBezTo>
                    <a:pt x="3340" y="189"/>
                    <a:pt x="2903" y="1"/>
                    <a:pt x="2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555;p40">
              <a:extLst>
                <a:ext uri="{FF2B5EF4-FFF2-40B4-BE49-F238E27FC236}">
                  <a16:creationId xmlns:a16="http://schemas.microsoft.com/office/drawing/2014/main" id="{6C8104EA-B06D-A185-C295-3B80F03D9A6E}"/>
                </a:ext>
              </a:extLst>
            </p:cNvPr>
            <p:cNvSpPr/>
            <p:nvPr/>
          </p:nvSpPr>
          <p:spPr>
            <a:xfrm>
              <a:off x="6372001" y="1847538"/>
              <a:ext cx="68394" cy="137448"/>
            </a:xfrm>
            <a:custGeom>
              <a:avLst/>
              <a:gdLst/>
              <a:ahLst/>
              <a:cxnLst/>
              <a:rect l="l" t="t" r="r" b="b"/>
              <a:pathLst>
                <a:path w="4038" h="8115" extrusionOk="0">
                  <a:moveTo>
                    <a:pt x="65" y="1"/>
                  </a:moveTo>
                  <a:cubicBezTo>
                    <a:pt x="43" y="1"/>
                    <a:pt x="22" y="1"/>
                    <a:pt x="1" y="2"/>
                  </a:cubicBezTo>
                  <a:lnTo>
                    <a:pt x="12" y="200"/>
                  </a:lnTo>
                  <a:cubicBezTo>
                    <a:pt x="29" y="199"/>
                    <a:pt x="47" y="199"/>
                    <a:pt x="64" y="199"/>
                  </a:cubicBezTo>
                  <a:cubicBezTo>
                    <a:pt x="415" y="199"/>
                    <a:pt x="813" y="383"/>
                    <a:pt x="1214" y="741"/>
                  </a:cubicBezTo>
                  <a:cubicBezTo>
                    <a:pt x="2932" y="2275"/>
                    <a:pt x="3701" y="5671"/>
                    <a:pt x="3838" y="8115"/>
                  </a:cubicBezTo>
                  <a:lnTo>
                    <a:pt x="4038" y="8103"/>
                  </a:lnTo>
                  <a:cubicBezTo>
                    <a:pt x="3816" y="4138"/>
                    <a:pt x="2503" y="1624"/>
                    <a:pt x="1348" y="593"/>
                  </a:cubicBezTo>
                  <a:cubicBezTo>
                    <a:pt x="909" y="203"/>
                    <a:pt x="460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56;p40">
              <a:extLst>
                <a:ext uri="{FF2B5EF4-FFF2-40B4-BE49-F238E27FC236}">
                  <a16:creationId xmlns:a16="http://schemas.microsoft.com/office/drawing/2014/main" id="{0FBED922-8218-9EC0-78C5-5F0D9C0E9052}"/>
                </a:ext>
              </a:extLst>
            </p:cNvPr>
            <p:cNvSpPr/>
            <p:nvPr/>
          </p:nvSpPr>
          <p:spPr>
            <a:xfrm>
              <a:off x="6413566" y="1983191"/>
              <a:ext cx="50254" cy="3388"/>
            </a:xfrm>
            <a:custGeom>
              <a:avLst/>
              <a:gdLst/>
              <a:ahLst/>
              <a:cxnLst/>
              <a:rect l="l" t="t" r="r" b="b"/>
              <a:pathLst>
                <a:path w="2967" h="200" extrusionOk="0">
                  <a:moveTo>
                    <a:pt x="0" y="1"/>
                  </a:moveTo>
                  <a:lnTo>
                    <a:pt x="0" y="200"/>
                  </a:lnTo>
                  <a:lnTo>
                    <a:pt x="2966" y="200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57;p40">
              <a:extLst>
                <a:ext uri="{FF2B5EF4-FFF2-40B4-BE49-F238E27FC236}">
                  <a16:creationId xmlns:a16="http://schemas.microsoft.com/office/drawing/2014/main" id="{6518555F-91CF-8C28-BCCF-5A04AC7EC9E0}"/>
                </a:ext>
              </a:extLst>
            </p:cNvPr>
            <p:cNvSpPr/>
            <p:nvPr/>
          </p:nvSpPr>
          <p:spPr>
            <a:xfrm>
              <a:off x="6333722" y="2311761"/>
              <a:ext cx="21815" cy="51168"/>
            </a:xfrm>
            <a:custGeom>
              <a:avLst/>
              <a:gdLst/>
              <a:ahLst/>
              <a:cxnLst/>
              <a:rect l="l" t="t" r="r" b="b"/>
              <a:pathLst>
                <a:path w="1288" h="3021" extrusionOk="0">
                  <a:moveTo>
                    <a:pt x="1089" y="1"/>
                  </a:moveTo>
                  <a:cubicBezTo>
                    <a:pt x="1089" y="1"/>
                    <a:pt x="931" y="1354"/>
                    <a:pt x="844" y="2118"/>
                  </a:cubicBezTo>
                  <a:cubicBezTo>
                    <a:pt x="768" y="2786"/>
                    <a:pt x="32" y="2820"/>
                    <a:pt x="0" y="2821"/>
                  </a:cubicBezTo>
                  <a:lnTo>
                    <a:pt x="6" y="3020"/>
                  </a:lnTo>
                  <a:cubicBezTo>
                    <a:pt x="331" y="3008"/>
                    <a:pt x="966" y="2811"/>
                    <a:pt x="1043" y="2140"/>
                  </a:cubicBezTo>
                  <a:cubicBezTo>
                    <a:pt x="1130" y="1376"/>
                    <a:pt x="1288" y="24"/>
                    <a:pt x="1288" y="24"/>
                  </a:cubicBezTo>
                  <a:lnTo>
                    <a:pt x="1089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558;p40">
              <a:extLst>
                <a:ext uri="{FF2B5EF4-FFF2-40B4-BE49-F238E27FC236}">
                  <a16:creationId xmlns:a16="http://schemas.microsoft.com/office/drawing/2014/main" id="{61E863A7-ABA0-372D-054B-36F59DBF3D3A}"/>
                </a:ext>
              </a:extLst>
            </p:cNvPr>
            <p:cNvSpPr/>
            <p:nvPr/>
          </p:nvSpPr>
          <p:spPr>
            <a:xfrm>
              <a:off x="6355809" y="2451123"/>
              <a:ext cx="386412" cy="41768"/>
            </a:xfrm>
            <a:custGeom>
              <a:avLst/>
              <a:gdLst/>
              <a:ahLst/>
              <a:cxnLst/>
              <a:rect l="l" t="t" r="r" b="b"/>
              <a:pathLst>
                <a:path w="22814" h="2466" extrusionOk="0">
                  <a:moveTo>
                    <a:pt x="1234" y="0"/>
                  </a:moveTo>
                  <a:cubicBezTo>
                    <a:pt x="553" y="0"/>
                    <a:pt x="2" y="552"/>
                    <a:pt x="2" y="1232"/>
                  </a:cubicBezTo>
                  <a:cubicBezTo>
                    <a:pt x="1" y="1913"/>
                    <a:pt x="553" y="2465"/>
                    <a:pt x="1234" y="2465"/>
                  </a:cubicBezTo>
                  <a:lnTo>
                    <a:pt x="22814" y="2465"/>
                  </a:lnTo>
                  <a:lnTo>
                    <a:pt x="2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559;p40">
              <a:extLst>
                <a:ext uri="{FF2B5EF4-FFF2-40B4-BE49-F238E27FC236}">
                  <a16:creationId xmlns:a16="http://schemas.microsoft.com/office/drawing/2014/main" id="{84FC4EE6-6AB4-95F8-AA97-821E2278F765}"/>
                </a:ext>
              </a:extLst>
            </p:cNvPr>
            <p:cNvSpPr/>
            <p:nvPr/>
          </p:nvSpPr>
          <p:spPr>
            <a:xfrm>
              <a:off x="6643797" y="2129429"/>
              <a:ext cx="491035" cy="627179"/>
            </a:xfrm>
            <a:custGeom>
              <a:avLst/>
              <a:gdLst/>
              <a:ahLst/>
              <a:cxnLst/>
              <a:rect l="l" t="t" r="r" b="b"/>
              <a:pathLst>
                <a:path w="28991" h="37029" extrusionOk="0">
                  <a:moveTo>
                    <a:pt x="9569" y="0"/>
                  </a:moveTo>
                  <a:cubicBezTo>
                    <a:pt x="8632" y="0"/>
                    <a:pt x="7823" y="653"/>
                    <a:pt x="7626" y="1569"/>
                  </a:cubicBezTo>
                  <a:lnTo>
                    <a:pt x="0" y="37029"/>
                  </a:lnTo>
                  <a:lnTo>
                    <a:pt x="18982" y="37029"/>
                  </a:lnTo>
                  <a:cubicBezTo>
                    <a:pt x="20279" y="37029"/>
                    <a:pt x="21399" y="36124"/>
                    <a:pt x="21673" y="34856"/>
                  </a:cubicBezTo>
                  <a:lnTo>
                    <a:pt x="28801" y="1714"/>
                  </a:lnTo>
                  <a:cubicBezTo>
                    <a:pt x="28991" y="831"/>
                    <a:pt x="28320" y="0"/>
                    <a:pt x="274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560;p40">
              <a:extLst>
                <a:ext uri="{FF2B5EF4-FFF2-40B4-BE49-F238E27FC236}">
                  <a16:creationId xmlns:a16="http://schemas.microsoft.com/office/drawing/2014/main" id="{A7E3C903-3381-3273-D809-7D5C1337E6B3}"/>
                </a:ext>
              </a:extLst>
            </p:cNvPr>
            <p:cNvSpPr/>
            <p:nvPr/>
          </p:nvSpPr>
          <p:spPr>
            <a:xfrm>
              <a:off x="6396781" y="2129429"/>
              <a:ext cx="738323" cy="627213"/>
            </a:xfrm>
            <a:custGeom>
              <a:avLst/>
              <a:gdLst/>
              <a:ahLst/>
              <a:cxnLst/>
              <a:rect l="l" t="t" r="r" b="b"/>
              <a:pathLst>
                <a:path w="43591" h="37031" extrusionOk="0">
                  <a:moveTo>
                    <a:pt x="42163" y="0"/>
                  </a:moveTo>
                  <a:cubicBezTo>
                    <a:pt x="41634" y="0"/>
                    <a:pt x="41177" y="369"/>
                    <a:pt x="41068" y="885"/>
                  </a:cubicBezTo>
                  <a:lnTo>
                    <a:pt x="34245" y="32605"/>
                  </a:lnTo>
                  <a:cubicBezTo>
                    <a:pt x="34129" y="33138"/>
                    <a:pt x="33658" y="33518"/>
                    <a:pt x="33114" y="33519"/>
                  </a:cubicBezTo>
                  <a:lnTo>
                    <a:pt x="1755" y="33519"/>
                  </a:lnTo>
                  <a:cubicBezTo>
                    <a:pt x="786" y="33519"/>
                    <a:pt x="0" y="34306"/>
                    <a:pt x="0" y="35275"/>
                  </a:cubicBezTo>
                  <a:cubicBezTo>
                    <a:pt x="0" y="36244"/>
                    <a:pt x="786" y="37031"/>
                    <a:pt x="1755" y="37031"/>
                  </a:cubicBezTo>
                  <a:lnTo>
                    <a:pt x="33565" y="37031"/>
                  </a:lnTo>
                  <a:cubicBezTo>
                    <a:pt x="34863" y="37031"/>
                    <a:pt x="35984" y="36126"/>
                    <a:pt x="36257" y="34858"/>
                  </a:cubicBezTo>
                  <a:lnTo>
                    <a:pt x="43418" y="1556"/>
                  </a:lnTo>
                  <a:cubicBezTo>
                    <a:pt x="43591" y="754"/>
                    <a:pt x="42980" y="0"/>
                    <a:pt x="42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561;p40">
              <a:extLst>
                <a:ext uri="{FF2B5EF4-FFF2-40B4-BE49-F238E27FC236}">
                  <a16:creationId xmlns:a16="http://schemas.microsoft.com/office/drawing/2014/main" id="{10B4C0F8-686F-9727-5B05-02BDA3FFBC43}"/>
                </a:ext>
              </a:extLst>
            </p:cNvPr>
            <p:cNvSpPr/>
            <p:nvPr/>
          </p:nvSpPr>
          <p:spPr>
            <a:xfrm>
              <a:off x="6712953" y="2129412"/>
              <a:ext cx="422066" cy="627196"/>
            </a:xfrm>
            <a:custGeom>
              <a:avLst/>
              <a:gdLst/>
              <a:ahLst/>
              <a:cxnLst/>
              <a:rect l="l" t="t" r="r" b="b"/>
              <a:pathLst>
                <a:path w="24919" h="37030" extrusionOk="0">
                  <a:moveTo>
                    <a:pt x="23515" y="0"/>
                  </a:moveTo>
                  <a:cubicBezTo>
                    <a:pt x="22999" y="0"/>
                    <a:pt x="22496" y="438"/>
                    <a:pt x="22387" y="943"/>
                  </a:cubicBezTo>
                  <a:lnTo>
                    <a:pt x="15578" y="32606"/>
                  </a:lnTo>
                  <a:cubicBezTo>
                    <a:pt x="15463" y="33139"/>
                    <a:pt x="14991" y="33519"/>
                    <a:pt x="14447" y="33519"/>
                  </a:cubicBezTo>
                  <a:lnTo>
                    <a:pt x="1759" y="33519"/>
                  </a:lnTo>
                  <a:cubicBezTo>
                    <a:pt x="788" y="33519"/>
                    <a:pt x="3" y="34305"/>
                    <a:pt x="0" y="35275"/>
                  </a:cubicBezTo>
                  <a:cubicBezTo>
                    <a:pt x="0" y="36244"/>
                    <a:pt x="787" y="37030"/>
                    <a:pt x="1756" y="37030"/>
                  </a:cubicBezTo>
                  <a:lnTo>
                    <a:pt x="14896" y="37030"/>
                  </a:lnTo>
                  <a:cubicBezTo>
                    <a:pt x="16192" y="37030"/>
                    <a:pt x="17315" y="36125"/>
                    <a:pt x="17586" y="34857"/>
                  </a:cubicBezTo>
                  <a:lnTo>
                    <a:pt x="24750" y="1556"/>
                  </a:lnTo>
                  <a:cubicBezTo>
                    <a:pt x="24918" y="774"/>
                    <a:pt x="24343" y="37"/>
                    <a:pt x="23555" y="1"/>
                  </a:cubicBezTo>
                  <a:cubicBezTo>
                    <a:pt x="23542" y="0"/>
                    <a:pt x="23528" y="0"/>
                    <a:pt x="23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562;p40">
              <a:extLst>
                <a:ext uri="{FF2B5EF4-FFF2-40B4-BE49-F238E27FC236}">
                  <a16:creationId xmlns:a16="http://schemas.microsoft.com/office/drawing/2014/main" id="{64123564-E094-4B9C-72CB-2B8B1AC54889}"/>
                </a:ext>
              </a:extLst>
            </p:cNvPr>
            <p:cNvSpPr/>
            <p:nvPr/>
          </p:nvSpPr>
          <p:spPr>
            <a:xfrm>
              <a:off x="6748014" y="2796902"/>
              <a:ext cx="123525" cy="215513"/>
            </a:xfrm>
            <a:custGeom>
              <a:avLst/>
              <a:gdLst/>
              <a:ahLst/>
              <a:cxnLst/>
              <a:rect l="l" t="t" r="r" b="b"/>
              <a:pathLst>
                <a:path w="7293" h="12724" extrusionOk="0">
                  <a:moveTo>
                    <a:pt x="1" y="0"/>
                  </a:moveTo>
                  <a:lnTo>
                    <a:pt x="1" y="12723"/>
                  </a:lnTo>
                  <a:lnTo>
                    <a:pt x="7292" y="12723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563;p40">
              <a:extLst>
                <a:ext uri="{FF2B5EF4-FFF2-40B4-BE49-F238E27FC236}">
                  <a16:creationId xmlns:a16="http://schemas.microsoft.com/office/drawing/2014/main" id="{6E2F756F-FC31-9411-E1EC-807B64659C71}"/>
                </a:ext>
              </a:extLst>
            </p:cNvPr>
            <p:cNvSpPr/>
            <p:nvPr/>
          </p:nvSpPr>
          <p:spPr>
            <a:xfrm>
              <a:off x="6792847" y="2796902"/>
              <a:ext cx="78709" cy="215496"/>
            </a:xfrm>
            <a:custGeom>
              <a:avLst/>
              <a:gdLst/>
              <a:ahLst/>
              <a:cxnLst/>
              <a:rect l="l" t="t" r="r" b="b"/>
              <a:pathLst>
                <a:path w="4647" h="12723" extrusionOk="0">
                  <a:moveTo>
                    <a:pt x="2526" y="0"/>
                  </a:moveTo>
                  <a:lnTo>
                    <a:pt x="1" y="1116"/>
                  </a:lnTo>
                  <a:lnTo>
                    <a:pt x="2526" y="4464"/>
                  </a:lnTo>
                  <a:lnTo>
                    <a:pt x="2526" y="12722"/>
                  </a:lnTo>
                  <a:lnTo>
                    <a:pt x="4646" y="12722"/>
                  </a:lnTo>
                  <a:lnTo>
                    <a:pt x="46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564;p40">
              <a:extLst>
                <a:ext uri="{FF2B5EF4-FFF2-40B4-BE49-F238E27FC236}">
                  <a16:creationId xmlns:a16="http://schemas.microsoft.com/office/drawing/2014/main" id="{EF18BBA5-7A86-5B18-6085-0C0950D15533}"/>
                </a:ext>
              </a:extLst>
            </p:cNvPr>
            <p:cNvSpPr/>
            <p:nvPr/>
          </p:nvSpPr>
          <p:spPr>
            <a:xfrm>
              <a:off x="6658380" y="2999542"/>
              <a:ext cx="302809" cy="46155"/>
            </a:xfrm>
            <a:custGeom>
              <a:avLst/>
              <a:gdLst/>
              <a:ahLst/>
              <a:cxnLst/>
              <a:rect l="l" t="t" r="r" b="b"/>
              <a:pathLst>
                <a:path w="17878" h="2725" extrusionOk="0">
                  <a:moveTo>
                    <a:pt x="8939" y="1"/>
                  </a:moveTo>
                  <a:cubicBezTo>
                    <a:pt x="5302" y="1"/>
                    <a:pt x="2068" y="1067"/>
                    <a:pt x="1" y="2724"/>
                  </a:cubicBezTo>
                  <a:lnTo>
                    <a:pt x="17877" y="2724"/>
                  </a:lnTo>
                  <a:cubicBezTo>
                    <a:pt x="15810" y="1068"/>
                    <a:pt x="12577" y="1"/>
                    <a:pt x="89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565;p40">
              <a:extLst>
                <a:ext uri="{FF2B5EF4-FFF2-40B4-BE49-F238E27FC236}">
                  <a16:creationId xmlns:a16="http://schemas.microsoft.com/office/drawing/2014/main" id="{0A23847E-54FF-5B30-5D79-D619C91697AA}"/>
                </a:ext>
              </a:extLst>
            </p:cNvPr>
            <p:cNvSpPr/>
            <p:nvPr/>
          </p:nvSpPr>
          <p:spPr>
            <a:xfrm>
              <a:off x="6558805" y="2756303"/>
              <a:ext cx="234059" cy="59501"/>
            </a:xfrm>
            <a:custGeom>
              <a:avLst/>
              <a:gdLst/>
              <a:ahLst/>
              <a:cxnLst/>
              <a:rect l="l" t="t" r="r" b="b"/>
              <a:pathLst>
                <a:path w="13819" h="3513" extrusionOk="0">
                  <a:moveTo>
                    <a:pt x="1" y="1"/>
                  </a:moveTo>
                  <a:lnTo>
                    <a:pt x="2587" y="3513"/>
                  </a:lnTo>
                  <a:lnTo>
                    <a:pt x="13819" y="3513"/>
                  </a:lnTo>
                  <a:lnTo>
                    <a:pt x="112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566;p40">
              <a:extLst>
                <a:ext uri="{FF2B5EF4-FFF2-40B4-BE49-F238E27FC236}">
                  <a16:creationId xmlns:a16="http://schemas.microsoft.com/office/drawing/2014/main" id="{4A7A5998-FF08-13BA-4DBF-1BEAB7344F10}"/>
                </a:ext>
              </a:extLst>
            </p:cNvPr>
            <p:cNvSpPr/>
            <p:nvPr/>
          </p:nvSpPr>
          <p:spPr>
            <a:xfrm>
              <a:off x="7106919" y="3012381"/>
              <a:ext cx="201116" cy="33299"/>
            </a:xfrm>
            <a:custGeom>
              <a:avLst/>
              <a:gdLst/>
              <a:ahLst/>
              <a:cxnLst/>
              <a:rect l="l" t="t" r="r" b="b"/>
              <a:pathLst>
                <a:path w="11874" h="1966" extrusionOk="0">
                  <a:moveTo>
                    <a:pt x="5937" y="0"/>
                  </a:moveTo>
                  <a:cubicBezTo>
                    <a:pt x="3520" y="0"/>
                    <a:pt x="1373" y="771"/>
                    <a:pt x="0" y="1965"/>
                  </a:cubicBezTo>
                  <a:lnTo>
                    <a:pt x="11874" y="1965"/>
                  </a:lnTo>
                  <a:cubicBezTo>
                    <a:pt x="10501" y="771"/>
                    <a:pt x="8353" y="0"/>
                    <a:pt x="59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567;p40">
              <a:extLst>
                <a:ext uri="{FF2B5EF4-FFF2-40B4-BE49-F238E27FC236}">
                  <a16:creationId xmlns:a16="http://schemas.microsoft.com/office/drawing/2014/main" id="{4AAF74D3-1F09-7709-DF65-AED5A533A0CF}"/>
                </a:ext>
              </a:extLst>
            </p:cNvPr>
            <p:cNvSpPr/>
            <p:nvPr/>
          </p:nvSpPr>
          <p:spPr>
            <a:xfrm>
              <a:off x="7195011" y="1761716"/>
              <a:ext cx="24932" cy="1260895"/>
            </a:xfrm>
            <a:custGeom>
              <a:avLst/>
              <a:gdLst/>
              <a:ahLst/>
              <a:cxnLst/>
              <a:rect l="l" t="t" r="r" b="b"/>
              <a:pathLst>
                <a:path w="1472" h="74444" extrusionOk="0">
                  <a:moveTo>
                    <a:pt x="1" y="1"/>
                  </a:moveTo>
                  <a:lnTo>
                    <a:pt x="1" y="74444"/>
                  </a:lnTo>
                  <a:lnTo>
                    <a:pt x="1471" y="74444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568;p40">
              <a:extLst>
                <a:ext uri="{FF2B5EF4-FFF2-40B4-BE49-F238E27FC236}">
                  <a16:creationId xmlns:a16="http://schemas.microsoft.com/office/drawing/2014/main" id="{96A979D3-76F1-1583-B0F5-AD4E0F05F2CB}"/>
                </a:ext>
              </a:extLst>
            </p:cNvPr>
            <p:cNvSpPr/>
            <p:nvPr/>
          </p:nvSpPr>
          <p:spPr>
            <a:xfrm>
              <a:off x="7096672" y="1783430"/>
              <a:ext cx="150405" cy="18716"/>
            </a:xfrm>
            <a:custGeom>
              <a:avLst/>
              <a:gdLst/>
              <a:ahLst/>
              <a:cxnLst/>
              <a:rect l="l" t="t" r="r" b="b"/>
              <a:pathLst>
                <a:path w="8880" h="1105" extrusionOk="0">
                  <a:moveTo>
                    <a:pt x="0" y="0"/>
                  </a:moveTo>
                  <a:cubicBezTo>
                    <a:pt x="0" y="608"/>
                    <a:pt x="496" y="1105"/>
                    <a:pt x="1105" y="1105"/>
                  </a:cubicBezTo>
                  <a:lnTo>
                    <a:pt x="8880" y="1105"/>
                  </a:lnTo>
                  <a:lnTo>
                    <a:pt x="8880" y="929"/>
                  </a:lnTo>
                  <a:lnTo>
                    <a:pt x="1105" y="929"/>
                  </a:lnTo>
                  <a:cubicBezTo>
                    <a:pt x="594" y="929"/>
                    <a:pt x="176" y="512"/>
                    <a:pt x="1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569;p40">
              <a:extLst>
                <a:ext uri="{FF2B5EF4-FFF2-40B4-BE49-F238E27FC236}">
                  <a16:creationId xmlns:a16="http://schemas.microsoft.com/office/drawing/2014/main" id="{5756D8B5-5F80-C8E7-69AD-4AF71E4AD307}"/>
                </a:ext>
              </a:extLst>
            </p:cNvPr>
            <p:cNvSpPr/>
            <p:nvPr/>
          </p:nvSpPr>
          <p:spPr>
            <a:xfrm>
              <a:off x="7126177" y="1792017"/>
              <a:ext cx="5268" cy="62923"/>
            </a:xfrm>
            <a:custGeom>
              <a:avLst/>
              <a:gdLst/>
              <a:ahLst/>
              <a:cxnLst/>
              <a:rect l="l" t="t" r="r" b="b"/>
              <a:pathLst>
                <a:path w="311" h="3715" extrusionOk="0">
                  <a:moveTo>
                    <a:pt x="1" y="0"/>
                  </a:moveTo>
                  <a:lnTo>
                    <a:pt x="1" y="3715"/>
                  </a:lnTo>
                  <a:lnTo>
                    <a:pt x="311" y="3715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570;p40">
              <a:extLst>
                <a:ext uri="{FF2B5EF4-FFF2-40B4-BE49-F238E27FC236}">
                  <a16:creationId xmlns:a16="http://schemas.microsoft.com/office/drawing/2014/main" id="{D3E20921-52A9-57F2-C083-BF6BEF91EA2E}"/>
                </a:ext>
              </a:extLst>
            </p:cNvPr>
            <p:cNvSpPr/>
            <p:nvPr/>
          </p:nvSpPr>
          <p:spPr>
            <a:xfrm>
              <a:off x="7084731" y="1844422"/>
              <a:ext cx="88210" cy="147864"/>
            </a:xfrm>
            <a:custGeom>
              <a:avLst/>
              <a:gdLst/>
              <a:ahLst/>
              <a:cxnLst/>
              <a:rect l="l" t="t" r="r" b="b"/>
              <a:pathLst>
                <a:path w="5208" h="8730" extrusionOk="0">
                  <a:moveTo>
                    <a:pt x="0" y="0"/>
                  </a:moveTo>
                  <a:lnTo>
                    <a:pt x="0" y="5215"/>
                  </a:lnTo>
                  <a:cubicBezTo>
                    <a:pt x="0" y="5762"/>
                    <a:pt x="278" y="6273"/>
                    <a:pt x="738" y="6568"/>
                  </a:cubicBezTo>
                  <a:lnTo>
                    <a:pt x="1440" y="7020"/>
                  </a:lnTo>
                  <a:cubicBezTo>
                    <a:pt x="1700" y="7188"/>
                    <a:pt x="1857" y="7477"/>
                    <a:pt x="1857" y="7788"/>
                  </a:cubicBezTo>
                  <a:lnTo>
                    <a:pt x="1857" y="8309"/>
                  </a:lnTo>
                  <a:cubicBezTo>
                    <a:pt x="1857" y="8541"/>
                    <a:pt x="2046" y="8729"/>
                    <a:pt x="2277" y="8729"/>
                  </a:cubicBezTo>
                  <a:lnTo>
                    <a:pt x="2930" y="8729"/>
                  </a:lnTo>
                  <a:cubicBezTo>
                    <a:pt x="3162" y="8729"/>
                    <a:pt x="3350" y="8541"/>
                    <a:pt x="3350" y="8309"/>
                  </a:cubicBezTo>
                  <a:lnTo>
                    <a:pt x="3350" y="7788"/>
                  </a:lnTo>
                  <a:cubicBezTo>
                    <a:pt x="3350" y="7477"/>
                    <a:pt x="3508" y="7188"/>
                    <a:pt x="3768" y="7020"/>
                  </a:cubicBezTo>
                  <a:lnTo>
                    <a:pt x="4470" y="6568"/>
                  </a:lnTo>
                  <a:cubicBezTo>
                    <a:pt x="4929" y="6273"/>
                    <a:pt x="5207" y="5762"/>
                    <a:pt x="5207" y="5215"/>
                  </a:cubicBezTo>
                  <a:lnTo>
                    <a:pt x="5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571;p40">
              <a:extLst>
                <a:ext uri="{FF2B5EF4-FFF2-40B4-BE49-F238E27FC236}">
                  <a16:creationId xmlns:a16="http://schemas.microsoft.com/office/drawing/2014/main" id="{AB379B10-A94D-B141-0B9B-886003103FCA}"/>
                </a:ext>
              </a:extLst>
            </p:cNvPr>
            <p:cNvSpPr/>
            <p:nvPr/>
          </p:nvSpPr>
          <p:spPr>
            <a:xfrm>
              <a:off x="7096113" y="1880753"/>
              <a:ext cx="65362" cy="86906"/>
            </a:xfrm>
            <a:custGeom>
              <a:avLst/>
              <a:gdLst/>
              <a:ahLst/>
              <a:cxnLst/>
              <a:rect l="l" t="t" r="r" b="b"/>
              <a:pathLst>
                <a:path w="3859" h="5131" extrusionOk="0">
                  <a:moveTo>
                    <a:pt x="20" y="0"/>
                  </a:moveTo>
                  <a:cubicBezTo>
                    <a:pt x="13" y="0"/>
                    <a:pt x="7" y="0"/>
                    <a:pt x="1" y="0"/>
                  </a:cubicBezTo>
                  <a:lnTo>
                    <a:pt x="1" y="3071"/>
                  </a:lnTo>
                  <a:cubicBezTo>
                    <a:pt x="1" y="3391"/>
                    <a:pt x="161" y="3684"/>
                    <a:pt x="429" y="3856"/>
                  </a:cubicBezTo>
                  <a:lnTo>
                    <a:pt x="1131" y="4308"/>
                  </a:lnTo>
                  <a:cubicBezTo>
                    <a:pt x="1438" y="4504"/>
                    <a:pt x="1659" y="4797"/>
                    <a:pt x="1772" y="5130"/>
                  </a:cubicBezTo>
                  <a:lnTo>
                    <a:pt x="2088" y="5130"/>
                  </a:lnTo>
                  <a:cubicBezTo>
                    <a:pt x="2202" y="4797"/>
                    <a:pt x="2423" y="4504"/>
                    <a:pt x="2730" y="4308"/>
                  </a:cubicBezTo>
                  <a:lnTo>
                    <a:pt x="3430" y="3856"/>
                  </a:lnTo>
                  <a:cubicBezTo>
                    <a:pt x="3699" y="3684"/>
                    <a:pt x="3859" y="3391"/>
                    <a:pt x="3859" y="3071"/>
                  </a:cubicBezTo>
                  <a:lnTo>
                    <a:pt x="3859" y="54"/>
                  </a:lnTo>
                  <a:cubicBezTo>
                    <a:pt x="3781" y="33"/>
                    <a:pt x="3693" y="19"/>
                    <a:pt x="3594" y="19"/>
                  </a:cubicBezTo>
                  <a:cubicBezTo>
                    <a:pt x="3403" y="19"/>
                    <a:pt x="3176" y="73"/>
                    <a:pt x="2922" y="235"/>
                  </a:cubicBezTo>
                  <a:cubicBezTo>
                    <a:pt x="2922" y="235"/>
                    <a:pt x="2716" y="122"/>
                    <a:pt x="2397" y="122"/>
                  </a:cubicBezTo>
                  <a:cubicBezTo>
                    <a:pt x="2237" y="122"/>
                    <a:pt x="2050" y="150"/>
                    <a:pt x="1846" y="235"/>
                  </a:cubicBezTo>
                  <a:cubicBezTo>
                    <a:pt x="1846" y="235"/>
                    <a:pt x="1518" y="122"/>
                    <a:pt x="1205" y="122"/>
                  </a:cubicBezTo>
                  <a:cubicBezTo>
                    <a:pt x="1049" y="122"/>
                    <a:pt x="896" y="150"/>
                    <a:pt x="791" y="235"/>
                  </a:cubicBezTo>
                  <a:cubicBezTo>
                    <a:pt x="791" y="235"/>
                    <a:pt x="435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572;p40">
              <a:extLst>
                <a:ext uri="{FF2B5EF4-FFF2-40B4-BE49-F238E27FC236}">
                  <a16:creationId xmlns:a16="http://schemas.microsoft.com/office/drawing/2014/main" id="{1F3B7ADF-3F3A-80F0-777D-CB19C8681FDC}"/>
                </a:ext>
              </a:extLst>
            </p:cNvPr>
            <p:cNvSpPr/>
            <p:nvPr/>
          </p:nvSpPr>
          <p:spPr>
            <a:xfrm>
              <a:off x="6558788" y="2796902"/>
              <a:ext cx="71934" cy="286159"/>
            </a:xfrm>
            <a:custGeom>
              <a:avLst/>
              <a:gdLst/>
              <a:ahLst/>
              <a:cxnLst/>
              <a:rect l="l" t="t" r="r" b="b"/>
              <a:pathLst>
                <a:path w="4247" h="16895" extrusionOk="0">
                  <a:moveTo>
                    <a:pt x="3592" y="0"/>
                  </a:moveTo>
                  <a:cubicBezTo>
                    <a:pt x="3592" y="0"/>
                    <a:pt x="3592" y="1"/>
                    <a:pt x="3592" y="1"/>
                  </a:cubicBezTo>
                  <a:lnTo>
                    <a:pt x="3592" y="1"/>
                  </a:lnTo>
                  <a:lnTo>
                    <a:pt x="3592" y="0"/>
                  </a:lnTo>
                  <a:close/>
                  <a:moveTo>
                    <a:pt x="122" y="1"/>
                  </a:moveTo>
                  <a:lnTo>
                    <a:pt x="1729" y="10655"/>
                  </a:lnTo>
                  <a:lnTo>
                    <a:pt x="1384" y="12585"/>
                  </a:lnTo>
                  <a:lnTo>
                    <a:pt x="1" y="16895"/>
                  </a:lnTo>
                  <a:cubicBezTo>
                    <a:pt x="1512" y="16482"/>
                    <a:pt x="3326" y="13999"/>
                    <a:pt x="3326" y="13999"/>
                  </a:cubicBezTo>
                  <a:lnTo>
                    <a:pt x="3326" y="15482"/>
                  </a:lnTo>
                  <a:lnTo>
                    <a:pt x="3936" y="15482"/>
                  </a:lnTo>
                  <a:cubicBezTo>
                    <a:pt x="3936" y="15482"/>
                    <a:pt x="4247" y="13723"/>
                    <a:pt x="4178" y="12688"/>
                  </a:cubicBezTo>
                  <a:cubicBezTo>
                    <a:pt x="4110" y="11653"/>
                    <a:pt x="3592" y="11032"/>
                    <a:pt x="3385" y="10033"/>
                  </a:cubicBezTo>
                  <a:cubicBezTo>
                    <a:pt x="3179" y="9040"/>
                    <a:pt x="3587" y="113"/>
                    <a:pt x="3592" y="1"/>
                  </a:cubicBez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573;p40">
              <a:extLst>
                <a:ext uri="{FF2B5EF4-FFF2-40B4-BE49-F238E27FC236}">
                  <a16:creationId xmlns:a16="http://schemas.microsoft.com/office/drawing/2014/main" id="{8EFCC801-653B-394C-0818-4F11CD0E1CC3}"/>
                </a:ext>
              </a:extLst>
            </p:cNvPr>
            <p:cNvSpPr/>
            <p:nvPr/>
          </p:nvSpPr>
          <p:spPr>
            <a:xfrm>
              <a:off x="6471102" y="2783471"/>
              <a:ext cx="71934" cy="286159"/>
            </a:xfrm>
            <a:custGeom>
              <a:avLst/>
              <a:gdLst/>
              <a:ahLst/>
              <a:cxnLst/>
              <a:rect l="l" t="t" r="r" b="b"/>
              <a:pathLst>
                <a:path w="4247" h="16895" extrusionOk="0">
                  <a:moveTo>
                    <a:pt x="3592" y="0"/>
                  </a:moveTo>
                  <a:cubicBezTo>
                    <a:pt x="3592" y="0"/>
                    <a:pt x="3592" y="1"/>
                    <a:pt x="3592" y="1"/>
                  </a:cubicBezTo>
                  <a:lnTo>
                    <a:pt x="3592" y="1"/>
                  </a:lnTo>
                  <a:lnTo>
                    <a:pt x="3592" y="0"/>
                  </a:lnTo>
                  <a:close/>
                  <a:moveTo>
                    <a:pt x="121" y="1"/>
                  </a:moveTo>
                  <a:lnTo>
                    <a:pt x="1728" y="10654"/>
                  </a:lnTo>
                  <a:lnTo>
                    <a:pt x="1384" y="12585"/>
                  </a:lnTo>
                  <a:lnTo>
                    <a:pt x="0" y="16894"/>
                  </a:lnTo>
                  <a:cubicBezTo>
                    <a:pt x="1512" y="16482"/>
                    <a:pt x="3326" y="13999"/>
                    <a:pt x="3326" y="13999"/>
                  </a:cubicBezTo>
                  <a:lnTo>
                    <a:pt x="3326" y="15481"/>
                  </a:lnTo>
                  <a:lnTo>
                    <a:pt x="3936" y="15481"/>
                  </a:lnTo>
                  <a:cubicBezTo>
                    <a:pt x="3936" y="15481"/>
                    <a:pt x="4247" y="13723"/>
                    <a:pt x="4178" y="12688"/>
                  </a:cubicBezTo>
                  <a:cubicBezTo>
                    <a:pt x="4110" y="11653"/>
                    <a:pt x="3592" y="11032"/>
                    <a:pt x="3385" y="10033"/>
                  </a:cubicBezTo>
                  <a:cubicBezTo>
                    <a:pt x="3179" y="9039"/>
                    <a:pt x="3587" y="113"/>
                    <a:pt x="3592" y="1"/>
                  </a:cubicBez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574;p40">
              <a:extLst>
                <a:ext uri="{FF2B5EF4-FFF2-40B4-BE49-F238E27FC236}">
                  <a16:creationId xmlns:a16="http://schemas.microsoft.com/office/drawing/2014/main" id="{ABACA6ED-5F35-E4A8-402B-6EFF932E0C54}"/>
                </a:ext>
              </a:extLst>
            </p:cNvPr>
            <p:cNvSpPr/>
            <p:nvPr/>
          </p:nvSpPr>
          <p:spPr>
            <a:xfrm>
              <a:off x="6399812" y="2496177"/>
              <a:ext cx="504788" cy="303080"/>
            </a:xfrm>
            <a:custGeom>
              <a:avLst/>
              <a:gdLst/>
              <a:ahLst/>
              <a:cxnLst/>
              <a:rect l="l" t="t" r="r" b="b"/>
              <a:pathLst>
                <a:path w="29803" h="17894" extrusionOk="0">
                  <a:moveTo>
                    <a:pt x="21543" y="1"/>
                  </a:moveTo>
                  <a:lnTo>
                    <a:pt x="20736" y="1707"/>
                  </a:lnTo>
                  <a:cubicBezTo>
                    <a:pt x="20736" y="1707"/>
                    <a:pt x="4187" y="1999"/>
                    <a:pt x="2014" y="5239"/>
                  </a:cubicBezTo>
                  <a:cubicBezTo>
                    <a:pt x="0" y="8246"/>
                    <a:pt x="2531" y="14375"/>
                    <a:pt x="2636" y="15511"/>
                  </a:cubicBezTo>
                  <a:cubicBezTo>
                    <a:pt x="2739" y="16648"/>
                    <a:pt x="2807" y="17893"/>
                    <a:pt x="2807" y="17893"/>
                  </a:cubicBezTo>
                  <a:lnTo>
                    <a:pt x="8173" y="17893"/>
                  </a:lnTo>
                  <a:lnTo>
                    <a:pt x="7588" y="9751"/>
                  </a:lnTo>
                  <a:cubicBezTo>
                    <a:pt x="7588" y="9751"/>
                    <a:pt x="16606" y="8873"/>
                    <a:pt x="23205" y="5900"/>
                  </a:cubicBezTo>
                  <a:cubicBezTo>
                    <a:pt x="29802" y="2925"/>
                    <a:pt x="27565" y="1"/>
                    <a:pt x="27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575;p40">
              <a:extLst>
                <a:ext uri="{FF2B5EF4-FFF2-40B4-BE49-F238E27FC236}">
                  <a16:creationId xmlns:a16="http://schemas.microsoft.com/office/drawing/2014/main" id="{8869635C-F91E-4E53-FA9C-64992D2E381D}"/>
                </a:ext>
              </a:extLst>
            </p:cNvPr>
            <p:cNvSpPr/>
            <p:nvPr/>
          </p:nvSpPr>
          <p:spPr>
            <a:xfrm>
              <a:off x="6462769" y="2496160"/>
              <a:ext cx="441832" cy="303080"/>
            </a:xfrm>
            <a:custGeom>
              <a:avLst/>
              <a:gdLst/>
              <a:ahLst/>
              <a:cxnLst/>
              <a:rect l="l" t="t" r="r" b="b"/>
              <a:pathLst>
                <a:path w="26086" h="17894" extrusionOk="0">
                  <a:moveTo>
                    <a:pt x="17826" y="1"/>
                  </a:moveTo>
                  <a:lnTo>
                    <a:pt x="17019" y="1707"/>
                  </a:lnTo>
                  <a:cubicBezTo>
                    <a:pt x="17019" y="1707"/>
                    <a:pt x="9663" y="1837"/>
                    <a:pt x="4117" y="2883"/>
                  </a:cubicBezTo>
                  <a:cubicBezTo>
                    <a:pt x="1347" y="4642"/>
                    <a:pt x="0" y="6315"/>
                    <a:pt x="658" y="8688"/>
                  </a:cubicBezTo>
                  <a:cubicBezTo>
                    <a:pt x="1470" y="11618"/>
                    <a:pt x="2176" y="13377"/>
                    <a:pt x="1875" y="14342"/>
                  </a:cubicBezTo>
                  <a:cubicBezTo>
                    <a:pt x="1608" y="15197"/>
                    <a:pt x="2796" y="16592"/>
                    <a:pt x="2843" y="17893"/>
                  </a:cubicBezTo>
                  <a:lnTo>
                    <a:pt x="4456" y="17893"/>
                  </a:lnTo>
                  <a:lnTo>
                    <a:pt x="3871" y="9751"/>
                  </a:lnTo>
                  <a:cubicBezTo>
                    <a:pt x="3871" y="9751"/>
                    <a:pt x="12890" y="8873"/>
                    <a:pt x="19488" y="5900"/>
                  </a:cubicBezTo>
                  <a:cubicBezTo>
                    <a:pt x="26085" y="2925"/>
                    <a:pt x="23848" y="1"/>
                    <a:pt x="2384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576;p40">
              <a:extLst>
                <a:ext uri="{FF2B5EF4-FFF2-40B4-BE49-F238E27FC236}">
                  <a16:creationId xmlns:a16="http://schemas.microsoft.com/office/drawing/2014/main" id="{7E5AF577-4BCC-51E6-1AF2-D5A0A526202A}"/>
                </a:ext>
              </a:extLst>
            </p:cNvPr>
            <p:cNvSpPr/>
            <p:nvPr/>
          </p:nvSpPr>
          <p:spPr>
            <a:xfrm>
              <a:off x="6486160" y="2504120"/>
              <a:ext cx="519033" cy="303622"/>
            </a:xfrm>
            <a:custGeom>
              <a:avLst/>
              <a:gdLst/>
              <a:ahLst/>
              <a:cxnLst/>
              <a:rect l="l" t="t" r="r" b="b"/>
              <a:pathLst>
                <a:path w="30644" h="17926" extrusionOk="0">
                  <a:moveTo>
                    <a:pt x="27955" y="1"/>
                  </a:moveTo>
                  <a:lnTo>
                    <a:pt x="18105" y="11"/>
                  </a:lnTo>
                  <a:lnTo>
                    <a:pt x="17886" y="732"/>
                  </a:lnTo>
                  <a:cubicBezTo>
                    <a:pt x="17497" y="2000"/>
                    <a:pt x="16362" y="2890"/>
                    <a:pt x="15039" y="2965"/>
                  </a:cubicBezTo>
                  <a:cubicBezTo>
                    <a:pt x="11458" y="3168"/>
                    <a:pt x="4565" y="3807"/>
                    <a:pt x="2638" y="5772"/>
                  </a:cubicBezTo>
                  <a:cubicBezTo>
                    <a:pt x="0" y="8461"/>
                    <a:pt x="2483" y="15391"/>
                    <a:pt x="2328" y="16373"/>
                  </a:cubicBezTo>
                  <a:cubicBezTo>
                    <a:pt x="2173" y="17356"/>
                    <a:pt x="2328" y="17925"/>
                    <a:pt x="2328" y="17925"/>
                  </a:cubicBezTo>
                  <a:lnTo>
                    <a:pt x="8276" y="17925"/>
                  </a:lnTo>
                  <a:lnTo>
                    <a:pt x="8276" y="12081"/>
                  </a:lnTo>
                  <a:cubicBezTo>
                    <a:pt x="9052" y="12028"/>
                    <a:pt x="9052" y="11550"/>
                    <a:pt x="9052" y="11550"/>
                  </a:cubicBezTo>
                  <a:lnTo>
                    <a:pt x="23235" y="11550"/>
                  </a:lnTo>
                  <a:cubicBezTo>
                    <a:pt x="30644" y="11550"/>
                    <a:pt x="27955" y="1"/>
                    <a:pt x="27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577;p40">
              <a:extLst>
                <a:ext uri="{FF2B5EF4-FFF2-40B4-BE49-F238E27FC236}">
                  <a16:creationId xmlns:a16="http://schemas.microsoft.com/office/drawing/2014/main" id="{7295539D-75A8-0CED-2AEA-C96E3A986CEB}"/>
                </a:ext>
              </a:extLst>
            </p:cNvPr>
            <p:cNvSpPr/>
            <p:nvPr/>
          </p:nvSpPr>
          <p:spPr>
            <a:xfrm>
              <a:off x="6608279" y="2642042"/>
              <a:ext cx="40108" cy="49102"/>
            </a:xfrm>
            <a:custGeom>
              <a:avLst/>
              <a:gdLst/>
              <a:ahLst/>
              <a:cxnLst/>
              <a:rect l="l" t="t" r="r" b="b"/>
              <a:pathLst>
                <a:path w="2368" h="2899" extrusionOk="0">
                  <a:moveTo>
                    <a:pt x="176" y="1"/>
                  </a:moveTo>
                  <a:lnTo>
                    <a:pt x="0" y="141"/>
                  </a:lnTo>
                  <a:lnTo>
                    <a:pt x="2193" y="2898"/>
                  </a:lnTo>
                  <a:lnTo>
                    <a:pt x="2367" y="275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578;p40">
              <a:extLst>
                <a:ext uri="{FF2B5EF4-FFF2-40B4-BE49-F238E27FC236}">
                  <a16:creationId xmlns:a16="http://schemas.microsoft.com/office/drawing/2014/main" id="{FE2C0C85-FDEB-428E-AB9C-06774D4F7872}"/>
                </a:ext>
              </a:extLst>
            </p:cNvPr>
            <p:cNvSpPr/>
            <p:nvPr/>
          </p:nvSpPr>
          <p:spPr>
            <a:xfrm>
              <a:off x="6598540" y="2647073"/>
              <a:ext cx="22374" cy="55860"/>
            </a:xfrm>
            <a:custGeom>
              <a:avLst/>
              <a:gdLst/>
              <a:ahLst/>
              <a:cxnLst/>
              <a:rect l="l" t="t" r="r" b="b"/>
              <a:pathLst>
                <a:path w="1321" h="3298" extrusionOk="0">
                  <a:moveTo>
                    <a:pt x="213" y="1"/>
                  </a:moveTo>
                  <a:lnTo>
                    <a:pt x="1" y="74"/>
                  </a:lnTo>
                  <a:lnTo>
                    <a:pt x="1109" y="3298"/>
                  </a:lnTo>
                  <a:lnTo>
                    <a:pt x="1320" y="322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579;p40">
              <a:extLst>
                <a:ext uri="{FF2B5EF4-FFF2-40B4-BE49-F238E27FC236}">
                  <a16:creationId xmlns:a16="http://schemas.microsoft.com/office/drawing/2014/main" id="{938140E1-3E55-AAC5-E45F-AA86C4EFE39C}"/>
                </a:ext>
              </a:extLst>
            </p:cNvPr>
            <p:cNvSpPr/>
            <p:nvPr/>
          </p:nvSpPr>
          <p:spPr>
            <a:xfrm>
              <a:off x="6859903" y="2507440"/>
              <a:ext cx="29116" cy="82875"/>
            </a:xfrm>
            <a:custGeom>
              <a:avLst/>
              <a:gdLst/>
              <a:ahLst/>
              <a:cxnLst/>
              <a:rect l="l" t="t" r="r" b="b"/>
              <a:pathLst>
                <a:path w="1719" h="4893" extrusionOk="0">
                  <a:moveTo>
                    <a:pt x="1065" y="1"/>
                  </a:moveTo>
                  <a:cubicBezTo>
                    <a:pt x="1022" y="115"/>
                    <a:pt x="0" y="2809"/>
                    <a:pt x="675" y="3777"/>
                  </a:cubicBezTo>
                  <a:cubicBezTo>
                    <a:pt x="1318" y="4699"/>
                    <a:pt x="1569" y="4876"/>
                    <a:pt x="1595" y="4893"/>
                  </a:cubicBezTo>
                  <a:lnTo>
                    <a:pt x="1719" y="4705"/>
                  </a:lnTo>
                  <a:cubicBezTo>
                    <a:pt x="1716" y="4703"/>
                    <a:pt x="1474" y="4531"/>
                    <a:pt x="859" y="3648"/>
                  </a:cubicBezTo>
                  <a:cubicBezTo>
                    <a:pt x="250" y="2777"/>
                    <a:pt x="1264" y="107"/>
                    <a:pt x="1275" y="8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580;p40">
              <a:extLst>
                <a:ext uri="{FF2B5EF4-FFF2-40B4-BE49-F238E27FC236}">
                  <a16:creationId xmlns:a16="http://schemas.microsoft.com/office/drawing/2014/main" id="{BA0BFE8D-04FA-CF44-79D6-B7A2A6CDD351}"/>
                </a:ext>
              </a:extLst>
            </p:cNvPr>
            <p:cNvSpPr/>
            <p:nvPr/>
          </p:nvSpPr>
          <p:spPr>
            <a:xfrm>
              <a:off x="6729941" y="2508016"/>
              <a:ext cx="183840" cy="136872"/>
            </a:xfrm>
            <a:custGeom>
              <a:avLst/>
              <a:gdLst/>
              <a:ahLst/>
              <a:cxnLst/>
              <a:rect l="l" t="t" r="r" b="b"/>
              <a:pathLst>
                <a:path w="10854" h="8081" extrusionOk="0">
                  <a:moveTo>
                    <a:pt x="10631" y="0"/>
                  </a:moveTo>
                  <a:cubicBezTo>
                    <a:pt x="10628" y="44"/>
                    <a:pt x="10384" y="4314"/>
                    <a:pt x="8794" y="5079"/>
                  </a:cubicBezTo>
                  <a:cubicBezTo>
                    <a:pt x="7712" y="5597"/>
                    <a:pt x="7032" y="5710"/>
                    <a:pt x="6483" y="5799"/>
                  </a:cubicBezTo>
                  <a:cubicBezTo>
                    <a:pt x="6192" y="5845"/>
                    <a:pt x="5940" y="5887"/>
                    <a:pt x="5690" y="5979"/>
                  </a:cubicBezTo>
                  <a:cubicBezTo>
                    <a:pt x="5545" y="6033"/>
                    <a:pt x="5367" y="6105"/>
                    <a:pt x="5167" y="6189"/>
                  </a:cubicBezTo>
                  <a:cubicBezTo>
                    <a:pt x="4449" y="6485"/>
                    <a:pt x="3368" y="6930"/>
                    <a:pt x="2574" y="6930"/>
                  </a:cubicBezTo>
                  <a:cubicBezTo>
                    <a:pt x="2543" y="6930"/>
                    <a:pt x="2511" y="6928"/>
                    <a:pt x="2479" y="6928"/>
                  </a:cubicBezTo>
                  <a:cubicBezTo>
                    <a:pt x="1426" y="6928"/>
                    <a:pt x="60" y="7857"/>
                    <a:pt x="1" y="7896"/>
                  </a:cubicBezTo>
                  <a:lnTo>
                    <a:pt x="127" y="8080"/>
                  </a:lnTo>
                  <a:cubicBezTo>
                    <a:pt x="141" y="8072"/>
                    <a:pt x="1493" y="7152"/>
                    <a:pt x="2478" y="7152"/>
                  </a:cubicBezTo>
                  <a:cubicBezTo>
                    <a:pt x="2478" y="7152"/>
                    <a:pt x="2479" y="7152"/>
                    <a:pt x="2479" y="7152"/>
                  </a:cubicBezTo>
                  <a:lnTo>
                    <a:pt x="2518" y="7152"/>
                  </a:lnTo>
                  <a:cubicBezTo>
                    <a:pt x="2539" y="7153"/>
                    <a:pt x="2561" y="7153"/>
                    <a:pt x="2582" y="7153"/>
                  </a:cubicBezTo>
                  <a:cubicBezTo>
                    <a:pt x="3426" y="7153"/>
                    <a:pt x="4476" y="6715"/>
                    <a:pt x="5254" y="6395"/>
                  </a:cubicBezTo>
                  <a:cubicBezTo>
                    <a:pt x="5450" y="6313"/>
                    <a:pt x="5625" y="6240"/>
                    <a:pt x="5767" y="6188"/>
                  </a:cubicBezTo>
                  <a:cubicBezTo>
                    <a:pt x="5998" y="6104"/>
                    <a:pt x="6238" y="6064"/>
                    <a:pt x="6518" y="6018"/>
                  </a:cubicBezTo>
                  <a:cubicBezTo>
                    <a:pt x="7081" y="5927"/>
                    <a:pt x="7781" y="5813"/>
                    <a:pt x="8891" y="5280"/>
                  </a:cubicBezTo>
                  <a:cubicBezTo>
                    <a:pt x="10599" y="4459"/>
                    <a:pt x="10845" y="194"/>
                    <a:pt x="10854" y="13"/>
                  </a:cubicBezTo>
                  <a:lnTo>
                    <a:pt x="10631" y="0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581;p40">
              <a:extLst>
                <a:ext uri="{FF2B5EF4-FFF2-40B4-BE49-F238E27FC236}">
                  <a16:creationId xmlns:a16="http://schemas.microsoft.com/office/drawing/2014/main" id="{C6A1D556-4727-B815-125D-6BC87D3D0BEE}"/>
                </a:ext>
              </a:extLst>
            </p:cNvPr>
            <p:cNvSpPr/>
            <p:nvPr/>
          </p:nvSpPr>
          <p:spPr>
            <a:xfrm>
              <a:off x="6741357" y="2202328"/>
              <a:ext cx="257857" cy="315613"/>
            </a:xfrm>
            <a:custGeom>
              <a:avLst/>
              <a:gdLst/>
              <a:ahLst/>
              <a:cxnLst/>
              <a:rect l="l" t="t" r="r" b="b"/>
              <a:pathLst>
                <a:path w="15224" h="18634" extrusionOk="0">
                  <a:moveTo>
                    <a:pt x="7271" y="1"/>
                  </a:moveTo>
                  <a:cubicBezTo>
                    <a:pt x="5698" y="1"/>
                    <a:pt x="4271" y="260"/>
                    <a:pt x="4019" y="728"/>
                  </a:cubicBezTo>
                  <a:cubicBezTo>
                    <a:pt x="3668" y="1381"/>
                    <a:pt x="2019" y="4761"/>
                    <a:pt x="1951" y="6312"/>
                  </a:cubicBezTo>
                  <a:cubicBezTo>
                    <a:pt x="1881" y="7864"/>
                    <a:pt x="2744" y="8520"/>
                    <a:pt x="2640" y="9368"/>
                  </a:cubicBezTo>
                  <a:cubicBezTo>
                    <a:pt x="2537" y="10215"/>
                    <a:pt x="1709" y="12348"/>
                    <a:pt x="1813" y="13864"/>
                  </a:cubicBezTo>
                  <a:cubicBezTo>
                    <a:pt x="1916" y="15380"/>
                    <a:pt x="1157" y="16139"/>
                    <a:pt x="709" y="17105"/>
                  </a:cubicBezTo>
                  <a:cubicBezTo>
                    <a:pt x="0" y="18633"/>
                    <a:pt x="2166" y="18145"/>
                    <a:pt x="4296" y="18311"/>
                  </a:cubicBezTo>
                  <a:cubicBezTo>
                    <a:pt x="5496" y="18406"/>
                    <a:pt x="8009" y="18612"/>
                    <a:pt x="10063" y="18612"/>
                  </a:cubicBezTo>
                  <a:cubicBezTo>
                    <a:pt x="11651" y="18612"/>
                    <a:pt x="12964" y="18489"/>
                    <a:pt x="13182" y="18095"/>
                  </a:cubicBezTo>
                  <a:cubicBezTo>
                    <a:pt x="13685" y="17191"/>
                    <a:pt x="12949" y="11534"/>
                    <a:pt x="13350" y="8924"/>
                  </a:cubicBezTo>
                  <a:cubicBezTo>
                    <a:pt x="13751" y="6312"/>
                    <a:pt x="15223" y="2749"/>
                    <a:pt x="14261" y="1712"/>
                  </a:cubicBezTo>
                  <a:cubicBezTo>
                    <a:pt x="13298" y="673"/>
                    <a:pt x="10941" y="376"/>
                    <a:pt x="9131" y="124"/>
                  </a:cubicBezTo>
                  <a:cubicBezTo>
                    <a:pt x="8530" y="41"/>
                    <a:pt x="7889" y="1"/>
                    <a:pt x="7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582;p40">
              <a:extLst>
                <a:ext uri="{FF2B5EF4-FFF2-40B4-BE49-F238E27FC236}">
                  <a16:creationId xmlns:a16="http://schemas.microsoft.com/office/drawing/2014/main" id="{2306BB4D-7934-5491-28A4-FE2D7581E072}"/>
                </a:ext>
              </a:extLst>
            </p:cNvPr>
            <p:cNvSpPr/>
            <p:nvPr/>
          </p:nvSpPr>
          <p:spPr>
            <a:xfrm>
              <a:off x="6780991" y="2339352"/>
              <a:ext cx="176269" cy="47560"/>
            </a:xfrm>
            <a:custGeom>
              <a:avLst/>
              <a:gdLst/>
              <a:ahLst/>
              <a:cxnLst/>
              <a:rect l="l" t="t" r="r" b="b"/>
              <a:pathLst>
                <a:path w="10407" h="2808" extrusionOk="0">
                  <a:moveTo>
                    <a:pt x="609" y="1"/>
                  </a:moveTo>
                  <a:cubicBezTo>
                    <a:pt x="392" y="1"/>
                    <a:pt x="187" y="37"/>
                    <a:pt x="1" y="97"/>
                  </a:cubicBezTo>
                  <a:cubicBezTo>
                    <a:pt x="181" y="523"/>
                    <a:pt x="347" y="881"/>
                    <a:pt x="298" y="1279"/>
                  </a:cubicBezTo>
                  <a:cubicBezTo>
                    <a:pt x="273" y="1488"/>
                    <a:pt x="203" y="1773"/>
                    <a:pt x="116" y="2110"/>
                  </a:cubicBezTo>
                  <a:cubicBezTo>
                    <a:pt x="264" y="2157"/>
                    <a:pt x="422" y="2194"/>
                    <a:pt x="590" y="2207"/>
                  </a:cubicBezTo>
                  <a:cubicBezTo>
                    <a:pt x="640" y="2210"/>
                    <a:pt x="690" y="2212"/>
                    <a:pt x="740" y="2212"/>
                  </a:cubicBezTo>
                  <a:cubicBezTo>
                    <a:pt x="1280" y="2212"/>
                    <a:pt x="1750" y="2000"/>
                    <a:pt x="1999" y="1679"/>
                  </a:cubicBezTo>
                  <a:cubicBezTo>
                    <a:pt x="2216" y="2067"/>
                    <a:pt x="2712" y="2361"/>
                    <a:pt x="3316" y="2404"/>
                  </a:cubicBezTo>
                  <a:cubicBezTo>
                    <a:pt x="3368" y="2408"/>
                    <a:pt x="3419" y="2410"/>
                    <a:pt x="3469" y="2410"/>
                  </a:cubicBezTo>
                  <a:cubicBezTo>
                    <a:pt x="4008" y="2410"/>
                    <a:pt x="4477" y="2199"/>
                    <a:pt x="4725" y="1877"/>
                  </a:cubicBezTo>
                  <a:cubicBezTo>
                    <a:pt x="4941" y="2266"/>
                    <a:pt x="5439" y="2560"/>
                    <a:pt x="6043" y="2603"/>
                  </a:cubicBezTo>
                  <a:cubicBezTo>
                    <a:pt x="6094" y="2607"/>
                    <a:pt x="6144" y="2609"/>
                    <a:pt x="6193" y="2609"/>
                  </a:cubicBezTo>
                  <a:cubicBezTo>
                    <a:pt x="6733" y="2609"/>
                    <a:pt x="7203" y="2398"/>
                    <a:pt x="7451" y="2076"/>
                  </a:cubicBezTo>
                  <a:cubicBezTo>
                    <a:pt x="7668" y="2464"/>
                    <a:pt x="8165" y="2758"/>
                    <a:pt x="8769" y="2802"/>
                  </a:cubicBezTo>
                  <a:cubicBezTo>
                    <a:pt x="8820" y="2806"/>
                    <a:pt x="8870" y="2808"/>
                    <a:pt x="8920" y="2808"/>
                  </a:cubicBezTo>
                  <a:cubicBezTo>
                    <a:pt x="9690" y="2808"/>
                    <a:pt x="10323" y="2383"/>
                    <a:pt x="10364" y="1813"/>
                  </a:cubicBezTo>
                  <a:cubicBezTo>
                    <a:pt x="10407" y="1205"/>
                    <a:pt x="9765" y="663"/>
                    <a:pt x="8928" y="602"/>
                  </a:cubicBezTo>
                  <a:cubicBezTo>
                    <a:pt x="8876" y="598"/>
                    <a:pt x="8825" y="597"/>
                    <a:pt x="8775" y="597"/>
                  </a:cubicBezTo>
                  <a:cubicBezTo>
                    <a:pt x="8236" y="597"/>
                    <a:pt x="7767" y="808"/>
                    <a:pt x="7519" y="1129"/>
                  </a:cubicBezTo>
                  <a:cubicBezTo>
                    <a:pt x="7302" y="741"/>
                    <a:pt x="6806" y="447"/>
                    <a:pt x="6202" y="403"/>
                  </a:cubicBezTo>
                  <a:cubicBezTo>
                    <a:pt x="6151" y="400"/>
                    <a:pt x="6101" y="398"/>
                    <a:pt x="6051" y="398"/>
                  </a:cubicBezTo>
                  <a:cubicBezTo>
                    <a:pt x="5511" y="398"/>
                    <a:pt x="5042" y="609"/>
                    <a:pt x="4793" y="931"/>
                  </a:cubicBezTo>
                  <a:cubicBezTo>
                    <a:pt x="4576" y="542"/>
                    <a:pt x="4079" y="248"/>
                    <a:pt x="3475" y="205"/>
                  </a:cubicBezTo>
                  <a:cubicBezTo>
                    <a:pt x="3424" y="201"/>
                    <a:pt x="3375" y="199"/>
                    <a:pt x="3325" y="199"/>
                  </a:cubicBezTo>
                  <a:cubicBezTo>
                    <a:pt x="2785" y="199"/>
                    <a:pt x="2315" y="411"/>
                    <a:pt x="2067" y="732"/>
                  </a:cubicBezTo>
                  <a:cubicBezTo>
                    <a:pt x="1849" y="344"/>
                    <a:pt x="1353" y="50"/>
                    <a:pt x="749" y="6"/>
                  </a:cubicBezTo>
                  <a:cubicBezTo>
                    <a:pt x="702" y="2"/>
                    <a:pt x="655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583;p40">
              <a:extLst>
                <a:ext uri="{FF2B5EF4-FFF2-40B4-BE49-F238E27FC236}">
                  <a16:creationId xmlns:a16="http://schemas.microsoft.com/office/drawing/2014/main" id="{B5AD1C7A-98DC-C3CD-FD3E-B09BD513E42A}"/>
                </a:ext>
              </a:extLst>
            </p:cNvPr>
            <p:cNvSpPr/>
            <p:nvPr/>
          </p:nvSpPr>
          <p:spPr>
            <a:xfrm>
              <a:off x="6774013" y="2293232"/>
              <a:ext cx="176980" cy="37381"/>
            </a:xfrm>
            <a:custGeom>
              <a:avLst/>
              <a:gdLst/>
              <a:ahLst/>
              <a:cxnLst/>
              <a:rect l="l" t="t" r="r" b="b"/>
              <a:pathLst>
                <a:path w="10449" h="2207" extrusionOk="0">
                  <a:moveTo>
                    <a:pt x="732" y="1"/>
                  </a:moveTo>
                  <a:cubicBezTo>
                    <a:pt x="532" y="1"/>
                    <a:pt x="340" y="30"/>
                    <a:pt x="166" y="81"/>
                  </a:cubicBezTo>
                  <a:cubicBezTo>
                    <a:pt x="87" y="402"/>
                    <a:pt x="32" y="698"/>
                    <a:pt x="22" y="945"/>
                  </a:cubicBezTo>
                  <a:cubicBezTo>
                    <a:pt x="1" y="1412"/>
                    <a:pt x="67" y="1790"/>
                    <a:pt x="164" y="2124"/>
                  </a:cubicBezTo>
                  <a:cubicBezTo>
                    <a:pt x="339" y="2175"/>
                    <a:pt x="530" y="2206"/>
                    <a:pt x="732" y="2206"/>
                  </a:cubicBezTo>
                  <a:cubicBezTo>
                    <a:pt x="733" y="2206"/>
                    <a:pt x="734" y="2206"/>
                    <a:pt x="735" y="2206"/>
                  </a:cubicBezTo>
                  <a:cubicBezTo>
                    <a:pt x="1339" y="2206"/>
                    <a:pt x="1854" y="1948"/>
                    <a:pt x="2097" y="1579"/>
                  </a:cubicBezTo>
                  <a:cubicBezTo>
                    <a:pt x="2342" y="1949"/>
                    <a:pt x="2860" y="2207"/>
                    <a:pt x="3464" y="2207"/>
                  </a:cubicBezTo>
                  <a:cubicBezTo>
                    <a:pt x="4068" y="2207"/>
                    <a:pt x="4585" y="1949"/>
                    <a:pt x="4831" y="1579"/>
                  </a:cubicBezTo>
                  <a:cubicBezTo>
                    <a:pt x="5075" y="1949"/>
                    <a:pt x="5593" y="2207"/>
                    <a:pt x="6197" y="2207"/>
                  </a:cubicBezTo>
                  <a:cubicBezTo>
                    <a:pt x="6800" y="2207"/>
                    <a:pt x="7319" y="1949"/>
                    <a:pt x="7563" y="1579"/>
                  </a:cubicBezTo>
                  <a:cubicBezTo>
                    <a:pt x="7808" y="1949"/>
                    <a:pt x="8326" y="2207"/>
                    <a:pt x="8929" y="2207"/>
                  </a:cubicBezTo>
                  <a:cubicBezTo>
                    <a:pt x="9768" y="2207"/>
                    <a:pt x="10449" y="1713"/>
                    <a:pt x="10449" y="1103"/>
                  </a:cubicBezTo>
                  <a:cubicBezTo>
                    <a:pt x="10449" y="495"/>
                    <a:pt x="9768" y="1"/>
                    <a:pt x="8929" y="1"/>
                  </a:cubicBezTo>
                  <a:cubicBezTo>
                    <a:pt x="8326" y="1"/>
                    <a:pt x="7808" y="258"/>
                    <a:pt x="7563" y="629"/>
                  </a:cubicBezTo>
                  <a:cubicBezTo>
                    <a:pt x="7319" y="258"/>
                    <a:pt x="6800" y="1"/>
                    <a:pt x="6197" y="1"/>
                  </a:cubicBezTo>
                  <a:cubicBezTo>
                    <a:pt x="5593" y="1"/>
                    <a:pt x="5075" y="258"/>
                    <a:pt x="4831" y="629"/>
                  </a:cubicBezTo>
                  <a:cubicBezTo>
                    <a:pt x="4585" y="258"/>
                    <a:pt x="4068" y="1"/>
                    <a:pt x="3464" y="1"/>
                  </a:cubicBezTo>
                  <a:cubicBezTo>
                    <a:pt x="2860" y="1"/>
                    <a:pt x="2342" y="258"/>
                    <a:pt x="2097" y="629"/>
                  </a:cubicBezTo>
                  <a:cubicBezTo>
                    <a:pt x="1853" y="258"/>
                    <a:pt x="1335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584;p40">
              <a:extLst>
                <a:ext uri="{FF2B5EF4-FFF2-40B4-BE49-F238E27FC236}">
                  <a16:creationId xmlns:a16="http://schemas.microsoft.com/office/drawing/2014/main" id="{A72E9134-39B4-5B1C-E4C9-925ABB0F12E6}"/>
                </a:ext>
              </a:extLst>
            </p:cNvPr>
            <p:cNvSpPr/>
            <p:nvPr/>
          </p:nvSpPr>
          <p:spPr>
            <a:xfrm>
              <a:off x="6785191" y="2059596"/>
              <a:ext cx="138379" cy="144849"/>
            </a:xfrm>
            <a:custGeom>
              <a:avLst/>
              <a:gdLst/>
              <a:ahLst/>
              <a:cxnLst/>
              <a:rect l="l" t="t" r="r" b="b"/>
              <a:pathLst>
                <a:path w="8170" h="8552" extrusionOk="0">
                  <a:moveTo>
                    <a:pt x="4061" y="0"/>
                  </a:moveTo>
                  <a:cubicBezTo>
                    <a:pt x="3636" y="0"/>
                    <a:pt x="3222" y="25"/>
                    <a:pt x="2851" y="88"/>
                  </a:cubicBezTo>
                  <a:cubicBezTo>
                    <a:pt x="1447" y="330"/>
                    <a:pt x="843" y="950"/>
                    <a:pt x="1067" y="1813"/>
                  </a:cubicBezTo>
                  <a:cubicBezTo>
                    <a:pt x="1290" y="2674"/>
                    <a:pt x="2015" y="3192"/>
                    <a:pt x="2066" y="3640"/>
                  </a:cubicBezTo>
                  <a:cubicBezTo>
                    <a:pt x="2118" y="4089"/>
                    <a:pt x="2032" y="4916"/>
                    <a:pt x="1222" y="5976"/>
                  </a:cubicBezTo>
                  <a:cubicBezTo>
                    <a:pt x="532" y="6878"/>
                    <a:pt x="0" y="8552"/>
                    <a:pt x="2428" y="8552"/>
                  </a:cubicBezTo>
                  <a:cubicBezTo>
                    <a:pt x="2854" y="8552"/>
                    <a:pt x="3371" y="8500"/>
                    <a:pt x="3994" y="8384"/>
                  </a:cubicBezTo>
                  <a:cubicBezTo>
                    <a:pt x="8169" y="7605"/>
                    <a:pt x="7880" y="3726"/>
                    <a:pt x="7880" y="3726"/>
                  </a:cubicBezTo>
                  <a:lnTo>
                    <a:pt x="7206" y="257"/>
                  </a:lnTo>
                  <a:cubicBezTo>
                    <a:pt x="6532" y="192"/>
                    <a:pt x="5251" y="0"/>
                    <a:pt x="4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585;p40">
              <a:extLst>
                <a:ext uri="{FF2B5EF4-FFF2-40B4-BE49-F238E27FC236}">
                  <a16:creationId xmlns:a16="http://schemas.microsoft.com/office/drawing/2014/main" id="{9E5EE19D-D313-55AA-6D4D-EF23D02FD2DB}"/>
                </a:ext>
              </a:extLst>
            </p:cNvPr>
            <p:cNvSpPr/>
            <p:nvPr/>
          </p:nvSpPr>
          <p:spPr>
            <a:xfrm>
              <a:off x="6821946" y="2196874"/>
              <a:ext cx="99017" cy="57266"/>
            </a:xfrm>
            <a:custGeom>
              <a:avLst/>
              <a:gdLst/>
              <a:ahLst/>
              <a:cxnLst/>
              <a:rect l="l" t="t" r="r" b="b"/>
              <a:pathLst>
                <a:path w="5846" h="3381" extrusionOk="0">
                  <a:moveTo>
                    <a:pt x="2432" y="0"/>
                  </a:moveTo>
                  <a:cubicBezTo>
                    <a:pt x="2432" y="0"/>
                    <a:pt x="1266" y="16"/>
                    <a:pt x="835" y="379"/>
                  </a:cubicBezTo>
                  <a:cubicBezTo>
                    <a:pt x="404" y="741"/>
                    <a:pt x="1" y="2639"/>
                    <a:pt x="364" y="2742"/>
                  </a:cubicBezTo>
                  <a:cubicBezTo>
                    <a:pt x="381" y="2747"/>
                    <a:pt x="401" y="2749"/>
                    <a:pt x="423" y="2749"/>
                  </a:cubicBezTo>
                  <a:cubicBezTo>
                    <a:pt x="860" y="2749"/>
                    <a:pt x="2173" y="1811"/>
                    <a:pt x="2173" y="1811"/>
                  </a:cubicBezTo>
                  <a:cubicBezTo>
                    <a:pt x="2173" y="1811"/>
                    <a:pt x="2318" y="3381"/>
                    <a:pt x="3065" y="3381"/>
                  </a:cubicBezTo>
                  <a:cubicBezTo>
                    <a:pt x="3077" y="3381"/>
                    <a:pt x="3089" y="3380"/>
                    <a:pt x="3101" y="3379"/>
                  </a:cubicBezTo>
                  <a:cubicBezTo>
                    <a:pt x="3880" y="3329"/>
                    <a:pt x="5568" y="1328"/>
                    <a:pt x="5706" y="690"/>
                  </a:cubicBezTo>
                  <a:cubicBezTo>
                    <a:pt x="5846" y="52"/>
                    <a:pt x="2432" y="0"/>
                    <a:pt x="2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586;p40">
              <a:extLst>
                <a:ext uri="{FF2B5EF4-FFF2-40B4-BE49-F238E27FC236}">
                  <a16:creationId xmlns:a16="http://schemas.microsoft.com/office/drawing/2014/main" id="{70F789CC-82AA-47BA-DD9C-4C0E2AB7D8AE}"/>
                </a:ext>
              </a:extLst>
            </p:cNvPr>
            <p:cNvSpPr/>
            <p:nvPr/>
          </p:nvSpPr>
          <p:spPr>
            <a:xfrm>
              <a:off x="6833497" y="2067878"/>
              <a:ext cx="80589" cy="151252"/>
            </a:xfrm>
            <a:custGeom>
              <a:avLst/>
              <a:gdLst/>
              <a:ahLst/>
              <a:cxnLst/>
              <a:rect l="l" t="t" r="r" b="b"/>
              <a:pathLst>
                <a:path w="4758" h="8930" extrusionOk="0">
                  <a:moveTo>
                    <a:pt x="1659" y="0"/>
                  </a:moveTo>
                  <a:cubicBezTo>
                    <a:pt x="777" y="366"/>
                    <a:pt x="440" y="1194"/>
                    <a:pt x="311" y="2046"/>
                  </a:cubicBezTo>
                  <a:cubicBezTo>
                    <a:pt x="182" y="2901"/>
                    <a:pt x="182" y="3417"/>
                    <a:pt x="0" y="3572"/>
                  </a:cubicBezTo>
                  <a:cubicBezTo>
                    <a:pt x="0" y="3572"/>
                    <a:pt x="311" y="5047"/>
                    <a:pt x="595" y="5331"/>
                  </a:cubicBezTo>
                  <a:cubicBezTo>
                    <a:pt x="743" y="5480"/>
                    <a:pt x="1028" y="5515"/>
                    <a:pt x="1266" y="5515"/>
                  </a:cubicBezTo>
                  <a:cubicBezTo>
                    <a:pt x="1482" y="5515"/>
                    <a:pt x="1659" y="5486"/>
                    <a:pt x="1659" y="5486"/>
                  </a:cubicBezTo>
                  <a:lnTo>
                    <a:pt x="1659" y="5486"/>
                  </a:lnTo>
                  <a:cubicBezTo>
                    <a:pt x="1659" y="5486"/>
                    <a:pt x="1734" y="7582"/>
                    <a:pt x="1215" y="7864"/>
                  </a:cubicBezTo>
                  <a:cubicBezTo>
                    <a:pt x="931" y="8020"/>
                    <a:pt x="284" y="7891"/>
                    <a:pt x="492" y="8304"/>
                  </a:cubicBezTo>
                  <a:cubicBezTo>
                    <a:pt x="632" y="8587"/>
                    <a:pt x="1652" y="8930"/>
                    <a:pt x="2598" y="8930"/>
                  </a:cubicBezTo>
                  <a:cubicBezTo>
                    <a:pt x="3038" y="8930"/>
                    <a:pt x="3463" y="8855"/>
                    <a:pt x="3775" y="8666"/>
                  </a:cubicBezTo>
                  <a:cubicBezTo>
                    <a:pt x="4758" y="8072"/>
                    <a:pt x="4758" y="2848"/>
                    <a:pt x="4758" y="2848"/>
                  </a:cubicBezTo>
                  <a:lnTo>
                    <a:pt x="3206" y="210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587;p40">
              <a:extLst>
                <a:ext uri="{FF2B5EF4-FFF2-40B4-BE49-F238E27FC236}">
                  <a16:creationId xmlns:a16="http://schemas.microsoft.com/office/drawing/2014/main" id="{B7C77F1C-0166-AE8A-B318-137886373BEB}"/>
                </a:ext>
              </a:extLst>
            </p:cNvPr>
            <p:cNvSpPr/>
            <p:nvPr/>
          </p:nvSpPr>
          <p:spPr>
            <a:xfrm>
              <a:off x="6861190" y="2142454"/>
              <a:ext cx="27507" cy="20003"/>
            </a:xfrm>
            <a:custGeom>
              <a:avLst/>
              <a:gdLst/>
              <a:ahLst/>
              <a:cxnLst/>
              <a:rect l="l" t="t" r="r" b="b"/>
              <a:pathLst>
                <a:path w="1624" h="1181" extrusionOk="0">
                  <a:moveTo>
                    <a:pt x="1468" y="0"/>
                  </a:moveTo>
                  <a:cubicBezTo>
                    <a:pt x="1040" y="531"/>
                    <a:pt x="559" y="854"/>
                    <a:pt x="0" y="987"/>
                  </a:cubicBezTo>
                  <a:lnTo>
                    <a:pt x="47" y="1181"/>
                  </a:lnTo>
                  <a:cubicBezTo>
                    <a:pt x="650" y="1039"/>
                    <a:pt x="1166" y="692"/>
                    <a:pt x="1624" y="125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588;p40">
              <a:extLst>
                <a:ext uri="{FF2B5EF4-FFF2-40B4-BE49-F238E27FC236}">
                  <a16:creationId xmlns:a16="http://schemas.microsoft.com/office/drawing/2014/main" id="{5165F12B-4ED9-63EE-E1AA-3B979FF2B24B}"/>
                </a:ext>
              </a:extLst>
            </p:cNvPr>
            <p:cNvSpPr/>
            <p:nvPr/>
          </p:nvSpPr>
          <p:spPr>
            <a:xfrm>
              <a:off x="6423559" y="2215116"/>
              <a:ext cx="391121" cy="238615"/>
            </a:xfrm>
            <a:custGeom>
              <a:avLst/>
              <a:gdLst/>
              <a:ahLst/>
              <a:cxnLst/>
              <a:rect l="l" t="t" r="r" b="b"/>
              <a:pathLst>
                <a:path w="23092" h="14088" extrusionOk="0">
                  <a:moveTo>
                    <a:pt x="23091" y="0"/>
                  </a:moveTo>
                  <a:cubicBezTo>
                    <a:pt x="23091" y="0"/>
                    <a:pt x="21978" y="285"/>
                    <a:pt x="20739" y="1991"/>
                  </a:cubicBezTo>
                  <a:cubicBezTo>
                    <a:pt x="19497" y="3698"/>
                    <a:pt x="15231" y="11689"/>
                    <a:pt x="15231" y="11689"/>
                  </a:cubicBezTo>
                  <a:cubicBezTo>
                    <a:pt x="15231" y="11689"/>
                    <a:pt x="5887" y="12934"/>
                    <a:pt x="4190" y="12934"/>
                  </a:cubicBezTo>
                  <a:cubicBezTo>
                    <a:pt x="4140" y="12934"/>
                    <a:pt x="4097" y="12933"/>
                    <a:pt x="4060" y="12930"/>
                  </a:cubicBezTo>
                  <a:cubicBezTo>
                    <a:pt x="3962" y="12924"/>
                    <a:pt x="3855" y="12921"/>
                    <a:pt x="3742" y="12921"/>
                  </a:cubicBezTo>
                  <a:cubicBezTo>
                    <a:pt x="2402" y="12921"/>
                    <a:pt x="168" y="13343"/>
                    <a:pt x="1" y="14088"/>
                  </a:cubicBezTo>
                  <a:lnTo>
                    <a:pt x="17089" y="14088"/>
                  </a:lnTo>
                  <a:cubicBezTo>
                    <a:pt x="18258" y="14088"/>
                    <a:pt x="21697" y="7044"/>
                    <a:pt x="21697" y="7044"/>
                  </a:cubicBezTo>
                  <a:lnTo>
                    <a:pt x="23091" y="0"/>
                  </a:ln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589;p40">
              <a:extLst>
                <a:ext uri="{FF2B5EF4-FFF2-40B4-BE49-F238E27FC236}">
                  <a16:creationId xmlns:a16="http://schemas.microsoft.com/office/drawing/2014/main" id="{434BA2CD-3607-9E08-9F0B-EB5CF55B3359}"/>
                </a:ext>
              </a:extLst>
            </p:cNvPr>
            <p:cNvSpPr/>
            <p:nvPr/>
          </p:nvSpPr>
          <p:spPr>
            <a:xfrm>
              <a:off x="6451269" y="2438013"/>
              <a:ext cx="43834" cy="15972"/>
            </a:xfrm>
            <a:custGeom>
              <a:avLst/>
              <a:gdLst/>
              <a:ahLst/>
              <a:cxnLst/>
              <a:rect l="l" t="t" r="r" b="b"/>
              <a:pathLst>
                <a:path w="2588" h="943" extrusionOk="0">
                  <a:moveTo>
                    <a:pt x="2516" y="1"/>
                  </a:moveTo>
                  <a:cubicBezTo>
                    <a:pt x="2516" y="1"/>
                    <a:pt x="2076" y="170"/>
                    <a:pt x="1752" y="299"/>
                  </a:cubicBezTo>
                  <a:cubicBezTo>
                    <a:pt x="1579" y="369"/>
                    <a:pt x="1290" y="372"/>
                    <a:pt x="1012" y="376"/>
                  </a:cubicBezTo>
                  <a:cubicBezTo>
                    <a:pt x="812" y="380"/>
                    <a:pt x="606" y="382"/>
                    <a:pt x="441" y="409"/>
                  </a:cubicBezTo>
                  <a:cubicBezTo>
                    <a:pt x="58" y="472"/>
                    <a:pt x="0" y="786"/>
                    <a:pt x="23" y="942"/>
                  </a:cubicBezTo>
                  <a:lnTo>
                    <a:pt x="220" y="914"/>
                  </a:lnTo>
                  <a:cubicBezTo>
                    <a:pt x="216" y="888"/>
                    <a:pt x="190" y="654"/>
                    <a:pt x="474" y="607"/>
                  </a:cubicBezTo>
                  <a:cubicBezTo>
                    <a:pt x="624" y="582"/>
                    <a:pt x="814" y="579"/>
                    <a:pt x="1014" y="576"/>
                  </a:cubicBezTo>
                  <a:cubicBezTo>
                    <a:pt x="1310" y="572"/>
                    <a:pt x="1616" y="567"/>
                    <a:pt x="1826" y="485"/>
                  </a:cubicBezTo>
                  <a:cubicBezTo>
                    <a:pt x="2148" y="355"/>
                    <a:pt x="2588" y="187"/>
                    <a:pt x="2588" y="187"/>
                  </a:cubicBezTo>
                  <a:lnTo>
                    <a:pt x="2516" y="1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590;p40">
              <a:extLst>
                <a:ext uri="{FF2B5EF4-FFF2-40B4-BE49-F238E27FC236}">
                  <a16:creationId xmlns:a16="http://schemas.microsoft.com/office/drawing/2014/main" id="{48B70784-2C8E-F9CC-DD56-C220C6E20109}"/>
                </a:ext>
              </a:extLst>
            </p:cNvPr>
            <p:cNvSpPr/>
            <p:nvPr/>
          </p:nvSpPr>
          <p:spPr>
            <a:xfrm>
              <a:off x="6704484" y="2221959"/>
              <a:ext cx="346846" cy="282365"/>
            </a:xfrm>
            <a:custGeom>
              <a:avLst/>
              <a:gdLst/>
              <a:ahLst/>
              <a:cxnLst/>
              <a:rect l="l" t="t" r="r" b="b"/>
              <a:pathLst>
                <a:path w="20478" h="16671" extrusionOk="0">
                  <a:moveTo>
                    <a:pt x="15384" y="0"/>
                  </a:moveTo>
                  <a:cubicBezTo>
                    <a:pt x="13997" y="0"/>
                    <a:pt x="13282" y="3065"/>
                    <a:pt x="13643" y="5051"/>
                  </a:cubicBezTo>
                  <a:cubicBezTo>
                    <a:pt x="14056" y="7326"/>
                    <a:pt x="14832" y="13016"/>
                    <a:pt x="14832" y="13016"/>
                  </a:cubicBezTo>
                  <a:lnTo>
                    <a:pt x="3319" y="15147"/>
                  </a:lnTo>
                  <a:cubicBezTo>
                    <a:pt x="3028" y="14563"/>
                    <a:pt x="2576" y="14567"/>
                    <a:pt x="2228" y="14387"/>
                  </a:cubicBezTo>
                  <a:cubicBezTo>
                    <a:pt x="2114" y="14328"/>
                    <a:pt x="2009" y="14305"/>
                    <a:pt x="1926" y="14305"/>
                  </a:cubicBezTo>
                  <a:cubicBezTo>
                    <a:pt x="1754" y="14305"/>
                    <a:pt x="1670" y="14404"/>
                    <a:pt x="1775" y="14491"/>
                  </a:cubicBezTo>
                  <a:cubicBezTo>
                    <a:pt x="1930" y="14621"/>
                    <a:pt x="2228" y="15087"/>
                    <a:pt x="1930" y="15138"/>
                  </a:cubicBezTo>
                  <a:cubicBezTo>
                    <a:pt x="1917" y="15140"/>
                    <a:pt x="1903" y="15141"/>
                    <a:pt x="1889" y="15141"/>
                  </a:cubicBezTo>
                  <a:cubicBezTo>
                    <a:pt x="1588" y="15141"/>
                    <a:pt x="1115" y="14618"/>
                    <a:pt x="843" y="14543"/>
                  </a:cubicBezTo>
                  <a:cubicBezTo>
                    <a:pt x="773" y="14524"/>
                    <a:pt x="685" y="14513"/>
                    <a:pt x="593" y="14513"/>
                  </a:cubicBezTo>
                  <a:cubicBezTo>
                    <a:pt x="315" y="14513"/>
                    <a:pt x="0" y="14616"/>
                    <a:pt x="31" y="14917"/>
                  </a:cubicBezTo>
                  <a:cubicBezTo>
                    <a:pt x="72" y="15315"/>
                    <a:pt x="895" y="15914"/>
                    <a:pt x="1439" y="16150"/>
                  </a:cubicBezTo>
                  <a:cubicBezTo>
                    <a:pt x="2316" y="16531"/>
                    <a:pt x="13850" y="16670"/>
                    <a:pt x="17164" y="16670"/>
                  </a:cubicBezTo>
                  <a:cubicBezTo>
                    <a:pt x="20478" y="16670"/>
                    <a:pt x="18676" y="9811"/>
                    <a:pt x="18298" y="7225"/>
                  </a:cubicBezTo>
                  <a:cubicBezTo>
                    <a:pt x="17919" y="4638"/>
                    <a:pt x="17341" y="1023"/>
                    <a:pt x="16031" y="208"/>
                  </a:cubicBezTo>
                  <a:cubicBezTo>
                    <a:pt x="15802" y="65"/>
                    <a:pt x="15586" y="0"/>
                    <a:pt x="15384" y="0"/>
                  </a:cubicBez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591;p40">
              <a:extLst>
                <a:ext uri="{FF2B5EF4-FFF2-40B4-BE49-F238E27FC236}">
                  <a16:creationId xmlns:a16="http://schemas.microsoft.com/office/drawing/2014/main" id="{3C251463-B67B-6B29-FA6C-B9646FD1B91F}"/>
                </a:ext>
              </a:extLst>
            </p:cNvPr>
            <p:cNvSpPr/>
            <p:nvPr/>
          </p:nvSpPr>
          <p:spPr>
            <a:xfrm>
              <a:off x="6959360" y="2443806"/>
              <a:ext cx="22222" cy="13652"/>
            </a:xfrm>
            <a:custGeom>
              <a:avLst/>
              <a:gdLst/>
              <a:ahLst/>
              <a:cxnLst/>
              <a:rect l="l" t="t" r="r" b="b"/>
              <a:pathLst>
                <a:path w="1312" h="806" extrusionOk="0">
                  <a:moveTo>
                    <a:pt x="114" y="1"/>
                  </a:moveTo>
                  <a:cubicBezTo>
                    <a:pt x="48" y="1"/>
                    <a:pt x="7" y="7"/>
                    <a:pt x="0" y="8"/>
                  </a:cubicBezTo>
                  <a:lnTo>
                    <a:pt x="32" y="206"/>
                  </a:lnTo>
                  <a:cubicBezTo>
                    <a:pt x="37" y="205"/>
                    <a:pt x="68" y="201"/>
                    <a:pt x="118" y="201"/>
                  </a:cubicBezTo>
                  <a:cubicBezTo>
                    <a:pt x="304" y="201"/>
                    <a:pt x="758" y="263"/>
                    <a:pt x="1151" y="806"/>
                  </a:cubicBezTo>
                  <a:lnTo>
                    <a:pt x="1312" y="688"/>
                  </a:lnTo>
                  <a:cubicBezTo>
                    <a:pt x="869" y="75"/>
                    <a:pt x="342" y="1"/>
                    <a:pt x="114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592;p40">
              <a:extLst>
                <a:ext uri="{FF2B5EF4-FFF2-40B4-BE49-F238E27FC236}">
                  <a16:creationId xmlns:a16="http://schemas.microsoft.com/office/drawing/2014/main" id="{7309AF5F-7913-69E1-B950-1F7B483DAC74}"/>
                </a:ext>
              </a:extLst>
            </p:cNvPr>
            <p:cNvSpPr/>
            <p:nvPr/>
          </p:nvSpPr>
          <p:spPr>
            <a:xfrm>
              <a:off x="6855821" y="2452715"/>
              <a:ext cx="47781" cy="30877"/>
            </a:xfrm>
            <a:custGeom>
              <a:avLst/>
              <a:gdLst/>
              <a:ahLst/>
              <a:cxnLst/>
              <a:rect l="l" t="t" r="r" b="b"/>
              <a:pathLst>
                <a:path w="2821" h="1823" extrusionOk="0">
                  <a:moveTo>
                    <a:pt x="2612" y="1"/>
                  </a:moveTo>
                  <a:lnTo>
                    <a:pt x="17" y="480"/>
                  </a:lnTo>
                  <a:cubicBezTo>
                    <a:pt x="11" y="527"/>
                    <a:pt x="1" y="572"/>
                    <a:pt x="1" y="619"/>
                  </a:cubicBezTo>
                  <a:cubicBezTo>
                    <a:pt x="2" y="1285"/>
                    <a:pt x="632" y="1823"/>
                    <a:pt x="1410" y="1823"/>
                  </a:cubicBezTo>
                  <a:cubicBezTo>
                    <a:pt x="2189" y="1823"/>
                    <a:pt x="2820" y="1285"/>
                    <a:pt x="2820" y="621"/>
                  </a:cubicBezTo>
                  <a:cubicBezTo>
                    <a:pt x="2820" y="393"/>
                    <a:pt x="2741" y="182"/>
                    <a:pt x="2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593;p40">
              <a:extLst>
                <a:ext uri="{FF2B5EF4-FFF2-40B4-BE49-F238E27FC236}">
                  <a16:creationId xmlns:a16="http://schemas.microsoft.com/office/drawing/2014/main" id="{B430CCC3-4497-2513-048F-6FD3E64EB826}"/>
                </a:ext>
              </a:extLst>
            </p:cNvPr>
            <p:cNvSpPr/>
            <p:nvPr/>
          </p:nvSpPr>
          <p:spPr>
            <a:xfrm>
              <a:off x="6737241" y="2215116"/>
              <a:ext cx="77455" cy="198033"/>
            </a:xfrm>
            <a:custGeom>
              <a:avLst/>
              <a:gdLst/>
              <a:ahLst/>
              <a:cxnLst/>
              <a:rect l="l" t="t" r="r" b="b"/>
              <a:pathLst>
                <a:path w="4573" h="11692" extrusionOk="0">
                  <a:moveTo>
                    <a:pt x="4572" y="0"/>
                  </a:moveTo>
                  <a:cubicBezTo>
                    <a:pt x="4572" y="0"/>
                    <a:pt x="3460" y="285"/>
                    <a:pt x="2220" y="1991"/>
                  </a:cubicBezTo>
                  <a:cubicBezTo>
                    <a:pt x="1894" y="2441"/>
                    <a:pt x="1356" y="3326"/>
                    <a:pt x="743" y="4385"/>
                  </a:cubicBezTo>
                  <a:cubicBezTo>
                    <a:pt x="338" y="6315"/>
                    <a:pt x="0" y="8729"/>
                    <a:pt x="469" y="10042"/>
                  </a:cubicBezTo>
                  <a:cubicBezTo>
                    <a:pt x="665" y="10592"/>
                    <a:pt x="700" y="11152"/>
                    <a:pt x="643" y="11691"/>
                  </a:cubicBezTo>
                  <a:cubicBezTo>
                    <a:pt x="1903" y="9649"/>
                    <a:pt x="3176" y="7044"/>
                    <a:pt x="3176" y="7044"/>
                  </a:cubicBezTo>
                  <a:lnTo>
                    <a:pt x="4572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594;p40">
              <a:extLst>
                <a:ext uri="{FF2B5EF4-FFF2-40B4-BE49-F238E27FC236}">
                  <a16:creationId xmlns:a16="http://schemas.microsoft.com/office/drawing/2014/main" id="{D3FA1A22-3DBF-ECD1-4F72-79AB97701E2B}"/>
                </a:ext>
              </a:extLst>
            </p:cNvPr>
            <p:cNvSpPr/>
            <p:nvPr/>
          </p:nvSpPr>
          <p:spPr>
            <a:xfrm>
              <a:off x="6558839" y="3001219"/>
              <a:ext cx="71883" cy="81876"/>
            </a:xfrm>
            <a:custGeom>
              <a:avLst/>
              <a:gdLst/>
              <a:ahLst/>
              <a:cxnLst/>
              <a:rect l="l" t="t" r="r" b="b"/>
              <a:pathLst>
                <a:path w="4244" h="4834" extrusionOk="0">
                  <a:moveTo>
                    <a:pt x="4072" y="0"/>
                  </a:moveTo>
                  <a:cubicBezTo>
                    <a:pt x="2786" y="1580"/>
                    <a:pt x="2200" y="1099"/>
                    <a:pt x="1091" y="1437"/>
                  </a:cubicBezTo>
                  <a:lnTo>
                    <a:pt x="1" y="4834"/>
                  </a:lnTo>
                  <a:cubicBezTo>
                    <a:pt x="1509" y="4418"/>
                    <a:pt x="3323" y="1936"/>
                    <a:pt x="3323" y="1936"/>
                  </a:cubicBezTo>
                  <a:lnTo>
                    <a:pt x="3323" y="3419"/>
                  </a:lnTo>
                  <a:lnTo>
                    <a:pt x="3933" y="3419"/>
                  </a:lnTo>
                  <a:cubicBezTo>
                    <a:pt x="3933" y="3419"/>
                    <a:pt x="4244" y="1660"/>
                    <a:pt x="4175" y="625"/>
                  </a:cubicBezTo>
                  <a:cubicBezTo>
                    <a:pt x="4162" y="399"/>
                    <a:pt x="4122" y="195"/>
                    <a:pt x="4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595;p40">
              <a:extLst>
                <a:ext uri="{FF2B5EF4-FFF2-40B4-BE49-F238E27FC236}">
                  <a16:creationId xmlns:a16="http://schemas.microsoft.com/office/drawing/2014/main" id="{ADD5EC65-C6DB-D07C-F496-24BE69949E86}"/>
                </a:ext>
              </a:extLst>
            </p:cNvPr>
            <p:cNvSpPr/>
            <p:nvPr/>
          </p:nvSpPr>
          <p:spPr>
            <a:xfrm>
              <a:off x="6471170" y="2987788"/>
              <a:ext cx="71883" cy="81876"/>
            </a:xfrm>
            <a:custGeom>
              <a:avLst/>
              <a:gdLst/>
              <a:ahLst/>
              <a:cxnLst/>
              <a:rect l="l" t="t" r="r" b="b"/>
              <a:pathLst>
                <a:path w="4244" h="4834" extrusionOk="0">
                  <a:moveTo>
                    <a:pt x="4072" y="0"/>
                  </a:moveTo>
                  <a:cubicBezTo>
                    <a:pt x="2785" y="1579"/>
                    <a:pt x="2199" y="1099"/>
                    <a:pt x="1091" y="1436"/>
                  </a:cubicBezTo>
                  <a:lnTo>
                    <a:pt x="1" y="4833"/>
                  </a:lnTo>
                  <a:cubicBezTo>
                    <a:pt x="1508" y="4418"/>
                    <a:pt x="3323" y="1936"/>
                    <a:pt x="3323" y="1936"/>
                  </a:cubicBezTo>
                  <a:lnTo>
                    <a:pt x="3323" y="3418"/>
                  </a:lnTo>
                  <a:lnTo>
                    <a:pt x="3933" y="3418"/>
                  </a:lnTo>
                  <a:cubicBezTo>
                    <a:pt x="3933" y="3418"/>
                    <a:pt x="4244" y="1660"/>
                    <a:pt x="4175" y="625"/>
                  </a:cubicBezTo>
                  <a:cubicBezTo>
                    <a:pt x="4161" y="399"/>
                    <a:pt x="4122" y="195"/>
                    <a:pt x="4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596;p40">
              <a:extLst>
                <a:ext uri="{FF2B5EF4-FFF2-40B4-BE49-F238E27FC236}">
                  <a16:creationId xmlns:a16="http://schemas.microsoft.com/office/drawing/2014/main" id="{71CD2B32-0C5D-BB25-549E-503F97CB8420}"/>
                </a:ext>
              </a:extLst>
            </p:cNvPr>
            <p:cNvSpPr/>
            <p:nvPr/>
          </p:nvSpPr>
          <p:spPr>
            <a:xfrm>
              <a:off x="6861596" y="2062424"/>
              <a:ext cx="125066" cy="168918"/>
            </a:xfrm>
            <a:custGeom>
              <a:avLst/>
              <a:gdLst/>
              <a:ahLst/>
              <a:cxnLst/>
              <a:rect l="l" t="t" r="r" b="b"/>
              <a:pathLst>
                <a:path w="7384" h="9973" extrusionOk="0">
                  <a:moveTo>
                    <a:pt x="1686" y="1"/>
                  </a:moveTo>
                  <a:cubicBezTo>
                    <a:pt x="1028" y="1"/>
                    <a:pt x="428" y="116"/>
                    <a:pt x="0" y="322"/>
                  </a:cubicBezTo>
                  <a:cubicBezTo>
                    <a:pt x="1071" y="599"/>
                    <a:pt x="1164" y="1364"/>
                    <a:pt x="949" y="2467"/>
                  </a:cubicBezTo>
                  <a:cubicBezTo>
                    <a:pt x="735" y="3571"/>
                    <a:pt x="521" y="4865"/>
                    <a:pt x="1838" y="5474"/>
                  </a:cubicBezTo>
                  <a:cubicBezTo>
                    <a:pt x="1838" y="5474"/>
                    <a:pt x="1011" y="7921"/>
                    <a:pt x="1838" y="9053"/>
                  </a:cubicBezTo>
                  <a:cubicBezTo>
                    <a:pt x="2205" y="9556"/>
                    <a:pt x="2915" y="9631"/>
                    <a:pt x="3690" y="9631"/>
                  </a:cubicBezTo>
                  <a:cubicBezTo>
                    <a:pt x="4022" y="9631"/>
                    <a:pt x="4365" y="9617"/>
                    <a:pt x="4699" y="9617"/>
                  </a:cubicBezTo>
                  <a:cubicBezTo>
                    <a:pt x="5346" y="9617"/>
                    <a:pt x="5957" y="9669"/>
                    <a:pt x="6373" y="9973"/>
                  </a:cubicBezTo>
                  <a:cubicBezTo>
                    <a:pt x="6373" y="9973"/>
                    <a:pt x="6097" y="8869"/>
                    <a:pt x="6679" y="8380"/>
                  </a:cubicBezTo>
                  <a:cubicBezTo>
                    <a:pt x="7262" y="7890"/>
                    <a:pt x="7384" y="6631"/>
                    <a:pt x="6679" y="6053"/>
                  </a:cubicBezTo>
                  <a:cubicBezTo>
                    <a:pt x="5974" y="5474"/>
                    <a:pt x="4474" y="5502"/>
                    <a:pt x="4780" y="3908"/>
                  </a:cubicBezTo>
                  <a:cubicBezTo>
                    <a:pt x="5087" y="2315"/>
                    <a:pt x="4866" y="783"/>
                    <a:pt x="3583" y="323"/>
                  </a:cubicBezTo>
                  <a:cubicBezTo>
                    <a:pt x="2962" y="101"/>
                    <a:pt x="2299" y="1"/>
                    <a:pt x="1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597;p40">
              <a:extLst>
                <a:ext uri="{FF2B5EF4-FFF2-40B4-BE49-F238E27FC236}">
                  <a16:creationId xmlns:a16="http://schemas.microsoft.com/office/drawing/2014/main" id="{40BB6B1F-0BCA-7B4E-54D0-EA9366990AE6}"/>
                </a:ext>
              </a:extLst>
            </p:cNvPr>
            <p:cNvSpPr/>
            <p:nvPr/>
          </p:nvSpPr>
          <p:spPr>
            <a:xfrm>
              <a:off x="6879432" y="1988645"/>
              <a:ext cx="407804" cy="703076"/>
            </a:xfrm>
            <a:custGeom>
              <a:avLst/>
              <a:gdLst/>
              <a:ahLst/>
              <a:cxnLst/>
              <a:rect l="l" t="t" r="r" b="b"/>
              <a:pathLst>
                <a:path w="24077" h="41510" extrusionOk="0">
                  <a:moveTo>
                    <a:pt x="18055" y="32679"/>
                  </a:moveTo>
                  <a:cubicBezTo>
                    <a:pt x="18117" y="32679"/>
                    <a:pt x="18180" y="32686"/>
                    <a:pt x="18245" y="32697"/>
                  </a:cubicBezTo>
                  <a:cubicBezTo>
                    <a:pt x="18586" y="32758"/>
                    <a:pt x="19039" y="33205"/>
                    <a:pt x="19392" y="33914"/>
                  </a:cubicBezTo>
                  <a:cubicBezTo>
                    <a:pt x="19300" y="33984"/>
                    <a:pt x="19207" y="34049"/>
                    <a:pt x="19117" y="34108"/>
                  </a:cubicBezTo>
                  <a:cubicBezTo>
                    <a:pt x="18658" y="34407"/>
                    <a:pt x="18234" y="34567"/>
                    <a:pt x="17912" y="34567"/>
                  </a:cubicBezTo>
                  <a:cubicBezTo>
                    <a:pt x="17834" y="34567"/>
                    <a:pt x="17763" y="34558"/>
                    <a:pt x="17698" y="34539"/>
                  </a:cubicBezTo>
                  <a:cubicBezTo>
                    <a:pt x="17096" y="34362"/>
                    <a:pt x="16983" y="33868"/>
                    <a:pt x="17071" y="33499"/>
                  </a:cubicBezTo>
                  <a:cubicBezTo>
                    <a:pt x="17170" y="33077"/>
                    <a:pt x="17540" y="32679"/>
                    <a:pt x="18055" y="32679"/>
                  </a:cubicBezTo>
                  <a:close/>
                  <a:moveTo>
                    <a:pt x="14695" y="1"/>
                  </a:moveTo>
                  <a:lnTo>
                    <a:pt x="14695" y="1"/>
                  </a:lnTo>
                  <a:cubicBezTo>
                    <a:pt x="14457" y="4249"/>
                    <a:pt x="16202" y="8070"/>
                    <a:pt x="18051" y="12116"/>
                  </a:cubicBezTo>
                  <a:cubicBezTo>
                    <a:pt x="18317" y="12699"/>
                    <a:pt x="18584" y="13284"/>
                    <a:pt x="18847" y="13873"/>
                  </a:cubicBezTo>
                  <a:cubicBezTo>
                    <a:pt x="19473" y="15278"/>
                    <a:pt x="20204" y="16434"/>
                    <a:pt x="20911" y="17552"/>
                  </a:cubicBezTo>
                  <a:cubicBezTo>
                    <a:pt x="22499" y="20059"/>
                    <a:pt x="23869" y="22225"/>
                    <a:pt x="23353" y="26161"/>
                  </a:cubicBezTo>
                  <a:cubicBezTo>
                    <a:pt x="22883" y="29753"/>
                    <a:pt x="21174" y="32490"/>
                    <a:pt x="19552" y="33793"/>
                  </a:cubicBezTo>
                  <a:cubicBezTo>
                    <a:pt x="19190" y="33086"/>
                    <a:pt x="18714" y="32581"/>
                    <a:pt x="18281" y="32502"/>
                  </a:cubicBezTo>
                  <a:cubicBezTo>
                    <a:pt x="18202" y="32488"/>
                    <a:pt x="18125" y="32481"/>
                    <a:pt x="18050" y="32481"/>
                  </a:cubicBezTo>
                  <a:cubicBezTo>
                    <a:pt x="17435" y="32481"/>
                    <a:pt x="16995" y="32953"/>
                    <a:pt x="16878" y="33454"/>
                  </a:cubicBezTo>
                  <a:cubicBezTo>
                    <a:pt x="16762" y="33945"/>
                    <a:pt x="16955" y="34530"/>
                    <a:pt x="17644" y="34731"/>
                  </a:cubicBezTo>
                  <a:cubicBezTo>
                    <a:pt x="17727" y="34755"/>
                    <a:pt x="17818" y="34767"/>
                    <a:pt x="17915" y="34767"/>
                  </a:cubicBezTo>
                  <a:cubicBezTo>
                    <a:pt x="18278" y="34767"/>
                    <a:pt x="18732" y="34599"/>
                    <a:pt x="19226" y="34276"/>
                  </a:cubicBezTo>
                  <a:cubicBezTo>
                    <a:pt x="19311" y="34220"/>
                    <a:pt x="19395" y="34161"/>
                    <a:pt x="19480" y="34101"/>
                  </a:cubicBezTo>
                  <a:cubicBezTo>
                    <a:pt x="19587" y="34343"/>
                    <a:pt x="19684" y="34610"/>
                    <a:pt x="19760" y="34899"/>
                  </a:cubicBezTo>
                  <a:cubicBezTo>
                    <a:pt x="20008" y="35827"/>
                    <a:pt x="20353" y="38179"/>
                    <a:pt x="18200" y="39998"/>
                  </a:cubicBezTo>
                  <a:cubicBezTo>
                    <a:pt x="17177" y="40862"/>
                    <a:pt x="15960" y="41310"/>
                    <a:pt x="14686" y="41310"/>
                  </a:cubicBezTo>
                  <a:cubicBezTo>
                    <a:pt x="14271" y="41310"/>
                    <a:pt x="13850" y="41263"/>
                    <a:pt x="13427" y="41166"/>
                  </a:cubicBezTo>
                  <a:cubicBezTo>
                    <a:pt x="10885" y="40585"/>
                    <a:pt x="8561" y="38316"/>
                    <a:pt x="7052" y="34939"/>
                  </a:cubicBezTo>
                  <a:cubicBezTo>
                    <a:pt x="5568" y="31620"/>
                    <a:pt x="3745" y="29847"/>
                    <a:pt x="2477" y="28944"/>
                  </a:cubicBezTo>
                  <a:cubicBezTo>
                    <a:pt x="1095" y="27963"/>
                    <a:pt x="78" y="27771"/>
                    <a:pt x="34" y="27764"/>
                  </a:cubicBezTo>
                  <a:lnTo>
                    <a:pt x="1" y="27959"/>
                  </a:lnTo>
                  <a:cubicBezTo>
                    <a:pt x="10" y="27960"/>
                    <a:pt x="1016" y="28149"/>
                    <a:pt x="2361" y="29106"/>
                  </a:cubicBezTo>
                  <a:cubicBezTo>
                    <a:pt x="3610" y="29994"/>
                    <a:pt x="5405" y="31741"/>
                    <a:pt x="6871" y="35019"/>
                  </a:cubicBezTo>
                  <a:cubicBezTo>
                    <a:pt x="8406" y="38454"/>
                    <a:pt x="10779" y="40764"/>
                    <a:pt x="13383" y="41359"/>
                  </a:cubicBezTo>
                  <a:cubicBezTo>
                    <a:pt x="13822" y="41459"/>
                    <a:pt x="14258" y="41509"/>
                    <a:pt x="14690" y="41509"/>
                  </a:cubicBezTo>
                  <a:cubicBezTo>
                    <a:pt x="16009" y="41509"/>
                    <a:pt x="17267" y="41045"/>
                    <a:pt x="18328" y="40152"/>
                  </a:cubicBezTo>
                  <a:cubicBezTo>
                    <a:pt x="20567" y="38259"/>
                    <a:pt x="20211" y="35813"/>
                    <a:pt x="19953" y="34849"/>
                  </a:cubicBezTo>
                  <a:cubicBezTo>
                    <a:pt x="19871" y="34543"/>
                    <a:pt x="19765" y="34250"/>
                    <a:pt x="19642" y="33981"/>
                  </a:cubicBezTo>
                  <a:cubicBezTo>
                    <a:pt x="21858" y="32256"/>
                    <a:pt x="23198" y="28891"/>
                    <a:pt x="23551" y="26190"/>
                  </a:cubicBezTo>
                  <a:cubicBezTo>
                    <a:pt x="24076" y="22181"/>
                    <a:pt x="22687" y="19988"/>
                    <a:pt x="21080" y="17447"/>
                  </a:cubicBezTo>
                  <a:cubicBezTo>
                    <a:pt x="20376" y="16334"/>
                    <a:pt x="19648" y="15185"/>
                    <a:pt x="19028" y="13793"/>
                  </a:cubicBezTo>
                  <a:cubicBezTo>
                    <a:pt x="18765" y="13204"/>
                    <a:pt x="18497" y="12618"/>
                    <a:pt x="18232" y="12035"/>
                  </a:cubicBezTo>
                  <a:cubicBezTo>
                    <a:pt x="16394" y="8011"/>
                    <a:pt x="14658" y="4212"/>
                    <a:pt x="14894" y="12"/>
                  </a:cubicBezTo>
                  <a:lnTo>
                    <a:pt x="14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598;p40">
              <a:extLst>
                <a:ext uri="{FF2B5EF4-FFF2-40B4-BE49-F238E27FC236}">
                  <a16:creationId xmlns:a16="http://schemas.microsoft.com/office/drawing/2014/main" id="{C52BBA93-D745-83A8-EE3F-BAF1A35B83D7}"/>
                </a:ext>
              </a:extLst>
            </p:cNvPr>
            <p:cNvSpPr/>
            <p:nvPr/>
          </p:nvSpPr>
          <p:spPr>
            <a:xfrm>
              <a:off x="7213998" y="2581677"/>
              <a:ext cx="350674" cy="320017"/>
            </a:xfrm>
            <a:custGeom>
              <a:avLst/>
              <a:gdLst/>
              <a:ahLst/>
              <a:cxnLst/>
              <a:rect l="l" t="t" r="r" b="b"/>
              <a:pathLst>
                <a:path w="20704" h="18894" extrusionOk="0">
                  <a:moveTo>
                    <a:pt x="10832" y="1"/>
                  </a:moveTo>
                  <a:cubicBezTo>
                    <a:pt x="8619" y="1"/>
                    <a:pt x="8135" y="3784"/>
                    <a:pt x="8619" y="6133"/>
                  </a:cubicBezTo>
                  <a:cubicBezTo>
                    <a:pt x="9102" y="8481"/>
                    <a:pt x="10411" y="13584"/>
                    <a:pt x="10137" y="14619"/>
                  </a:cubicBezTo>
                  <a:cubicBezTo>
                    <a:pt x="10039" y="14984"/>
                    <a:pt x="9883" y="15186"/>
                    <a:pt x="9692" y="15186"/>
                  </a:cubicBezTo>
                  <a:cubicBezTo>
                    <a:pt x="9341" y="15186"/>
                    <a:pt x="8874" y="14503"/>
                    <a:pt x="8449" y="12895"/>
                  </a:cubicBezTo>
                  <a:cubicBezTo>
                    <a:pt x="7887" y="10770"/>
                    <a:pt x="5937" y="7420"/>
                    <a:pt x="3873" y="7420"/>
                  </a:cubicBezTo>
                  <a:cubicBezTo>
                    <a:pt x="3526" y="7420"/>
                    <a:pt x="3175" y="7515"/>
                    <a:pt x="2827" y="7727"/>
                  </a:cubicBezTo>
                  <a:cubicBezTo>
                    <a:pt x="0" y="9447"/>
                    <a:pt x="2103" y="13041"/>
                    <a:pt x="5723" y="14412"/>
                  </a:cubicBezTo>
                  <a:cubicBezTo>
                    <a:pt x="8696" y="15538"/>
                    <a:pt x="9860" y="18894"/>
                    <a:pt x="9860" y="18894"/>
                  </a:cubicBezTo>
                  <a:lnTo>
                    <a:pt x="11806" y="18894"/>
                  </a:lnTo>
                  <a:cubicBezTo>
                    <a:pt x="11806" y="18894"/>
                    <a:pt x="12972" y="15538"/>
                    <a:pt x="15944" y="14412"/>
                  </a:cubicBezTo>
                  <a:cubicBezTo>
                    <a:pt x="19563" y="13041"/>
                    <a:pt x="20704" y="10861"/>
                    <a:pt x="17876" y="9141"/>
                  </a:cubicBezTo>
                  <a:cubicBezTo>
                    <a:pt x="17406" y="8855"/>
                    <a:pt x="16967" y="8728"/>
                    <a:pt x="16561" y="8728"/>
                  </a:cubicBezTo>
                  <a:cubicBezTo>
                    <a:pt x="14879" y="8728"/>
                    <a:pt x="13746" y="10895"/>
                    <a:pt x="13216" y="12895"/>
                  </a:cubicBezTo>
                  <a:cubicBezTo>
                    <a:pt x="12790" y="14503"/>
                    <a:pt x="12324" y="15185"/>
                    <a:pt x="11973" y="15185"/>
                  </a:cubicBezTo>
                  <a:cubicBezTo>
                    <a:pt x="11783" y="15185"/>
                    <a:pt x="11626" y="14983"/>
                    <a:pt x="11530" y="14619"/>
                  </a:cubicBezTo>
                  <a:cubicBezTo>
                    <a:pt x="11253" y="13584"/>
                    <a:pt x="12564" y="8481"/>
                    <a:pt x="13047" y="6133"/>
                  </a:cubicBezTo>
                  <a:cubicBezTo>
                    <a:pt x="13530" y="3784"/>
                    <a:pt x="13047" y="1"/>
                    <a:pt x="10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599;p40">
              <a:extLst>
                <a:ext uri="{FF2B5EF4-FFF2-40B4-BE49-F238E27FC236}">
                  <a16:creationId xmlns:a16="http://schemas.microsoft.com/office/drawing/2014/main" id="{6E6B1718-A798-CE4B-C95C-DDDFE0D173C9}"/>
                </a:ext>
              </a:extLst>
            </p:cNvPr>
            <p:cNvSpPr/>
            <p:nvPr/>
          </p:nvSpPr>
          <p:spPr>
            <a:xfrm>
              <a:off x="7395788" y="2612046"/>
              <a:ext cx="3320" cy="289665"/>
            </a:xfrm>
            <a:custGeom>
              <a:avLst/>
              <a:gdLst/>
              <a:ahLst/>
              <a:cxnLst/>
              <a:rect l="l" t="t" r="r" b="b"/>
              <a:pathLst>
                <a:path w="196" h="17102" extrusionOk="0">
                  <a:moveTo>
                    <a:pt x="0" y="0"/>
                  </a:moveTo>
                  <a:lnTo>
                    <a:pt x="0" y="17102"/>
                  </a:lnTo>
                  <a:lnTo>
                    <a:pt x="196" y="1710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600;p40">
              <a:extLst>
                <a:ext uri="{FF2B5EF4-FFF2-40B4-BE49-F238E27FC236}">
                  <a16:creationId xmlns:a16="http://schemas.microsoft.com/office/drawing/2014/main" id="{794ECA1D-6F91-BA21-C2A5-84CECB0233E7}"/>
                </a:ext>
              </a:extLst>
            </p:cNvPr>
            <p:cNvSpPr/>
            <p:nvPr/>
          </p:nvSpPr>
          <p:spPr>
            <a:xfrm>
              <a:off x="7252294" y="2717601"/>
              <a:ext cx="118478" cy="138769"/>
            </a:xfrm>
            <a:custGeom>
              <a:avLst/>
              <a:gdLst/>
              <a:ahLst/>
              <a:cxnLst/>
              <a:rect l="l" t="t" r="r" b="b"/>
              <a:pathLst>
                <a:path w="6995" h="8193" extrusionOk="0">
                  <a:moveTo>
                    <a:pt x="105" y="1"/>
                  </a:moveTo>
                  <a:lnTo>
                    <a:pt x="0" y="166"/>
                  </a:lnTo>
                  <a:cubicBezTo>
                    <a:pt x="38" y="190"/>
                    <a:pt x="3836" y="2626"/>
                    <a:pt x="6823" y="8192"/>
                  </a:cubicBezTo>
                  <a:lnTo>
                    <a:pt x="6994" y="8100"/>
                  </a:lnTo>
                  <a:cubicBezTo>
                    <a:pt x="3983" y="2487"/>
                    <a:pt x="143" y="24"/>
                    <a:pt x="105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601;p40">
              <a:extLst>
                <a:ext uri="{FF2B5EF4-FFF2-40B4-BE49-F238E27FC236}">
                  <a16:creationId xmlns:a16="http://schemas.microsoft.com/office/drawing/2014/main" id="{2C5A3062-AEB6-254B-321E-0B8556624F73}"/>
                </a:ext>
              </a:extLst>
            </p:cNvPr>
            <p:cNvSpPr/>
            <p:nvPr/>
          </p:nvSpPr>
          <p:spPr>
            <a:xfrm>
              <a:off x="7420500" y="2741872"/>
              <a:ext cx="106893" cy="114650"/>
            </a:xfrm>
            <a:custGeom>
              <a:avLst/>
              <a:gdLst/>
              <a:ahLst/>
              <a:cxnLst/>
              <a:rect l="l" t="t" r="r" b="b"/>
              <a:pathLst>
                <a:path w="6311" h="6769" extrusionOk="0">
                  <a:moveTo>
                    <a:pt x="6209" y="1"/>
                  </a:moveTo>
                  <a:cubicBezTo>
                    <a:pt x="6181" y="16"/>
                    <a:pt x="3421" y="1731"/>
                    <a:pt x="1" y="6656"/>
                  </a:cubicBezTo>
                  <a:lnTo>
                    <a:pt x="161" y="6769"/>
                  </a:lnTo>
                  <a:cubicBezTo>
                    <a:pt x="3554" y="1883"/>
                    <a:pt x="6283" y="185"/>
                    <a:pt x="6311" y="169"/>
                  </a:cubicBezTo>
                  <a:lnTo>
                    <a:pt x="6209" y="1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602;p40">
              <a:extLst>
                <a:ext uri="{FF2B5EF4-FFF2-40B4-BE49-F238E27FC236}">
                  <a16:creationId xmlns:a16="http://schemas.microsoft.com/office/drawing/2014/main" id="{C7586030-BC80-4161-59E3-1489820D4395}"/>
                </a:ext>
              </a:extLst>
            </p:cNvPr>
            <p:cNvSpPr/>
            <p:nvPr/>
          </p:nvSpPr>
          <p:spPr>
            <a:xfrm>
              <a:off x="7325633" y="2887010"/>
              <a:ext cx="143681" cy="160127"/>
            </a:xfrm>
            <a:custGeom>
              <a:avLst/>
              <a:gdLst/>
              <a:ahLst/>
              <a:cxnLst/>
              <a:rect l="l" t="t" r="r" b="b"/>
              <a:pathLst>
                <a:path w="8483" h="9454" extrusionOk="0">
                  <a:moveTo>
                    <a:pt x="0" y="1"/>
                  </a:moveTo>
                  <a:cubicBezTo>
                    <a:pt x="0" y="3244"/>
                    <a:pt x="830" y="6591"/>
                    <a:pt x="1323" y="8298"/>
                  </a:cubicBezTo>
                  <a:cubicBezTo>
                    <a:pt x="1522" y="8984"/>
                    <a:pt x="2147" y="9454"/>
                    <a:pt x="2861" y="9454"/>
                  </a:cubicBezTo>
                  <a:lnTo>
                    <a:pt x="5623" y="9454"/>
                  </a:lnTo>
                  <a:cubicBezTo>
                    <a:pt x="6335" y="9454"/>
                    <a:pt x="6961" y="8984"/>
                    <a:pt x="7160" y="8298"/>
                  </a:cubicBezTo>
                  <a:cubicBezTo>
                    <a:pt x="7654" y="6592"/>
                    <a:pt x="8482" y="3245"/>
                    <a:pt x="8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603;p40">
              <a:extLst>
                <a:ext uri="{FF2B5EF4-FFF2-40B4-BE49-F238E27FC236}">
                  <a16:creationId xmlns:a16="http://schemas.microsoft.com/office/drawing/2014/main" id="{7F2AD0B2-1BD9-CAEB-1F11-A304D17002A5}"/>
                </a:ext>
              </a:extLst>
            </p:cNvPr>
            <p:cNvSpPr/>
            <p:nvPr/>
          </p:nvSpPr>
          <p:spPr>
            <a:xfrm>
              <a:off x="7325616" y="2887010"/>
              <a:ext cx="143681" cy="102319"/>
            </a:xfrm>
            <a:custGeom>
              <a:avLst/>
              <a:gdLst/>
              <a:ahLst/>
              <a:cxnLst/>
              <a:rect l="l" t="t" r="r" b="b"/>
              <a:pathLst>
                <a:path w="8483" h="6041" extrusionOk="0">
                  <a:moveTo>
                    <a:pt x="0" y="1"/>
                  </a:moveTo>
                  <a:cubicBezTo>
                    <a:pt x="0" y="314"/>
                    <a:pt x="9" y="627"/>
                    <a:pt x="23" y="940"/>
                  </a:cubicBezTo>
                  <a:cubicBezTo>
                    <a:pt x="1079" y="1384"/>
                    <a:pt x="2043" y="765"/>
                    <a:pt x="3249" y="1695"/>
                  </a:cubicBezTo>
                  <a:cubicBezTo>
                    <a:pt x="4457" y="2626"/>
                    <a:pt x="3679" y="3004"/>
                    <a:pt x="5103" y="3625"/>
                  </a:cubicBezTo>
                  <a:cubicBezTo>
                    <a:pt x="6216" y="4110"/>
                    <a:pt x="7299" y="5081"/>
                    <a:pt x="7736" y="6041"/>
                  </a:cubicBezTo>
                  <a:cubicBezTo>
                    <a:pt x="8123" y="4313"/>
                    <a:pt x="8482" y="2135"/>
                    <a:pt x="8482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604;p40">
              <a:extLst>
                <a:ext uri="{FF2B5EF4-FFF2-40B4-BE49-F238E27FC236}">
                  <a16:creationId xmlns:a16="http://schemas.microsoft.com/office/drawing/2014/main" id="{60BEA50D-DC29-53A1-DB72-C19DE0EBBEAB}"/>
                </a:ext>
              </a:extLst>
            </p:cNvPr>
            <p:cNvSpPr/>
            <p:nvPr/>
          </p:nvSpPr>
          <p:spPr>
            <a:xfrm>
              <a:off x="6670965" y="2501681"/>
              <a:ext cx="426706" cy="314123"/>
            </a:xfrm>
            <a:custGeom>
              <a:avLst/>
              <a:gdLst/>
              <a:ahLst/>
              <a:cxnLst/>
              <a:rect l="l" t="t" r="r" b="b"/>
              <a:pathLst>
                <a:path w="25193" h="18546" extrusionOk="0">
                  <a:moveTo>
                    <a:pt x="1216" y="1"/>
                  </a:moveTo>
                  <a:cubicBezTo>
                    <a:pt x="545" y="1"/>
                    <a:pt x="0" y="546"/>
                    <a:pt x="0" y="1216"/>
                  </a:cubicBezTo>
                  <a:cubicBezTo>
                    <a:pt x="0" y="1887"/>
                    <a:pt x="545" y="2431"/>
                    <a:pt x="1216" y="2431"/>
                  </a:cubicBezTo>
                  <a:lnTo>
                    <a:pt x="21421" y="2431"/>
                  </a:lnTo>
                  <a:cubicBezTo>
                    <a:pt x="21894" y="2431"/>
                    <a:pt x="22247" y="2870"/>
                    <a:pt x="22150" y="3334"/>
                  </a:cubicBezTo>
                  <a:lnTo>
                    <a:pt x="20236" y="12278"/>
                  </a:lnTo>
                  <a:cubicBezTo>
                    <a:pt x="19893" y="13983"/>
                    <a:pt x="18859" y="15034"/>
                    <a:pt x="17463" y="15034"/>
                  </a:cubicBezTo>
                  <a:lnTo>
                    <a:pt x="4610" y="15034"/>
                  </a:lnTo>
                  <a:lnTo>
                    <a:pt x="7196" y="18546"/>
                  </a:lnTo>
                  <a:lnTo>
                    <a:pt x="19163" y="18546"/>
                  </a:lnTo>
                  <a:cubicBezTo>
                    <a:pt x="20459" y="18546"/>
                    <a:pt x="21581" y="17641"/>
                    <a:pt x="21853" y="16373"/>
                  </a:cubicBezTo>
                  <a:lnTo>
                    <a:pt x="25016" y="1599"/>
                  </a:lnTo>
                  <a:cubicBezTo>
                    <a:pt x="25192" y="776"/>
                    <a:pt x="24565" y="1"/>
                    <a:pt x="237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605;p40">
              <a:extLst>
                <a:ext uri="{FF2B5EF4-FFF2-40B4-BE49-F238E27FC236}">
                  <a16:creationId xmlns:a16="http://schemas.microsoft.com/office/drawing/2014/main" id="{947449A0-B223-8A9B-8958-F57A1AABF67C}"/>
                </a:ext>
              </a:extLst>
            </p:cNvPr>
            <p:cNvSpPr/>
            <p:nvPr/>
          </p:nvSpPr>
          <p:spPr>
            <a:xfrm>
              <a:off x="6436347" y="1735615"/>
              <a:ext cx="280671" cy="181587"/>
            </a:xfrm>
            <a:custGeom>
              <a:avLst/>
              <a:gdLst/>
              <a:ahLst/>
              <a:cxnLst/>
              <a:rect l="l" t="t" r="r" b="b"/>
              <a:pathLst>
                <a:path w="16571" h="10721" extrusionOk="0">
                  <a:moveTo>
                    <a:pt x="8997" y="1"/>
                  </a:moveTo>
                  <a:cubicBezTo>
                    <a:pt x="6694" y="1"/>
                    <a:pt x="4656" y="1082"/>
                    <a:pt x="3761" y="2845"/>
                  </a:cubicBezTo>
                  <a:lnTo>
                    <a:pt x="1" y="3000"/>
                  </a:lnTo>
                  <a:lnTo>
                    <a:pt x="3293" y="5109"/>
                  </a:lnTo>
                  <a:cubicBezTo>
                    <a:pt x="3436" y="7455"/>
                    <a:pt x="5399" y="9683"/>
                    <a:pt x="8244" y="10452"/>
                  </a:cubicBezTo>
                  <a:cubicBezTo>
                    <a:pt x="8920" y="10634"/>
                    <a:pt x="9594" y="10721"/>
                    <a:pt x="10247" y="10721"/>
                  </a:cubicBezTo>
                  <a:cubicBezTo>
                    <a:pt x="12899" y="10721"/>
                    <a:pt x="15201" y="9291"/>
                    <a:pt x="15810" y="7034"/>
                  </a:cubicBezTo>
                  <a:cubicBezTo>
                    <a:pt x="16571" y="4223"/>
                    <a:pt x="14415" y="1194"/>
                    <a:pt x="10996" y="270"/>
                  </a:cubicBezTo>
                  <a:cubicBezTo>
                    <a:pt x="10322" y="87"/>
                    <a:pt x="9648" y="1"/>
                    <a:pt x="8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606;p40">
              <a:extLst>
                <a:ext uri="{FF2B5EF4-FFF2-40B4-BE49-F238E27FC236}">
                  <a16:creationId xmlns:a16="http://schemas.microsoft.com/office/drawing/2014/main" id="{C9C1D353-059A-6E69-9F45-69C82F866BDF}"/>
                </a:ext>
              </a:extLst>
            </p:cNvPr>
            <p:cNvSpPr/>
            <p:nvPr/>
          </p:nvSpPr>
          <p:spPr>
            <a:xfrm>
              <a:off x="6654773" y="1814730"/>
              <a:ext cx="17530" cy="17530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18" y="1"/>
                  </a:moveTo>
                  <a:cubicBezTo>
                    <a:pt x="232" y="1"/>
                    <a:pt x="0" y="232"/>
                    <a:pt x="0" y="517"/>
                  </a:cubicBezTo>
                  <a:cubicBezTo>
                    <a:pt x="0" y="803"/>
                    <a:pt x="232" y="1035"/>
                    <a:pt x="518" y="1035"/>
                  </a:cubicBezTo>
                  <a:cubicBezTo>
                    <a:pt x="803" y="1035"/>
                    <a:pt x="1034" y="803"/>
                    <a:pt x="1034" y="517"/>
                  </a:cubicBezTo>
                  <a:cubicBezTo>
                    <a:pt x="1034" y="232"/>
                    <a:pt x="803" y="1"/>
                    <a:pt x="518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607;p40">
              <a:extLst>
                <a:ext uri="{FF2B5EF4-FFF2-40B4-BE49-F238E27FC236}">
                  <a16:creationId xmlns:a16="http://schemas.microsoft.com/office/drawing/2014/main" id="{62D6BA5E-3D87-4788-C24E-8B7E76F01F07}"/>
                </a:ext>
              </a:extLst>
            </p:cNvPr>
            <p:cNvSpPr/>
            <p:nvPr/>
          </p:nvSpPr>
          <p:spPr>
            <a:xfrm>
              <a:off x="6619221" y="1814730"/>
              <a:ext cx="17530" cy="17530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18" y="1"/>
                  </a:moveTo>
                  <a:cubicBezTo>
                    <a:pt x="232" y="1"/>
                    <a:pt x="0" y="232"/>
                    <a:pt x="0" y="517"/>
                  </a:cubicBezTo>
                  <a:cubicBezTo>
                    <a:pt x="0" y="803"/>
                    <a:pt x="232" y="1035"/>
                    <a:pt x="518" y="1035"/>
                  </a:cubicBezTo>
                  <a:cubicBezTo>
                    <a:pt x="803" y="1035"/>
                    <a:pt x="1034" y="803"/>
                    <a:pt x="1034" y="517"/>
                  </a:cubicBezTo>
                  <a:cubicBezTo>
                    <a:pt x="1034" y="232"/>
                    <a:pt x="803" y="1"/>
                    <a:pt x="518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608;p40">
              <a:extLst>
                <a:ext uri="{FF2B5EF4-FFF2-40B4-BE49-F238E27FC236}">
                  <a16:creationId xmlns:a16="http://schemas.microsoft.com/office/drawing/2014/main" id="{D554E25C-A8E4-2703-18D9-4E567DE284BE}"/>
                </a:ext>
              </a:extLst>
            </p:cNvPr>
            <p:cNvSpPr/>
            <p:nvPr/>
          </p:nvSpPr>
          <p:spPr>
            <a:xfrm>
              <a:off x="6583669" y="1814730"/>
              <a:ext cx="17530" cy="17530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17" y="1"/>
                  </a:moveTo>
                  <a:cubicBezTo>
                    <a:pt x="232" y="1"/>
                    <a:pt x="0" y="232"/>
                    <a:pt x="0" y="517"/>
                  </a:cubicBezTo>
                  <a:cubicBezTo>
                    <a:pt x="0" y="803"/>
                    <a:pt x="232" y="1035"/>
                    <a:pt x="517" y="1035"/>
                  </a:cubicBezTo>
                  <a:cubicBezTo>
                    <a:pt x="803" y="1035"/>
                    <a:pt x="1035" y="803"/>
                    <a:pt x="1035" y="517"/>
                  </a:cubicBezTo>
                  <a:cubicBezTo>
                    <a:pt x="1035" y="232"/>
                    <a:pt x="803" y="1"/>
                    <a:pt x="517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609;p40">
              <a:extLst>
                <a:ext uri="{FF2B5EF4-FFF2-40B4-BE49-F238E27FC236}">
                  <a16:creationId xmlns:a16="http://schemas.microsoft.com/office/drawing/2014/main" id="{9ABF8A0B-1AEE-558E-6D91-4289D2D39276}"/>
                </a:ext>
              </a:extLst>
            </p:cNvPr>
            <p:cNvSpPr/>
            <p:nvPr/>
          </p:nvSpPr>
          <p:spPr>
            <a:xfrm>
              <a:off x="6548117" y="1814730"/>
              <a:ext cx="17530" cy="17530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18" y="1"/>
                  </a:moveTo>
                  <a:cubicBezTo>
                    <a:pt x="232" y="1"/>
                    <a:pt x="0" y="232"/>
                    <a:pt x="0" y="517"/>
                  </a:cubicBezTo>
                  <a:cubicBezTo>
                    <a:pt x="0" y="803"/>
                    <a:pt x="232" y="1035"/>
                    <a:pt x="518" y="1035"/>
                  </a:cubicBezTo>
                  <a:cubicBezTo>
                    <a:pt x="803" y="1035"/>
                    <a:pt x="1035" y="803"/>
                    <a:pt x="1035" y="517"/>
                  </a:cubicBezTo>
                  <a:cubicBezTo>
                    <a:pt x="1035" y="232"/>
                    <a:pt x="803" y="1"/>
                    <a:pt x="518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title"/>
          </p:nvPr>
        </p:nvSpPr>
        <p:spPr>
          <a:xfrm>
            <a:off x="642101" y="579301"/>
            <a:ext cx="10985200" cy="7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dirty="0"/>
              <a:t>CREATES</a:t>
            </a:r>
            <a:endParaRPr sz="400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B6DC6A1-C064-0BF1-4880-A737145D019B}"/>
              </a:ext>
            </a:extLst>
          </p:cNvPr>
          <p:cNvSpPr txBox="1"/>
          <p:nvPr/>
        </p:nvSpPr>
        <p:spPr>
          <a:xfrm>
            <a:off x="412847" y="1667613"/>
            <a:ext cx="9538073" cy="3169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CREATE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TABLE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bolsa_sangue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cod_bolsa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INT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IDENTITY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1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1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algn="r" defTabSz="1219170">
              <a:buClr>
                <a:srgbClr val="000000"/>
              </a:buClr>
            </a:pP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it-IT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data_coleta </a:t>
            </a:r>
            <a:r>
              <a:rPr lang="it-IT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DATE</a:t>
            </a:r>
            <a:r>
              <a:rPr lang="it-IT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it-IT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it-IT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it-IT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it-IT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cnpj_hospital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NUMERIC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cpf_doador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NUMERIC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crm_medico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NUMERIC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  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CONSTRAINT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PK_cod_bolsa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PRIMARY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KEY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cod_bolsa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),</a:t>
            </a:r>
            <a:endParaRPr 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CONSTRAINT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FK_cnpj_hospital_bolsa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FOREIGN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KEY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cnpj_hospital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REFERENCES</a:t>
            </a:r>
            <a:r>
              <a:rPr lang="en-US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hospital</a:t>
            </a:r>
            <a:r>
              <a:rPr lang="en-US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en-US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cnpj_hospital</a:t>
            </a:r>
            <a:r>
              <a:rPr lang="en-US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),</a:t>
            </a:r>
            <a:endParaRPr 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CONSTRAINT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FK_cpf_doador_bolsa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FOREIGN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KEY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cpf_doador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REFERENCES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doador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cpf_doador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),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CONSTRAINT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FK_crm_medico_bolsa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FOREIGN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KEY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crm_medico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REFERENCES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medico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crm_medico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));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GO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073AF98-FB89-CBB7-6B13-9E2AF0EE342C}"/>
              </a:ext>
            </a:extLst>
          </p:cNvPr>
          <p:cNvSpPr txBox="1"/>
          <p:nvPr/>
        </p:nvSpPr>
        <p:spPr>
          <a:xfrm>
            <a:off x="416155" y="4582191"/>
            <a:ext cx="10134256" cy="132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CREATE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TABLE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tipo_sanguineo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cod_bolsa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INT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tipo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CHAR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3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NOT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observacao_da_bolsa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VARCHAR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40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NULL,</a:t>
            </a:r>
            <a:endParaRPr lang="pt-BR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CONSTRAINT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FK_cod_bolsa_tipo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FOREIGN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KEY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cod_bolsa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REFERENCES</a:t>
            </a:r>
            <a:r>
              <a:rPr lang="pt-BR" sz="1333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bolsa_sangue</a:t>
            </a:r>
            <a:r>
              <a:rPr lang="pt-BR" sz="1333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333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cod_bolsa</a:t>
            </a:r>
            <a:r>
              <a:rPr lang="pt-BR" sz="1333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));</a:t>
            </a:r>
            <a:endParaRPr lang="pt-BR" sz="800" kern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</p:txBody>
      </p:sp>
      <p:grpSp>
        <p:nvGrpSpPr>
          <p:cNvPr id="53" name="Google Shape;2479;p34">
            <a:extLst>
              <a:ext uri="{FF2B5EF4-FFF2-40B4-BE49-F238E27FC236}">
                <a16:creationId xmlns:a16="http://schemas.microsoft.com/office/drawing/2014/main" id="{38DFE924-7A8A-7206-2F61-C9DA9C29EF0A}"/>
              </a:ext>
            </a:extLst>
          </p:cNvPr>
          <p:cNvGrpSpPr/>
          <p:nvPr/>
        </p:nvGrpSpPr>
        <p:grpSpPr>
          <a:xfrm flipH="1">
            <a:off x="8209279" y="599118"/>
            <a:ext cx="3418021" cy="2754389"/>
            <a:chOff x="4347157" y="3235600"/>
            <a:chExt cx="1511638" cy="1293365"/>
          </a:xfrm>
        </p:grpSpPr>
        <p:sp>
          <p:nvSpPr>
            <p:cNvPr id="56" name="Google Shape;2480;p34">
              <a:extLst>
                <a:ext uri="{FF2B5EF4-FFF2-40B4-BE49-F238E27FC236}">
                  <a16:creationId xmlns:a16="http://schemas.microsoft.com/office/drawing/2014/main" id="{A0897B70-EB84-5BB0-1E8D-780C6778DF46}"/>
                </a:ext>
              </a:extLst>
            </p:cNvPr>
            <p:cNvSpPr/>
            <p:nvPr/>
          </p:nvSpPr>
          <p:spPr>
            <a:xfrm>
              <a:off x="4511298" y="3328824"/>
              <a:ext cx="1241722" cy="960289"/>
            </a:xfrm>
            <a:custGeom>
              <a:avLst/>
              <a:gdLst/>
              <a:ahLst/>
              <a:cxnLst/>
              <a:rect l="l" t="t" r="r" b="b"/>
              <a:pathLst>
                <a:path w="73312" h="56696" extrusionOk="0">
                  <a:moveTo>
                    <a:pt x="6427" y="1"/>
                  </a:moveTo>
                  <a:cubicBezTo>
                    <a:pt x="2877" y="1"/>
                    <a:pt x="0" y="2878"/>
                    <a:pt x="0" y="6428"/>
                  </a:cubicBezTo>
                  <a:lnTo>
                    <a:pt x="0" y="50269"/>
                  </a:lnTo>
                  <a:cubicBezTo>
                    <a:pt x="0" y="53818"/>
                    <a:pt x="2878" y="56696"/>
                    <a:pt x="6427" y="56696"/>
                  </a:cubicBezTo>
                  <a:lnTo>
                    <a:pt x="66884" y="56696"/>
                  </a:lnTo>
                  <a:cubicBezTo>
                    <a:pt x="70434" y="56696"/>
                    <a:pt x="73311" y="53818"/>
                    <a:pt x="73311" y="50269"/>
                  </a:cubicBezTo>
                  <a:lnTo>
                    <a:pt x="73311" y="20321"/>
                  </a:lnTo>
                  <a:cubicBezTo>
                    <a:pt x="73311" y="19122"/>
                    <a:pt x="72976" y="17946"/>
                    <a:pt x="72342" y="16927"/>
                  </a:cubicBezTo>
                  <a:lnTo>
                    <a:pt x="63700" y="3033"/>
                  </a:lnTo>
                  <a:cubicBezTo>
                    <a:pt x="62526" y="1148"/>
                    <a:pt x="60463" y="1"/>
                    <a:pt x="58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81;p34">
              <a:extLst>
                <a:ext uri="{FF2B5EF4-FFF2-40B4-BE49-F238E27FC236}">
                  <a16:creationId xmlns:a16="http://schemas.microsoft.com/office/drawing/2014/main" id="{BA4787A0-D346-A091-4D05-DFAF77747D11}"/>
                </a:ext>
              </a:extLst>
            </p:cNvPr>
            <p:cNvSpPr/>
            <p:nvPr/>
          </p:nvSpPr>
          <p:spPr>
            <a:xfrm>
              <a:off x="5500143" y="4369820"/>
              <a:ext cx="100236" cy="143935"/>
            </a:xfrm>
            <a:custGeom>
              <a:avLst/>
              <a:gdLst/>
              <a:ahLst/>
              <a:cxnLst/>
              <a:rect l="l" t="t" r="r" b="b"/>
              <a:pathLst>
                <a:path w="5918" h="8498" extrusionOk="0">
                  <a:moveTo>
                    <a:pt x="3124" y="1"/>
                  </a:moveTo>
                  <a:cubicBezTo>
                    <a:pt x="3124" y="1"/>
                    <a:pt x="3076" y="5353"/>
                    <a:pt x="2960" y="6042"/>
                  </a:cubicBezTo>
                  <a:cubicBezTo>
                    <a:pt x="2844" y="6730"/>
                    <a:pt x="1914" y="7513"/>
                    <a:pt x="1656" y="7720"/>
                  </a:cubicBezTo>
                  <a:cubicBezTo>
                    <a:pt x="1399" y="7926"/>
                    <a:pt x="112" y="7976"/>
                    <a:pt x="27" y="8347"/>
                  </a:cubicBezTo>
                  <a:cubicBezTo>
                    <a:pt x="1" y="8459"/>
                    <a:pt x="266" y="8498"/>
                    <a:pt x="671" y="8498"/>
                  </a:cubicBezTo>
                  <a:cubicBezTo>
                    <a:pt x="1607" y="8498"/>
                    <a:pt x="3287" y="8289"/>
                    <a:pt x="3833" y="8289"/>
                  </a:cubicBezTo>
                  <a:cubicBezTo>
                    <a:pt x="3834" y="8289"/>
                    <a:pt x="3835" y="8289"/>
                    <a:pt x="3836" y="8289"/>
                  </a:cubicBezTo>
                  <a:cubicBezTo>
                    <a:pt x="3837" y="8289"/>
                    <a:pt x="3838" y="8289"/>
                    <a:pt x="3838" y="8289"/>
                  </a:cubicBezTo>
                  <a:cubicBezTo>
                    <a:pt x="4617" y="8289"/>
                    <a:pt x="4445" y="7036"/>
                    <a:pt x="4534" y="6160"/>
                  </a:cubicBezTo>
                  <a:cubicBezTo>
                    <a:pt x="4622" y="5282"/>
                    <a:pt x="5917" y="663"/>
                    <a:pt x="5917" y="663"/>
                  </a:cubicBezTo>
                  <a:lnTo>
                    <a:pt x="3124" y="1"/>
                  </a:ln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82;p34">
              <a:extLst>
                <a:ext uri="{FF2B5EF4-FFF2-40B4-BE49-F238E27FC236}">
                  <a16:creationId xmlns:a16="http://schemas.microsoft.com/office/drawing/2014/main" id="{FF0AAE19-1A63-5A40-2B7D-45149DB6EF37}"/>
                </a:ext>
              </a:extLst>
            </p:cNvPr>
            <p:cNvSpPr/>
            <p:nvPr/>
          </p:nvSpPr>
          <p:spPr>
            <a:xfrm>
              <a:off x="5500160" y="4485435"/>
              <a:ext cx="75744" cy="28303"/>
            </a:xfrm>
            <a:custGeom>
              <a:avLst/>
              <a:gdLst/>
              <a:ahLst/>
              <a:cxnLst/>
              <a:rect l="l" t="t" r="r" b="b"/>
              <a:pathLst>
                <a:path w="4472" h="1671" extrusionOk="0">
                  <a:moveTo>
                    <a:pt x="2557" y="0"/>
                  </a:moveTo>
                  <a:cubicBezTo>
                    <a:pt x="2235" y="413"/>
                    <a:pt x="1817" y="763"/>
                    <a:pt x="1656" y="893"/>
                  </a:cubicBezTo>
                  <a:cubicBezTo>
                    <a:pt x="1399" y="1099"/>
                    <a:pt x="113" y="1149"/>
                    <a:pt x="27" y="1520"/>
                  </a:cubicBezTo>
                  <a:cubicBezTo>
                    <a:pt x="1" y="1632"/>
                    <a:pt x="266" y="1671"/>
                    <a:pt x="670" y="1671"/>
                  </a:cubicBezTo>
                  <a:cubicBezTo>
                    <a:pt x="1606" y="1671"/>
                    <a:pt x="3286" y="1462"/>
                    <a:pt x="3834" y="1462"/>
                  </a:cubicBezTo>
                  <a:cubicBezTo>
                    <a:pt x="3835" y="1462"/>
                    <a:pt x="3836" y="1462"/>
                    <a:pt x="3837" y="1462"/>
                  </a:cubicBezTo>
                  <a:cubicBezTo>
                    <a:pt x="3838" y="1462"/>
                    <a:pt x="3838" y="1462"/>
                    <a:pt x="3839" y="1462"/>
                  </a:cubicBezTo>
                  <a:cubicBezTo>
                    <a:pt x="4295" y="1462"/>
                    <a:pt x="4424" y="1030"/>
                    <a:pt x="4472" y="497"/>
                  </a:cubicBezTo>
                  <a:lnTo>
                    <a:pt x="4472" y="497"/>
                  </a:lnTo>
                  <a:cubicBezTo>
                    <a:pt x="4350" y="529"/>
                    <a:pt x="4225" y="543"/>
                    <a:pt x="4099" y="543"/>
                  </a:cubicBezTo>
                  <a:cubicBezTo>
                    <a:pt x="3509" y="543"/>
                    <a:pt x="2910" y="229"/>
                    <a:pt x="2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83;p34">
              <a:extLst>
                <a:ext uri="{FF2B5EF4-FFF2-40B4-BE49-F238E27FC236}">
                  <a16:creationId xmlns:a16="http://schemas.microsoft.com/office/drawing/2014/main" id="{BB6D945D-4B2E-9097-952F-344E66AA93D5}"/>
                </a:ext>
              </a:extLst>
            </p:cNvPr>
            <p:cNvSpPr/>
            <p:nvPr/>
          </p:nvSpPr>
          <p:spPr>
            <a:xfrm>
              <a:off x="5756001" y="4370735"/>
              <a:ext cx="74186" cy="155876"/>
            </a:xfrm>
            <a:custGeom>
              <a:avLst/>
              <a:gdLst/>
              <a:ahLst/>
              <a:cxnLst/>
              <a:rect l="l" t="t" r="r" b="b"/>
              <a:pathLst>
                <a:path w="4380" h="9203" extrusionOk="0">
                  <a:moveTo>
                    <a:pt x="3242" y="0"/>
                  </a:moveTo>
                  <a:lnTo>
                    <a:pt x="380" y="241"/>
                  </a:lnTo>
                  <a:cubicBezTo>
                    <a:pt x="380" y="241"/>
                    <a:pt x="2000" y="5344"/>
                    <a:pt x="2104" y="6034"/>
                  </a:cubicBezTo>
                  <a:cubicBezTo>
                    <a:pt x="2207" y="6723"/>
                    <a:pt x="1569" y="7758"/>
                    <a:pt x="1389" y="8034"/>
                  </a:cubicBezTo>
                  <a:cubicBezTo>
                    <a:pt x="1208" y="8310"/>
                    <a:pt x="1" y="8759"/>
                    <a:pt x="35" y="9137"/>
                  </a:cubicBezTo>
                  <a:cubicBezTo>
                    <a:pt x="39" y="9183"/>
                    <a:pt x="83" y="9203"/>
                    <a:pt x="159" y="9203"/>
                  </a:cubicBezTo>
                  <a:cubicBezTo>
                    <a:pt x="716" y="9203"/>
                    <a:pt x="2985" y="8109"/>
                    <a:pt x="3638" y="7896"/>
                  </a:cubicBezTo>
                  <a:cubicBezTo>
                    <a:pt x="4380" y="7654"/>
                    <a:pt x="3827" y="6517"/>
                    <a:pt x="3638" y="5655"/>
                  </a:cubicBezTo>
                  <a:cubicBezTo>
                    <a:pt x="3449" y="4793"/>
                    <a:pt x="3242" y="0"/>
                    <a:pt x="3242" y="0"/>
                  </a:cubicBez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84;p34">
              <a:extLst>
                <a:ext uri="{FF2B5EF4-FFF2-40B4-BE49-F238E27FC236}">
                  <a16:creationId xmlns:a16="http://schemas.microsoft.com/office/drawing/2014/main" id="{77C08664-4B09-E4AB-BF3B-36F8C45111C9}"/>
                </a:ext>
              </a:extLst>
            </p:cNvPr>
            <p:cNvSpPr/>
            <p:nvPr/>
          </p:nvSpPr>
          <p:spPr>
            <a:xfrm>
              <a:off x="5756001" y="4485554"/>
              <a:ext cx="69003" cy="41023"/>
            </a:xfrm>
            <a:custGeom>
              <a:avLst/>
              <a:gdLst/>
              <a:ahLst/>
              <a:cxnLst/>
              <a:rect l="l" t="t" r="r" b="b"/>
              <a:pathLst>
                <a:path w="4074" h="2422" extrusionOk="0">
                  <a:moveTo>
                    <a:pt x="3941" y="1"/>
                  </a:moveTo>
                  <a:cubicBezTo>
                    <a:pt x="3642" y="194"/>
                    <a:pt x="3278" y="258"/>
                    <a:pt x="2926" y="258"/>
                  </a:cubicBezTo>
                  <a:cubicBezTo>
                    <a:pt x="2565" y="258"/>
                    <a:pt x="2217" y="190"/>
                    <a:pt x="1967" y="125"/>
                  </a:cubicBezTo>
                  <a:cubicBezTo>
                    <a:pt x="1790" y="617"/>
                    <a:pt x="1500" y="1081"/>
                    <a:pt x="1389" y="1253"/>
                  </a:cubicBezTo>
                  <a:cubicBezTo>
                    <a:pt x="1208" y="1528"/>
                    <a:pt x="1" y="1977"/>
                    <a:pt x="35" y="2355"/>
                  </a:cubicBezTo>
                  <a:cubicBezTo>
                    <a:pt x="39" y="2401"/>
                    <a:pt x="83" y="2422"/>
                    <a:pt x="160" y="2422"/>
                  </a:cubicBezTo>
                  <a:cubicBezTo>
                    <a:pt x="720" y="2422"/>
                    <a:pt x="2986" y="1329"/>
                    <a:pt x="3638" y="1116"/>
                  </a:cubicBezTo>
                  <a:cubicBezTo>
                    <a:pt x="4074" y="974"/>
                    <a:pt x="4062" y="523"/>
                    <a:pt x="3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85;p34">
              <a:extLst>
                <a:ext uri="{FF2B5EF4-FFF2-40B4-BE49-F238E27FC236}">
                  <a16:creationId xmlns:a16="http://schemas.microsoft.com/office/drawing/2014/main" id="{9BBF68AF-2C09-5DFD-2195-4E4FFC75001F}"/>
                </a:ext>
              </a:extLst>
            </p:cNvPr>
            <p:cNvSpPr/>
            <p:nvPr/>
          </p:nvSpPr>
          <p:spPr>
            <a:xfrm>
              <a:off x="5545180" y="3945857"/>
              <a:ext cx="163752" cy="437343"/>
            </a:xfrm>
            <a:custGeom>
              <a:avLst/>
              <a:gdLst/>
              <a:ahLst/>
              <a:cxnLst/>
              <a:rect l="l" t="t" r="r" b="b"/>
              <a:pathLst>
                <a:path w="9668" h="25821" extrusionOk="0">
                  <a:moveTo>
                    <a:pt x="2742" y="1"/>
                  </a:moveTo>
                  <a:cubicBezTo>
                    <a:pt x="2742" y="1"/>
                    <a:pt x="2174" y="4053"/>
                    <a:pt x="1626" y="8281"/>
                  </a:cubicBezTo>
                  <a:cubicBezTo>
                    <a:pt x="1079" y="12509"/>
                    <a:pt x="1" y="24947"/>
                    <a:pt x="1" y="24947"/>
                  </a:cubicBezTo>
                  <a:cubicBezTo>
                    <a:pt x="1" y="24947"/>
                    <a:pt x="1242" y="25670"/>
                    <a:pt x="3323" y="25774"/>
                  </a:cubicBezTo>
                  <a:cubicBezTo>
                    <a:pt x="4017" y="25809"/>
                    <a:pt x="4540" y="25821"/>
                    <a:pt x="4929" y="25821"/>
                  </a:cubicBezTo>
                  <a:cubicBezTo>
                    <a:pt x="5706" y="25821"/>
                    <a:pt x="5947" y="25774"/>
                    <a:pt x="5947" y="25774"/>
                  </a:cubicBezTo>
                  <a:lnTo>
                    <a:pt x="8183" y="8552"/>
                  </a:lnTo>
                  <a:lnTo>
                    <a:pt x="9667" y="442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86;p34">
              <a:extLst>
                <a:ext uri="{FF2B5EF4-FFF2-40B4-BE49-F238E27FC236}">
                  <a16:creationId xmlns:a16="http://schemas.microsoft.com/office/drawing/2014/main" id="{7E7AAE28-CF5C-1CB9-A105-C920857D6ECB}"/>
                </a:ext>
              </a:extLst>
            </p:cNvPr>
            <p:cNvSpPr/>
            <p:nvPr/>
          </p:nvSpPr>
          <p:spPr>
            <a:xfrm>
              <a:off x="5585932" y="3945840"/>
              <a:ext cx="123000" cy="206367"/>
            </a:xfrm>
            <a:custGeom>
              <a:avLst/>
              <a:gdLst/>
              <a:ahLst/>
              <a:cxnLst/>
              <a:rect l="l" t="t" r="r" b="b"/>
              <a:pathLst>
                <a:path w="7262" h="12184" extrusionOk="0">
                  <a:moveTo>
                    <a:pt x="336" y="1"/>
                  </a:moveTo>
                  <a:cubicBezTo>
                    <a:pt x="336" y="1"/>
                    <a:pt x="201" y="959"/>
                    <a:pt x="0" y="2429"/>
                  </a:cubicBezTo>
                  <a:cubicBezTo>
                    <a:pt x="439" y="2734"/>
                    <a:pt x="1154" y="3347"/>
                    <a:pt x="1628" y="4363"/>
                  </a:cubicBezTo>
                  <a:cubicBezTo>
                    <a:pt x="2289" y="5780"/>
                    <a:pt x="4621" y="11105"/>
                    <a:pt x="5307" y="12184"/>
                  </a:cubicBezTo>
                  <a:lnTo>
                    <a:pt x="5777" y="8553"/>
                  </a:lnTo>
                  <a:lnTo>
                    <a:pt x="7261" y="441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87;p34">
              <a:extLst>
                <a:ext uri="{FF2B5EF4-FFF2-40B4-BE49-F238E27FC236}">
                  <a16:creationId xmlns:a16="http://schemas.microsoft.com/office/drawing/2014/main" id="{5818568E-F0D1-E7AC-2654-24D4D7E7FDB3}"/>
                </a:ext>
              </a:extLst>
            </p:cNvPr>
            <p:cNvSpPr/>
            <p:nvPr/>
          </p:nvSpPr>
          <p:spPr>
            <a:xfrm>
              <a:off x="5668688" y="3945857"/>
              <a:ext cx="148931" cy="441069"/>
            </a:xfrm>
            <a:custGeom>
              <a:avLst/>
              <a:gdLst/>
              <a:ahLst/>
              <a:cxnLst/>
              <a:rect l="l" t="t" r="r" b="b"/>
              <a:pathLst>
                <a:path w="8793" h="26041" extrusionOk="0">
                  <a:moveTo>
                    <a:pt x="7656" y="1"/>
                  </a:moveTo>
                  <a:lnTo>
                    <a:pt x="1" y="640"/>
                  </a:lnTo>
                  <a:cubicBezTo>
                    <a:pt x="1" y="640"/>
                    <a:pt x="674" y="10674"/>
                    <a:pt x="879" y="12173"/>
                  </a:cubicBezTo>
                  <a:cubicBezTo>
                    <a:pt x="1086" y="13672"/>
                    <a:pt x="3259" y="25878"/>
                    <a:pt x="3259" y="25878"/>
                  </a:cubicBezTo>
                  <a:cubicBezTo>
                    <a:pt x="3494" y="25996"/>
                    <a:pt x="3804" y="26041"/>
                    <a:pt x="4153" y="26041"/>
                  </a:cubicBezTo>
                  <a:cubicBezTo>
                    <a:pt x="5190" y="26041"/>
                    <a:pt x="6571" y="25645"/>
                    <a:pt x="7345" y="25567"/>
                  </a:cubicBezTo>
                  <a:cubicBezTo>
                    <a:pt x="7690" y="25533"/>
                    <a:pt x="7966" y="25521"/>
                    <a:pt x="8180" y="25521"/>
                  </a:cubicBezTo>
                  <a:cubicBezTo>
                    <a:pt x="8609" y="25521"/>
                    <a:pt x="8793" y="25567"/>
                    <a:pt x="8793" y="25567"/>
                  </a:cubicBezTo>
                  <a:cubicBezTo>
                    <a:pt x="8793" y="25567"/>
                    <a:pt x="8483" y="16775"/>
                    <a:pt x="8328" y="15121"/>
                  </a:cubicBezTo>
                  <a:cubicBezTo>
                    <a:pt x="8172" y="13465"/>
                    <a:pt x="7760" y="12793"/>
                    <a:pt x="7656" y="10724"/>
                  </a:cubicBezTo>
                  <a:cubicBezTo>
                    <a:pt x="7552" y="8656"/>
                    <a:pt x="7656" y="1"/>
                    <a:pt x="7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88;p34">
              <a:extLst>
                <a:ext uri="{FF2B5EF4-FFF2-40B4-BE49-F238E27FC236}">
                  <a16:creationId xmlns:a16="http://schemas.microsoft.com/office/drawing/2014/main" id="{C7B4B968-E4A5-07C0-D9F6-E9AE473E017C}"/>
                </a:ext>
              </a:extLst>
            </p:cNvPr>
            <p:cNvSpPr/>
            <p:nvPr/>
          </p:nvSpPr>
          <p:spPr>
            <a:xfrm>
              <a:off x="5668688" y="3945840"/>
              <a:ext cx="129657" cy="76049"/>
            </a:xfrm>
            <a:custGeom>
              <a:avLst/>
              <a:gdLst/>
              <a:ahLst/>
              <a:cxnLst/>
              <a:rect l="l" t="t" r="r" b="b"/>
              <a:pathLst>
                <a:path w="7655" h="4490" extrusionOk="0">
                  <a:moveTo>
                    <a:pt x="7655" y="1"/>
                  </a:moveTo>
                  <a:lnTo>
                    <a:pt x="1" y="640"/>
                  </a:lnTo>
                  <a:cubicBezTo>
                    <a:pt x="1" y="640"/>
                    <a:pt x="110" y="2278"/>
                    <a:pt x="254" y="4329"/>
                  </a:cubicBezTo>
                  <a:cubicBezTo>
                    <a:pt x="223" y="3881"/>
                    <a:pt x="610" y="3712"/>
                    <a:pt x="1185" y="3712"/>
                  </a:cubicBezTo>
                  <a:cubicBezTo>
                    <a:pt x="1934" y="3712"/>
                    <a:pt x="3001" y="3998"/>
                    <a:pt x="3879" y="4329"/>
                  </a:cubicBezTo>
                  <a:cubicBezTo>
                    <a:pt x="4182" y="4444"/>
                    <a:pt x="4641" y="4490"/>
                    <a:pt x="5182" y="4490"/>
                  </a:cubicBezTo>
                  <a:cubicBezTo>
                    <a:pt x="5904" y="4490"/>
                    <a:pt x="6773" y="4408"/>
                    <a:pt x="7618" y="4296"/>
                  </a:cubicBezTo>
                  <a:cubicBezTo>
                    <a:pt x="7630" y="1994"/>
                    <a:pt x="7655" y="1"/>
                    <a:pt x="7655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89;p34">
              <a:extLst>
                <a:ext uri="{FF2B5EF4-FFF2-40B4-BE49-F238E27FC236}">
                  <a16:creationId xmlns:a16="http://schemas.microsoft.com/office/drawing/2014/main" id="{53324ED6-3DBC-5F56-8B22-7C590929D043}"/>
                </a:ext>
              </a:extLst>
            </p:cNvPr>
            <p:cNvSpPr/>
            <p:nvPr/>
          </p:nvSpPr>
          <p:spPr>
            <a:xfrm>
              <a:off x="5667570" y="3964014"/>
              <a:ext cx="13381" cy="141665"/>
            </a:xfrm>
            <a:custGeom>
              <a:avLst/>
              <a:gdLst/>
              <a:ahLst/>
              <a:cxnLst/>
              <a:rect l="l" t="t" r="r" b="b"/>
              <a:pathLst>
                <a:path w="790" h="8364" extrusionOk="0">
                  <a:moveTo>
                    <a:pt x="187" y="1"/>
                  </a:moveTo>
                  <a:lnTo>
                    <a:pt x="1" y="16"/>
                  </a:lnTo>
                  <a:cubicBezTo>
                    <a:pt x="129" y="1677"/>
                    <a:pt x="599" y="8296"/>
                    <a:pt x="604" y="8364"/>
                  </a:cubicBezTo>
                  <a:lnTo>
                    <a:pt x="790" y="8352"/>
                  </a:lnTo>
                  <a:cubicBezTo>
                    <a:pt x="786" y="8285"/>
                    <a:pt x="314" y="1663"/>
                    <a:pt x="187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90;p34">
              <a:extLst>
                <a:ext uri="{FF2B5EF4-FFF2-40B4-BE49-F238E27FC236}">
                  <a16:creationId xmlns:a16="http://schemas.microsoft.com/office/drawing/2014/main" id="{3CDD73B7-4B80-595B-04E9-C398CEFA69F0}"/>
                </a:ext>
              </a:extLst>
            </p:cNvPr>
            <p:cNvSpPr/>
            <p:nvPr/>
          </p:nvSpPr>
          <p:spPr>
            <a:xfrm>
              <a:off x="5301365" y="3648943"/>
              <a:ext cx="62262" cy="62228"/>
            </a:xfrm>
            <a:custGeom>
              <a:avLst/>
              <a:gdLst/>
              <a:ahLst/>
              <a:cxnLst/>
              <a:rect l="l" t="t" r="r" b="b"/>
              <a:pathLst>
                <a:path w="3676" h="3674" extrusionOk="0">
                  <a:moveTo>
                    <a:pt x="1837" y="0"/>
                  </a:moveTo>
                  <a:cubicBezTo>
                    <a:pt x="822" y="0"/>
                    <a:pt x="1" y="822"/>
                    <a:pt x="1" y="1837"/>
                  </a:cubicBezTo>
                  <a:cubicBezTo>
                    <a:pt x="1" y="2852"/>
                    <a:pt x="824" y="3674"/>
                    <a:pt x="1837" y="3674"/>
                  </a:cubicBezTo>
                  <a:cubicBezTo>
                    <a:pt x="2853" y="3674"/>
                    <a:pt x="3675" y="2851"/>
                    <a:pt x="3675" y="1837"/>
                  </a:cubicBezTo>
                  <a:cubicBezTo>
                    <a:pt x="3675" y="822"/>
                    <a:pt x="2853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91;p34">
              <a:extLst>
                <a:ext uri="{FF2B5EF4-FFF2-40B4-BE49-F238E27FC236}">
                  <a16:creationId xmlns:a16="http://schemas.microsoft.com/office/drawing/2014/main" id="{06F4A84F-1F2A-67EB-AEB5-25B64881089A}"/>
                </a:ext>
              </a:extLst>
            </p:cNvPr>
            <p:cNvSpPr/>
            <p:nvPr/>
          </p:nvSpPr>
          <p:spPr>
            <a:xfrm>
              <a:off x="5311443" y="3665000"/>
              <a:ext cx="145324" cy="51727"/>
            </a:xfrm>
            <a:custGeom>
              <a:avLst/>
              <a:gdLst/>
              <a:ahLst/>
              <a:cxnLst/>
              <a:rect l="l" t="t" r="r" b="b"/>
              <a:pathLst>
                <a:path w="8580" h="3054" extrusionOk="0">
                  <a:moveTo>
                    <a:pt x="7543" y="0"/>
                  </a:moveTo>
                  <a:cubicBezTo>
                    <a:pt x="7543" y="0"/>
                    <a:pt x="4126" y="699"/>
                    <a:pt x="3613" y="699"/>
                  </a:cubicBezTo>
                  <a:cubicBezTo>
                    <a:pt x="3603" y="699"/>
                    <a:pt x="3595" y="699"/>
                    <a:pt x="3588" y="699"/>
                  </a:cubicBezTo>
                  <a:cubicBezTo>
                    <a:pt x="3577" y="698"/>
                    <a:pt x="3567" y="698"/>
                    <a:pt x="3557" y="698"/>
                  </a:cubicBezTo>
                  <a:cubicBezTo>
                    <a:pt x="3150" y="698"/>
                    <a:pt x="2698" y="1200"/>
                    <a:pt x="2321" y="1603"/>
                  </a:cubicBezTo>
                  <a:cubicBezTo>
                    <a:pt x="1933" y="2017"/>
                    <a:pt x="1002" y="2663"/>
                    <a:pt x="1002" y="2663"/>
                  </a:cubicBezTo>
                  <a:cubicBezTo>
                    <a:pt x="1002" y="2663"/>
                    <a:pt x="645" y="2571"/>
                    <a:pt x="377" y="2571"/>
                  </a:cubicBezTo>
                  <a:cubicBezTo>
                    <a:pt x="243" y="2571"/>
                    <a:pt x="131" y="2594"/>
                    <a:pt x="97" y="2663"/>
                  </a:cubicBezTo>
                  <a:cubicBezTo>
                    <a:pt x="1" y="2857"/>
                    <a:pt x="1188" y="3053"/>
                    <a:pt x="1650" y="3053"/>
                  </a:cubicBezTo>
                  <a:cubicBezTo>
                    <a:pt x="1678" y="3053"/>
                    <a:pt x="1704" y="3053"/>
                    <a:pt x="1726" y="3051"/>
                  </a:cubicBezTo>
                  <a:cubicBezTo>
                    <a:pt x="2115" y="3025"/>
                    <a:pt x="3666" y="1991"/>
                    <a:pt x="3666" y="1991"/>
                  </a:cubicBezTo>
                  <a:lnTo>
                    <a:pt x="8580" y="2326"/>
                  </a:lnTo>
                  <a:lnTo>
                    <a:pt x="7543" y="0"/>
                  </a:ln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92;p34">
              <a:extLst>
                <a:ext uri="{FF2B5EF4-FFF2-40B4-BE49-F238E27FC236}">
                  <a16:creationId xmlns:a16="http://schemas.microsoft.com/office/drawing/2014/main" id="{3D76C083-9A4B-9046-225C-501D61FA8C62}"/>
                </a:ext>
              </a:extLst>
            </p:cNvPr>
            <p:cNvSpPr/>
            <p:nvPr/>
          </p:nvSpPr>
          <p:spPr>
            <a:xfrm>
              <a:off x="5428362" y="3470794"/>
              <a:ext cx="254249" cy="262853"/>
            </a:xfrm>
            <a:custGeom>
              <a:avLst/>
              <a:gdLst/>
              <a:ahLst/>
              <a:cxnLst/>
              <a:rect l="l" t="t" r="r" b="b"/>
              <a:pathLst>
                <a:path w="15011" h="15519" extrusionOk="0">
                  <a:moveTo>
                    <a:pt x="14354" y="1"/>
                  </a:moveTo>
                  <a:lnTo>
                    <a:pt x="7242" y="9999"/>
                  </a:lnTo>
                  <a:lnTo>
                    <a:pt x="1" y="11379"/>
                  </a:lnTo>
                  <a:lnTo>
                    <a:pt x="208" y="14793"/>
                  </a:lnTo>
                  <a:cubicBezTo>
                    <a:pt x="208" y="14793"/>
                    <a:pt x="4362" y="15519"/>
                    <a:pt x="7402" y="15519"/>
                  </a:cubicBezTo>
                  <a:cubicBezTo>
                    <a:pt x="8731" y="15519"/>
                    <a:pt x="9846" y="15380"/>
                    <a:pt x="10310" y="14982"/>
                  </a:cubicBezTo>
                  <a:cubicBezTo>
                    <a:pt x="11834" y="13672"/>
                    <a:pt x="15010" y="8277"/>
                    <a:pt x="15010" y="8277"/>
                  </a:cubicBezTo>
                  <a:lnTo>
                    <a:pt x="143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93;p34">
              <a:extLst>
                <a:ext uri="{FF2B5EF4-FFF2-40B4-BE49-F238E27FC236}">
                  <a16:creationId xmlns:a16="http://schemas.microsoft.com/office/drawing/2014/main" id="{F28C25BC-7C9A-2A35-EC18-27467184333F}"/>
                </a:ext>
              </a:extLst>
            </p:cNvPr>
            <p:cNvSpPr/>
            <p:nvPr/>
          </p:nvSpPr>
          <p:spPr>
            <a:xfrm>
              <a:off x="5590759" y="3470794"/>
              <a:ext cx="91869" cy="233602"/>
            </a:xfrm>
            <a:custGeom>
              <a:avLst/>
              <a:gdLst/>
              <a:ahLst/>
              <a:cxnLst/>
              <a:rect l="l" t="t" r="r" b="b"/>
              <a:pathLst>
                <a:path w="5424" h="13792" extrusionOk="0">
                  <a:moveTo>
                    <a:pt x="4766" y="1"/>
                  </a:moveTo>
                  <a:lnTo>
                    <a:pt x="1009" y="5284"/>
                  </a:lnTo>
                  <a:cubicBezTo>
                    <a:pt x="0" y="6701"/>
                    <a:pt x="122" y="7931"/>
                    <a:pt x="1009" y="9689"/>
                  </a:cubicBezTo>
                  <a:cubicBezTo>
                    <a:pt x="1732" y="11125"/>
                    <a:pt x="1889" y="12766"/>
                    <a:pt x="1790" y="13791"/>
                  </a:cubicBezTo>
                  <a:cubicBezTo>
                    <a:pt x="3386" y="11741"/>
                    <a:pt x="5424" y="8275"/>
                    <a:pt x="5424" y="8275"/>
                  </a:cubicBezTo>
                  <a:lnTo>
                    <a:pt x="4766" y="1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94;p34">
              <a:extLst>
                <a:ext uri="{FF2B5EF4-FFF2-40B4-BE49-F238E27FC236}">
                  <a16:creationId xmlns:a16="http://schemas.microsoft.com/office/drawing/2014/main" id="{D1ACDFD6-26B2-4B5F-88A3-FB5B5CA466F7}"/>
                </a:ext>
              </a:extLst>
            </p:cNvPr>
            <p:cNvSpPr/>
            <p:nvPr/>
          </p:nvSpPr>
          <p:spPr>
            <a:xfrm>
              <a:off x="5555038" y="3640406"/>
              <a:ext cx="17124" cy="9739"/>
            </a:xfrm>
            <a:custGeom>
              <a:avLst/>
              <a:gdLst/>
              <a:ahLst/>
              <a:cxnLst/>
              <a:rect l="l" t="t" r="r" b="b"/>
              <a:pathLst>
                <a:path w="1011" h="575" extrusionOk="0">
                  <a:moveTo>
                    <a:pt x="53" y="0"/>
                  </a:moveTo>
                  <a:lnTo>
                    <a:pt x="1" y="179"/>
                  </a:lnTo>
                  <a:cubicBezTo>
                    <a:pt x="8" y="180"/>
                    <a:pt x="636" y="365"/>
                    <a:pt x="894" y="575"/>
                  </a:cubicBezTo>
                  <a:lnTo>
                    <a:pt x="1011" y="432"/>
                  </a:lnTo>
                  <a:cubicBezTo>
                    <a:pt x="725" y="197"/>
                    <a:pt x="82" y="8"/>
                    <a:pt x="53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95;p34">
              <a:extLst>
                <a:ext uri="{FF2B5EF4-FFF2-40B4-BE49-F238E27FC236}">
                  <a16:creationId xmlns:a16="http://schemas.microsoft.com/office/drawing/2014/main" id="{B5781FD5-FE3D-F252-C174-D6658629B279}"/>
                </a:ext>
              </a:extLst>
            </p:cNvPr>
            <p:cNvSpPr/>
            <p:nvPr/>
          </p:nvSpPr>
          <p:spPr>
            <a:xfrm>
              <a:off x="5550820" y="3644658"/>
              <a:ext cx="7605" cy="13702"/>
            </a:xfrm>
            <a:custGeom>
              <a:avLst/>
              <a:gdLst/>
              <a:ahLst/>
              <a:cxnLst/>
              <a:rect l="l" t="t" r="r" b="b"/>
              <a:pathLst>
                <a:path w="449" h="809" extrusionOk="0">
                  <a:moveTo>
                    <a:pt x="164" y="1"/>
                  </a:moveTo>
                  <a:lnTo>
                    <a:pt x="0" y="91"/>
                  </a:lnTo>
                  <a:cubicBezTo>
                    <a:pt x="1" y="93"/>
                    <a:pt x="169" y="396"/>
                    <a:pt x="268" y="809"/>
                  </a:cubicBezTo>
                  <a:lnTo>
                    <a:pt x="449" y="765"/>
                  </a:lnTo>
                  <a:cubicBezTo>
                    <a:pt x="343" y="327"/>
                    <a:pt x="171" y="13"/>
                    <a:pt x="164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96;p34">
              <a:extLst>
                <a:ext uri="{FF2B5EF4-FFF2-40B4-BE49-F238E27FC236}">
                  <a16:creationId xmlns:a16="http://schemas.microsoft.com/office/drawing/2014/main" id="{AC888A7D-5042-2EA1-E83E-B31FED4163FE}"/>
                </a:ext>
              </a:extLst>
            </p:cNvPr>
            <p:cNvSpPr/>
            <p:nvPr/>
          </p:nvSpPr>
          <p:spPr>
            <a:xfrm>
              <a:off x="5615657" y="3313716"/>
              <a:ext cx="133959" cy="127387"/>
            </a:xfrm>
            <a:custGeom>
              <a:avLst/>
              <a:gdLst/>
              <a:ahLst/>
              <a:cxnLst/>
              <a:rect l="l" t="t" r="r" b="b"/>
              <a:pathLst>
                <a:path w="7909" h="7521" extrusionOk="0">
                  <a:moveTo>
                    <a:pt x="2702" y="1"/>
                  </a:moveTo>
                  <a:lnTo>
                    <a:pt x="1" y="1655"/>
                  </a:lnTo>
                  <a:cubicBezTo>
                    <a:pt x="132" y="3103"/>
                    <a:pt x="1305" y="3465"/>
                    <a:pt x="1495" y="4432"/>
                  </a:cubicBezTo>
                  <a:cubicBezTo>
                    <a:pt x="1667" y="5308"/>
                    <a:pt x="1441" y="7520"/>
                    <a:pt x="3088" y="7520"/>
                  </a:cubicBezTo>
                  <a:cubicBezTo>
                    <a:pt x="3255" y="7520"/>
                    <a:pt x="3441" y="7497"/>
                    <a:pt x="3649" y="7448"/>
                  </a:cubicBezTo>
                  <a:cubicBezTo>
                    <a:pt x="5908" y="6915"/>
                    <a:pt x="7908" y="5484"/>
                    <a:pt x="7908" y="5484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97;p34">
              <a:extLst>
                <a:ext uri="{FF2B5EF4-FFF2-40B4-BE49-F238E27FC236}">
                  <a16:creationId xmlns:a16="http://schemas.microsoft.com/office/drawing/2014/main" id="{817E330D-7E6F-A849-B8F6-AF60D93C7A30}"/>
                </a:ext>
              </a:extLst>
            </p:cNvPr>
            <p:cNvSpPr/>
            <p:nvPr/>
          </p:nvSpPr>
          <p:spPr>
            <a:xfrm>
              <a:off x="5637456" y="3323658"/>
              <a:ext cx="89955" cy="103945"/>
            </a:xfrm>
            <a:custGeom>
              <a:avLst/>
              <a:gdLst/>
              <a:ahLst/>
              <a:cxnLst/>
              <a:rect l="l" t="t" r="r" b="b"/>
              <a:pathLst>
                <a:path w="5311" h="6137" extrusionOk="0">
                  <a:moveTo>
                    <a:pt x="2034" y="1"/>
                  </a:moveTo>
                  <a:lnTo>
                    <a:pt x="242" y="363"/>
                  </a:lnTo>
                  <a:cubicBezTo>
                    <a:pt x="242" y="363"/>
                    <a:pt x="569" y="1742"/>
                    <a:pt x="397" y="2242"/>
                  </a:cubicBezTo>
                  <a:cubicBezTo>
                    <a:pt x="225" y="2741"/>
                    <a:pt x="1" y="2896"/>
                    <a:pt x="242" y="2914"/>
                  </a:cubicBezTo>
                  <a:cubicBezTo>
                    <a:pt x="483" y="2931"/>
                    <a:pt x="776" y="4189"/>
                    <a:pt x="1207" y="4240"/>
                  </a:cubicBezTo>
                  <a:cubicBezTo>
                    <a:pt x="1252" y="4246"/>
                    <a:pt x="1298" y="4248"/>
                    <a:pt x="1344" y="4248"/>
                  </a:cubicBezTo>
                  <a:cubicBezTo>
                    <a:pt x="1746" y="4248"/>
                    <a:pt x="2189" y="4068"/>
                    <a:pt x="2189" y="4068"/>
                  </a:cubicBezTo>
                  <a:lnTo>
                    <a:pt x="2914" y="6136"/>
                  </a:lnTo>
                  <a:lnTo>
                    <a:pt x="5310" y="4844"/>
                  </a:lnTo>
                  <a:lnTo>
                    <a:pt x="4211" y="552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98;p34">
              <a:extLst>
                <a:ext uri="{FF2B5EF4-FFF2-40B4-BE49-F238E27FC236}">
                  <a16:creationId xmlns:a16="http://schemas.microsoft.com/office/drawing/2014/main" id="{AEA3AE9C-CD4F-6556-1021-9EA2FE4A01F9}"/>
                </a:ext>
              </a:extLst>
            </p:cNvPr>
            <p:cNvSpPr/>
            <p:nvPr/>
          </p:nvSpPr>
          <p:spPr>
            <a:xfrm>
              <a:off x="5678258" y="3368119"/>
              <a:ext cx="24796" cy="23729"/>
            </a:xfrm>
            <a:custGeom>
              <a:avLst/>
              <a:gdLst/>
              <a:ahLst/>
              <a:cxnLst/>
              <a:rect l="l" t="t" r="r" b="b"/>
              <a:pathLst>
                <a:path w="1464" h="1401" extrusionOk="0">
                  <a:moveTo>
                    <a:pt x="1288" y="1"/>
                  </a:moveTo>
                  <a:cubicBezTo>
                    <a:pt x="894" y="738"/>
                    <a:pt x="10" y="1221"/>
                    <a:pt x="1" y="1226"/>
                  </a:cubicBezTo>
                  <a:lnTo>
                    <a:pt x="96" y="1401"/>
                  </a:lnTo>
                  <a:cubicBezTo>
                    <a:pt x="134" y="1381"/>
                    <a:pt x="1040" y="886"/>
                    <a:pt x="1463" y="94"/>
                  </a:cubicBezTo>
                  <a:lnTo>
                    <a:pt x="1288" y="1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99;p34">
              <a:extLst>
                <a:ext uri="{FF2B5EF4-FFF2-40B4-BE49-F238E27FC236}">
                  <a16:creationId xmlns:a16="http://schemas.microsoft.com/office/drawing/2014/main" id="{9414CC80-C74D-54B8-BF0A-BEADF07D461F}"/>
                </a:ext>
              </a:extLst>
            </p:cNvPr>
            <p:cNvSpPr/>
            <p:nvPr/>
          </p:nvSpPr>
          <p:spPr>
            <a:xfrm>
              <a:off x="5668671" y="3394880"/>
              <a:ext cx="82807" cy="65159"/>
            </a:xfrm>
            <a:custGeom>
              <a:avLst/>
              <a:gdLst/>
              <a:ahLst/>
              <a:cxnLst/>
              <a:rect l="l" t="t" r="r" b="b"/>
              <a:pathLst>
                <a:path w="4889" h="3847" extrusionOk="0">
                  <a:moveTo>
                    <a:pt x="4044" y="1"/>
                  </a:moveTo>
                  <a:cubicBezTo>
                    <a:pt x="4044" y="1"/>
                    <a:pt x="416" y="1345"/>
                    <a:pt x="208" y="1708"/>
                  </a:cubicBezTo>
                  <a:cubicBezTo>
                    <a:pt x="1" y="2071"/>
                    <a:pt x="613" y="3846"/>
                    <a:pt x="613" y="3846"/>
                  </a:cubicBezTo>
                  <a:lnTo>
                    <a:pt x="4889" y="1924"/>
                  </a:lnTo>
                  <a:lnTo>
                    <a:pt x="40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00;p34">
              <a:extLst>
                <a:ext uri="{FF2B5EF4-FFF2-40B4-BE49-F238E27FC236}">
                  <a16:creationId xmlns:a16="http://schemas.microsoft.com/office/drawing/2014/main" id="{C14BFF9D-FFE2-0129-9450-9F616A5C1D69}"/>
                </a:ext>
              </a:extLst>
            </p:cNvPr>
            <p:cNvSpPr/>
            <p:nvPr/>
          </p:nvSpPr>
          <p:spPr>
            <a:xfrm>
              <a:off x="5579360" y="3426943"/>
              <a:ext cx="247931" cy="547911"/>
            </a:xfrm>
            <a:custGeom>
              <a:avLst/>
              <a:gdLst/>
              <a:ahLst/>
              <a:cxnLst/>
              <a:rect l="l" t="t" r="r" b="b"/>
              <a:pathLst>
                <a:path w="14638" h="32349" extrusionOk="0">
                  <a:moveTo>
                    <a:pt x="9484" y="0"/>
                  </a:moveTo>
                  <a:cubicBezTo>
                    <a:pt x="8964" y="0"/>
                    <a:pt x="8408" y="90"/>
                    <a:pt x="7817" y="286"/>
                  </a:cubicBezTo>
                  <a:cubicBezTo>
                    <a:pt x="4996" y="1222"/>
                    <a:pt x="3361" y="6107"/>
                    <a:pt x="3088" y="8107"/>
                  </a:cubicBezTo>
                  <a:cubicBezTo>
                    <a:pt x="2812" y="10106"/>
                    <a:pt x="3466" y="10968"/>
                    <a:pt x="3415" y="12605"/>
                  </a:cubicBezTo>
                  <a:cubicBezTo>
                    <a:pt x="3320" y="15606"/>
                    <a:pt x="1" y="30914"/>
                    <a:pt x="1" y="30914"/>
                  </a:cubicBezTo>
                  <a:cubicBezTo>
                    <a:pt x="2681" y="32002"/>
                    <a:pt x="5342" y="32348"/>
                    <a:pt x="7645" y="32348"/>
                  </a:cubicBezTo>
                  <a:cubicBezTo>
                    <a:pt x="11694" y="32348"/>
                    <a:pt x="14637" y="31276"/>
                    <a:pt x="14637" y="31276"/>
                  </a:cubicBezTo>
                  <a:lnTo>
                    <a:pt x="14223" y="16640"/>
                  </a:lnTo>
                  <a:cubicBezTo>
                    <a:pt x="14223" y="16640"/>
                    <a:pt x="14464" y="4975"/>
                    <a:pt x="13941" y="3547"/>
                  </a:cubicBezTo>
                  <a:cubicBezTo>
                    <a:pt x="13236" y="1616"/>
                    <a:pt x="11692" y="0"/>
                    <a:pt x="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01;p34">
              <a:extLst>
                <a:ext uri="{FF2B5EF4-FFF2-40B4-BE49-F238E27FC236}">
                  <a16:creationId xmlns:a16="http://schemas.microsoft.com/office/drawing/2014/main" id="{B944FC5F-3B48-BE95-560C-EA5276B1C360}"/>
                </a:ext>
              </a:extLst>
            </p:cNvPr>
            <p:cNvSpPr/>
            <p:nvPr/>
          </p:nvSpPr>
          <p:spPr>
            <a:xfrm>
              <a:off x="5640792" y="3456685"/>
              <a:ext cx="65718" cy="170967"/>
            </a:xfrm>
            <a:custGeom>
              <a:avLst/>
              <a:gdLst/>
              <a:ahLst/>
              <a:cxnLst/>
              <a:rect l="l" t="t" r="r" b="b"/>
              <a:pathLst>
                <a:path w="3880" h="10094" extrusionOk="0">
                  <a:moveTo>
                    <a:pt x="2480" y="0"/>
                  </a:moveTo>
                  <a:lnTo>
                    <a:pt x="2458" y="184"/>
                  </a:lnTo>
                  <a:cubicBezTo>
                    <a:pt x="2471" y="186"/>
                    <a:pt x="3675" y="337"/>
                    <a:pt x="3597" y="1048"/>
                  </a:cubicBezTo>
                  <a:cubicBezTo>
                    <a:pt x="3528" y="1690"/>
                    <a:pt x="1440" y="4137"/>
                    <a:pt x="640" y="5026"/>
                  </a:cubicBezTo>
                  <a:lnTo>
                    <a:pt x="496" y="5188"/>
                  </a:lnTo>
                  <a:lnTo>
                    <a:pt x="713" y="5182"/>
                  </a:lnTo>
                  <a:cubicBezTo>
                    <a:pt x="738" y="5180"/>
                    <a:pt x="769" y="5179"/>
                    <a:pt x="804" y="5179"/>
                  </a:cubicBezTo>
                  <a:cubicBezTo>
                    <a:pt x="1101" y="5179"/>
                    <a:pt x="1680" y="5243"/>
                    <a:pt x="1720" y="5493"/>
                  </a:cubicBezTo>
                  <a:cubicBezTo>
                    <a:pt x="1744" y="5634"/>
                    <a:pt x="1443" y="6271"/>
                    <a:pt x="1150" y="6885"/>
                  </a:cubicBezTo>
                  <a:cubicBezTo>
                    <a:pt x="638" y="7967"/>
                    <a:pt x="0" y="9312"/>
                    <a:pt x="0" y="10094"/>
                  </a:cubicBezTo>
                  <a:lnTo>
                    <a:pt x="185" y="10094"/>
                  </a:lnTo>
                  <a:cubicBezTo>
                    <a:pt x="185" y="9354"/>
                    <a:pt x="840" y="7972"/>
                    <a:pt x="1318" y="6965"/>
                  </a:cubicBezTo>
                  <a:cubicBezTo>
                    <a:pt x="1723" y="6109"/>
                    <a:pt x="1933" y="5653"/>
                    <a:pt x="1902" y="5464"/>
                  </a:cubicBezTo>
                  <a:cubicBezTo>
                    <a:pt x="1842" y="5092"/>
                    <a:pt x="1245" y="5013"/>
                    <a:pt x="914" y="4999"/>
                  </a:cubicBezTo>
                  <a:cubicBezTo>
                    <a:pt x="1496" y="4341"/>
                    <a:pt x="3702" y="1807"/>
                    <a:pt x="3781" y="1069"/>
                  </a:cubicBezTo>
                  <a:cubicBezTo>
                    <a:pt x="3879" y="175"/>
                    <a:pt x="2537" y="7"/>
                    <a:pt x="2480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02;p34">
              <a:extLst>
                <a:ext uri="{FF2B5EF4-FFF2-40B4-BE49-F238E27FC236}">
                  <a16:creationId xmlns:a16="http://schemas.microsoft.com/office/drawing/2014/main" id="{CE6D1BCC-7CE2-D563-155C-B3EF5E1EBF10}"/>
                </a:ext>
              </a:extLst>
            </p:cNvPr>
            <p:cNvSpPr/>
            <p:nvPr/>
          </p:nvSpPr>
          <p:spPr>
            <a:xfrm>
              <a:off x="5683576" y="3512850"/>
              <a:ext cx="139396" cy="306755"/>
            </a:xfrm>
            <a:custGeom>
              <a:avLst/>
              <a:gdLst/>
              <a:ahLst/>
              <a:cxnLst/>
              <a:rect l="l" t="t" r="r" b="b"/>
              <a:pathLst>
                <a:path w="8230" h="18111" extrusionOk="0">
                  <a:moveTo>
                    <a:pt x="2173" y="0"/>
                  </a:moveTo>
                  <a:lnTo>
                    <a:pt x="2173" y="0"/>
                  </a:lnTo>
                  <a:lnTo>
                    <a:pt x="2173" y="0"/>
                  </a:lnTo>
                  <a:cubicBezTo>
                    <a:pt x="2173" y="0"/>
                    <a:pt x="2173" y="0"/>
                    <a:pt x="2173" y="0"/>
                  </a:cubicBezTo>
                  <a:close/>
                  <a:moveTo>
                    <a:pt x="2173" y="0"/>
                  </a:moveTo>
                  <a:cubicBezTo>
                    <a:pt x="2174" y="1"/>
                    <a:pt x="2174" y="3967"/>
                    <a:pt x="2380" y="6423"/>
                  </a:cubicBezTo>
                  <a:cubicBezTo>
                    <a:pt x="2587" y="8879"/>
                    <a:pt x="611" y="14856"/>
                    <a:pt x="460" y="15540"/>
                  </a:cubicBezTo>
                  <a:cubicBezTo>
                    <a:pt x="312" y="16223"/>
                    <a:pt x="0" y="18111"/>
                    <a:pt x="0" y="18111"/>
                  </a:cubicBezTo>
                  <a:lnTo>
                    <a:pt x="1432" y="18111"/>
                  </a:lnTo>
                  <a:cubicBezTo>
                    <a:pt x="1432" y="18111"/>
                    <a:pt x="3261" y="17562"/>
                    <a:pt x="5741" y="17309"/>
                  </a:cubicBezTo>
                  <a:cubicBezTo>
                    <a:pt x="6203" y="17262"/>
                    <a:pt x="6688" y="17243"/>
                    <a:pt x="7172" y="17243"/>
                  </a:cubicBezTo>
                  <a:cubicBezTo>
                    <a:pt x="7529" y="17243"/>
                    <a:pt x="7884" y="17253"/>
                    <a:pt x="8230" y="17270"/>
                  </a:cubicBezTo>
                  <a:lnTo>
                    <a:pt x="8068" y="11568"/>
                  </a:lnTo>
                  <a:cubicBezTo>
                    <a:pt x="8068" y="11568"/>
                    <a:pt x="8221" y="4187"/>
                    <a:pt x="8019" y="450"/>
                  </a:cubicBezTo>
                  <a:lnTo>
                    <a:pt x="2173" y="0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03;p34">
              <a:extLst>
                <a:ext uri="{FF2B5EF4-FFF2-40B4-BE49-F238E27FC236}">
                  <a16:creationId xmlns:a16="http://schemas.microsoft.com/office/drawing/2014/main" id="{6E046E7C-D3FA-605E-DE9C-49A367D84842}"/>
                </a:ext>
              </a:extLst>
            </p:cNvPr>
            <p:cNvSpPr/>
            <p:nvPr/>
          </p:nvSpPr>
          <p:spPr>
            <a:xfrm>
              <a:off x="5325856" y="3374166"/>
              <a:ext cx="280671" cy="181587"/>
            </a:xfrm>
            <a:custGeom>
              <a:avLst/>
              <a:gdLst/>
              <a:ahLst/>
              <a:cxnLst/>
              <a:rect l="l" t="t" r="r" b="b"/>
              <a:pathLst>
                <a:path w="16571" h="10721" extrusionOk="0">
                  <a:moveTo>
                    <a:pt x="7575" y="0"/>
                  </a:moveTo>
                  <a:cubicBezTo>
                    <a:pt x="6923" y="0"/>
                    <a:pt x="6250" y="87"/>
                    <a:pt x="5575" y="270"/>
                  </a:cubicBezTo>
                  <a:cubicBezTo>
                    <a:pt x="2156" y="1194"/>
                    <a:pt x="0" y="4222"/>
                    <a:pt x="760" y="7034"/>
                  </a:cubicBezTo>
                  <a:cubicBezTo>
                    <a:pt x="1370" y="9290"/>
                    <a:pt x="3671" y="10720"/>
                    <a:pt x="6323" y="10720"/>
                  </a:cubicBezTo>
                  <a:cubicBezTo>
                    <a:pt x="6976" y="10720"/>
                    <a:pt x="7651" y="10633"/>
                    <a:pt x="8327" y="10450"/>
                  </a:cubicBezTo>
                  <a:cubicBezTo>
                    <a:pt x="11172" y="9681"/>
                    <a:pt x="13135" y="7455"/>
                    <a:pt x="13278" y="5109"/>
                  </a:cubicBezTo>
                  <a:lnTo>
                    <a:pt x="16570" y="3000"/>
                  </a:lnTo>
                  <a:lnTo>
                    <a:pt x="12810" y="2844"/>
                  </a:lnTo>
                  <a:cubicBezTo>
                    <a:pt x="11915" y="1081"/>
                    <a:pt x="9878" y="0"/>
                    <a:pt x="7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04;p34">
              <a:extLst>
                <a:ext uri="{FF2B5EF4-FFF2-40B4-BE49-F238E27FC236}">
                  <a16:creationId xmlns:a16="http://schemas.microsoft.com/office/drawing/2014/main" id="{0463B7B8-37D8-4D05-8C78-E30DAFC6E3F4}"/>
                </a:ext>
              </a:extLst>
            </p:cNvPr>
            <p:cNvSpPr/>
            <p:nvPr/>
          </p:nvSpPr>
          <p:spPr>
            <a:xfrm>
              <a:off x="5370588" y="3453298"/>
              <a:ext cx="17547" cy="17513"/>
            </a:xfrm>
            <a:custGeom>
              <a:avLst/>
              <a:gdLst/>
              <a:ahLst/>
              <a:cxnLst/>
              <a:rect l="l" t="t" r="r" b="b"/>
              <a:pathLst>
                <a:path w="1036" h="1034" extrusionOk="0">
                  <a:moveTo>
                    <a:pt x="517" y="0"/>
                  </a:moveTo>
                  <a:cubicBezTo>
                    <a:pt x="232" y="0"/>
                    <a:pt x="1" y="232"/>
                    <a:pt x="1" y="517"/>
                  </a:cubicBezTo>
                  <a:cubicBezTo>
                    <a:pt x="1" y="802"/>
                    <a:pt x="232" y="1034"/>
                    <a:pt x="517" y="1034"/>
                  </a:cubicBezTo>
                  <a:cubicBezTo>
                    <a:pt x="804" y="1034"/>
                    <a:pt x="1035" y="802"/>
                    <a:pt x="1035" y="517"/>
                  </a:cubicBezTo>
                  <a:cubicBezTo>
                    <a:pt x="1035" y="232"/>
                    <a:pt x="804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05;p34">
              <a:extLst>
                <a:ext uri="{FF2B5EF4-FFF2-40B4-BE49-F238E27FC236}">
                  <a16:creationId xmlns:a16="http://schemas.microsoft.com/office/drawing/2014/main" id="{E07D4B90-3F13-19EE-718C-01670257BC23}"/>
                </a:ext>
              </a:extLst>
            </p:cNvPr>
            <p:cNvSpPr/>
            <p:nvPr/>
          </p:nvSpPr>
          <p:spPr>
            <a:xfrm>
              <a:off x="5406123" y="3453298"/>
              <a:ext cx="17513" cy="17513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517" y="0"/>
                  </a:moveTo>
                  <a:cubicBezTo>
                    <a:pt x="232" y="0"/>
                    <a:pt x="1" y="232"/>
                    <a:pt x="1" y="517"/>
                  </a:cubicBezTo>
                  <a:cubicBezTo>
                    <a:pt x="1" y="802"/>
                    <a:pt x="232" y="1034"/>
                    <a:pt x="517" y="1034"/>
                  </a:cubicBezTo>
                  <a:cubicBezTo>
                    <a:pt x="802" y="1034"/>
                    <a:pt x="1034" y="802"/>
                    <a:pt x="1034" y="517"/>
                  </a:cubicBezTo>
                  <a:cubicBezTo>
                    <a:pt x="1034" y="232"/>
                    <a:pt x="802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06;p34">
              <a:extLst>
                <a:ext uri="{FF2B5EF4-FFF2-40B4-BE49-F238E27FC236}">
                  <a16:creationId xmlns:a16="http://schemas.microsoft.com/office/drawing/2014/main" id="{BE1025CA-5146-EC0F-F745-182B5B92CD4B}"/>
                </a:ext>
              </a:extLst>
            </p:cNvPr>
            <p:cNvSpPr/>
            <p:nvPr/>
          </p:nvSpPr>
          <p:spPr>
            <a:xfrm>
              <a:off x="5441675" y="3453298"/>
              <a:ext cx="17513" cy="17513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517" y="0"/>
                  </a:moveTo>
                  <a:cubicBezTo>
                    <a:pt x="232" y="0"/>
                    <a:pt x="1" y="232"/>
                    <a:pt x="1" y="517"/>
                  </a:cubicBezTo>
                  <a:cubicBezTo>
                    <a:pt x="1" y="802"/>
                    <a:pt x="232" y="1034"/>
                    <a:pt x="517" y="1034"/>
                  </a:cubicBezTo>
                  <a:cubicBezTo>
                    <a:pt x="802" y="1034"/>
                    <a:pt x="1034" y="802"/>
                    <a:pt x="1034" y="517"/>
                  </a:cubicBezTo>
                  <a:cubicBezTo>
                    <a:pt x="1034" y="232"/>
                    <a:pt x="802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07;p34">
              <a:extLst>
                <a:ext uri="{FF2B5EF4-FFF2-40B4-BE49-F238E27FC236}">
                  <a16:creationId xmlns:a16="http://schemas.microsoft.com/office/drawing/2014/main" id="{D317F8CD-59FC-4AB6-962C-D0DDF30A5E9C}"/>
                </a:ext>
              </a:extLst>
            </p:cNvPr>
            <p:cNvSpPr/>
            <p:nvPr/>
          </p:nvSpPr>
          <p:spPr>
            <a:xfrm>
              <a:off x="5477227" y="3453298"/>
              <a:ext cx="17513" cy="17513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517" y="0"/>
                  </a:moveTo>
                  <a:cubicBezTo>
                    <a:pt x="232" y="0"/>
                    <a:pt x="0" y="232"/>
                    <a:pt x="0" y="517"/>
                  </a:cubicBezTo>
                  <a:cubicBezTo>
                    <a:pt x="0" y="802"/>
                    <a:pt x="232" y="1034"/>
                    <a:pt x="517" y="1034"/>
                  </a:cubicBezTo>
                  <a:cubicBezTo>
                    <a:pt x="802" y="1034"/>
                    <a:pt x="1034" y="802"/>
                    <a:pt x="1034" y="517"/>
                  </a:cubicBezTo>
                  <a:cubicBezTo>
                    <a:pt x="1034" y="232"/>
                    <a:pt x="802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08;p34">
              <a:extLst>
                <a:ext uri="{FF2B5EF4-FFF2-40B4-BE49-F238E27FC236}">
                  <a16:creationId xmlns:a16="http://schemas.microsoft.com/office/drawing/2014/main" id="{95D4E1BB-D0A5-D310-1D16-647D51F72EDE}"/>
                </a:ext>
              </a:extLst>
            </p:cNvPr>
            <p:cNvSpPr/>
            <p:nvPr/>
          </p:nvSpPr>
          <p:spPr>
            <a:xfrm>
              <a:off x="5613083" y="3292680"/>
              <a:ext cx="196661" cy="163396"/>
            </a:xfrm>
            <a:custGeom>
              <a:avLst/>
              <a:gdLst/>
              <a:ahLst/>
              <a:cxnLst/>
              <a:rect l="l" t="t" r="r" b="b"/>
              <a:pathLst>
                <a:path w="11611" h="9647" extrusionOk="0">
                  <a:moveTo>
                    <a:pt x="4907" y="1"/>
                  </a:moveTo>
                  <a:cubicBezTo>
                    <a:pt x="3442" y="1"/>
                    <a:pt x="2717" y="708"/>
                    <a:pt x="1758" y="1035"/>
                  </a:cubicBezTo>
                  <a:cubicBezTo>
                    <a:pt x="698" y="1396"/>
                    <a:pt x="0" y="1940"/>
                    <a:pt x="181" y="3130"/>
                  </a:cubicBezTo>
                  <a:cubicBezTo>
                    <a:pt x="226" y="3424"/>
                    <a:pt x="345" y="3535"/>
                    <a:pt x="499" y="3535"/>
                  </a:cubicBezTo>
                  <a:cubicBezTo>
                    <a:pt x="967" y="3535"/>
                    <a:pt x="1758" y="2509"/>
                    <a:pt x="1758" y="2509"/>
                  </a:cubicBezTo>
                  <a:cubicBezTo>
                    <a:pt x="1848" y="2499"/>
                    <a:pt x="1935" y="2494"/>
                    <a:pt x="2017" y="2494"/>
                  </a:cubicBezTo>
                  <a:cubicBezTo>
                    <a:pt x="3108" y="2494"/>
                    <a:pt x="3608" y="3363"/>
                    <a:pt x="4637" y="3363"/>
                  </a:cubicBezTo>
                  <a:cubicBezTo>
                    <a:pt x="4651" y="3363"/>
                    <a:pt x="4666" y="3363"/>
                    <a:pt x="4680" y="3363"/>
                  </a:cubicBezTo>
                  <a:cubicBezTo>
                    <a:pt x="4680" y="3363"/>
                    <a:pt x="4505" y="2727"/>
                    <a:pt x="4902" y="2727"/>
                  </a:cubicBezTo>
                  <a:cubicBezTo>
                    <a:pt x="4936" y="2727"/>
                    <a:pt x="4974" y="2732"/>
                    <a:pt x="5017" y="2742"/>
                  </a:cubicBezTo>
                  <a:cubicBezTo>
                    <a:pt x="5561" y="2871"/>
                    <a:pt x="5405" y="3673"/>
                    <a:pt x="5078" y="4277"/>
                  </a:cubicBezTo>
                  <a:cubicBezTo>
                    <a:pt x="4709" y="4955"/>
                    <a:pt x="4526" y="5923"/>
                    <a:pt x="6026" y="6880"/>
                  </a:cubicBezTo>
                  <a:cubicBezTo>
                    <a:pt x="7525" y="7837"/>
                    <a:pt x="10214" y="8508"/>
                    <a:pt x="10912" y="9647"/>
                  </a:cubicBezTo>
                  <a:cubicBezTo>
                    <a:pt x="10912" y="9647"/>
                    <a:pt x="11611" y="7691"/>
                    <a:pt x="10602" y="6069"/>
                  </a:cubicBezTo>
                  <a:cubicBezTo>
                    <a:pt x="9593" y="4447"/>
                    <a:pt x="8715" y="5224"/>
                    <a:pt x="8094" y="3569"/>
                  </a:cubicBezTo>
                  <a:cubicBezTo>
                    <a:pt x="7473" y="1915"/>
                    <a:pt x="7214" y="207"/>
                    <a:pt x="5405" y="26"/>
                  </a:cubicBezTo>
                  <a:cubicBezTo>
                    <a:pt x="5230" y="9"/>
                    <a:pt x="5064" y="1"/>
                    <a:pt x="4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09;p34">
              <a:extLst>
                <a:ext uri="{FF2B5EF4-FFF2-40B4-BE49-F238E27FC236}">
                  <a16:creationId xmlns:a16="http://schemas.microsoft.com/office/drawing/2014/main" id="{9AA4744D-0FC0-B4B1-778A-FF433BD514B0}"/>
                </a:ext>
              </a:extLst>
            </p:cNvPr>
            <p:cNvSpPr/>
            <p:nvPr/>
          </p:nvSpPr>
          <p:spPr>
            <a:xfrm>
              <a:off x="5656866" y="3757411"/>
              <a:ext cx="80148" cy="62194"/>
            </a:xfrm>
            <a:custGeom>
              <a:avLst/>
              <a:gdLst/>
              <a:ahLst/>
              <a:cxnLst/>
              <a:rect l="l" t="t" r="r" b="b"/>
              <a:pathLst>
                <a:path w="4732" h="3672" extrusionOk="0">
                  <a:moveTo>
                    <a:pt x="3026" y="0"/>
                  </a:moveTo>
                  <a:cubicBezTo>
                    <a:pt x="3026" y="0"/>
                    <a:pt x="156" y="3129"/>
                    <a:pt x="0" y="3672"/>
                  </a:cubicBezTo>
                  <a:lnTo>
                    <a:pt x="1965" y="3672"/>
                  </a:lnTo>
                  <a:lnTo>
                    <a:pt x="2042" y="2973"/>
                  </a:lnTo>
                  <a:lnTo>
                    <a:pt x="4731" y="1215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10;p34">
              <a:extLst>
                <a:ext uri="{FF2B5EF4-FFF2-40B4-BE49-F238E27FC236}">
                  <a16:creationId xmlns:a16="http://schemas.microsoft.com/office/drawing/2014/main" id="{C08A6308-C718-70AF-B1A5-D8FABD33FD07}"/>
                </a:ext>
              </a:extLst>
            </p:cNvPr>
            <p:cNvSpPr/>
            <p:nvPr/>
          </p:nvSpPr>
          <p:spPr>
            <a:xfrm>
              <a:off x="5639031" y="3818081"/>
              <a:ext cx="72899" cy="59010"/>
            </a:xfrm>
            <a:custGeom>
              <a:avLst/>
              <a:gdLst/>
              <a:ahLst/>
              <a:cxnLst/>
              <a:rect l="l" t="t" r="r" b="b"/>
              <a:pathLst>
                <a:path w="4304" h="3484" extrusionOk="0">
                  <a:moveTo>
                    <a:pt x="236" y="0"/>
                  </a:moveTo>
                  <a:lnTo>
                    <a:pt x="236" y="186"/>
                  </a:lnTo>
                  <a:lnTo>
                    <a:pt x="3974" y="186"/>
                  </a:lnTo>
                  <a:cubicBezTo>
                    <a:pt x="3992" y="557"/>
                    <a:pt x="4010" y="2046"/>
                    <a:pt x="3297" y="2821"/>
                  </a:cubicBezTo>
                  <a:cubicBezTo>
                    <a:pt x="3005" y="3139"/>
                    <a:pt x="2619" y="3300"/>
                    <a:pt x="2148" y="3300"/>
                  </a:cubicBezTo>
                  <a:cubicBezTo>
                    <a:pt x="1644" y="3300"/>
                    <a:pt x="1235" y="3133"/>
                    <a:pt x="933" y="2803"/>
                  </a:cubicBezTo>
                  <a:cubicBezTo>
                    <a:pt x="194" y="1992"/>
                    <a:pt x="326" y="452"/>
                    <a:pt x="327" y="436"/>
                  </a:cubicBezTo>
                  <a:lnTo>
                    <a:pt x="142" y="419"/>
                  </a:lnTo>
                  <a:lnTo>
                    <a:pt x="142" y="419"/>
                  </a:lnTo>
                  <a:cubicBezTo>
                    <a:pt x="137" y="484"/>
                    <a:pt x="0" y="2055"/>
                    <a:pt x="796" y="2926"/>
                  </a:cubicBezTo>
                  <a:cubicBezTo>
                    <a:pt x="1133" y="3296"/>
                    <a:pt x="1589" y="3484"/>
                    <a:pt x="2148" y="3484"/>
                  </a:cubicBezTo>
                  <a:cubicBezTo>
                    <a:pt x="2672" y="3484"/>
                    <a:pt x="3105" y="3302"/>
                    <a:pt x="3434" y="2947"/>
                  </a:cubicBezTo>
                  <a:cubicBezTo>
                    <a:pt x="4303" y="2002"/>
                    <a:pt x="4161" y="163"/>
                    <a:pt x="4155" y="86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11;p34">
              <a:extLst>
                <a:ext uri="{FF2B5EF4-FFF2-40B4-BE49-F238E27FC236}">
                  <a16:creationId xmlns:a16="http://schemas.microsoft.com/office/drawing/2014/main" id="{4D48180F-C57E-C36E-A035-DE75BB261990}"/>
                </a:ext>
              </a:extLst>
            </p:cNvPr>
            <p:cNvSpPr/>
            <p:nvPr/>
          </p:nvSpPr>
          <p:spPr>
            <a:xfrm>
              <a:off x="5699921" y="3444253"/>
              <a:ext cx="158874" cy="354756"/>
            </a:xfrm>
            <a:custGeom>
              <a:avLst/>
              <a:gdLst/>
              <a:ahLst/>
              <a:cxnLst/>
              <a:rect l="l" t="t" r="r" b="b"/>
              <a:pathLst>
                <a:path w="9380" h="20945" extrusionOk="0">
                  <a:moveTo>
                    <a:pt x="3515" y="0"/>
                  </a:moveTo>
                  <a:cubicBezTo>
                    <a:pt x="3394" y="0"/>
                    <a:pt x="3269" y="5"/>
                    <a:pt x="3139" y="16"/>
                  </a:cubicBezTo>
                  <a:cubicBezTo>
                    <a:pt x="1864" y="120"/>
                    <a:pt x="863" y="1361"/>
                    <a:pt x="1208" y="4049"/>
                  </a:cubicBezTo>
                  <a:cubicBezTo>
                    <a:pt x="1552" y="6738"/>
                    <a:pt x="2622" y="12462"/>
                    <a:pt x="2622" y="12462"/>
                  </a:cubicBezTo>
                  <a:cubicBezTo>
                    <a:pt x="2277" y="13014"/>
                    <a:pt x="2622" y="13876"/>
                    <a:pt x="2622" y="13876"/>
                  </a:cubicBezTo>
                  <a:cubicBezTo>
                    <a:pt x="2243" y="14256"/>
                    <a:pt x="2622" y="14911"/>
                    <a:pt x="2622" y="14911"/>
                  </a:cubicBezTo>
                  <a:lnTo>
                    <a:pt x="0" y="18566"/>
                  </a:lnTo>
                  <a:cubicBezTo>
                    <a:pt x="1622" y="20772"/>
                    <a:pt x="3897" y="20945"/>
                    <a:pt x="3897" y="20945"/>
                  </a:cubicBezTo>
                  <a:cubicBezTo>
                    <a:pt x="3897" y="20945"/>
                    <a:pt x="4794" y="20358"/>
                    <a:pt x="6725" y="18221"/>
                  </a:cubicBezTo>
                  <a:cubicBezTo>
                    <a:pt x="8655" y="16083"/>
                    <a:pt x="9379" y="11152"/>
                    <a:pt x="8277" y="7291"/>
                  </a:cubicBezTo>
                  <a:cubicBezTo>
                    <a:pt x="7213" y="3571"/>
                    <a:pt x="6717" y="0"/>
                    <a:pt x="3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12;p34">
              <a:extLst>
                <a:ext uri="{FF2B5EF4-FFF2-40B4-BE49-F238E27FC236}">
                  <a16:creationId xmlns:a16="http://schemas.microsoft.com/office/drawing/2014/main" id="{67432CFC-32CD-3922-E32F-64D42C022D39}"/>
                </a:ext>
              </a:extLst>
            </p:cNvPr>
            <p:cNvSpPr/>
            <p:nvPr/>
          </p:nvSpPr>
          <p:spPr>
            <a:xfrm>
              <a:off x="5545180" y="4154646"/>
              <a:ext cx="111347" cy="228555"/>
            </a:xfrm>
            <a:custGeom>
              <a:avLst/>
              <a:gdLst/>
              <a:ahLst/>
              <a:cxnLst/>
              <a:rect l="l" t="t" r="r" b="b"/>
              <a:pathLst>
                <a:path w="6574" h="13494" extrusionOk="0">
                  <a:moveTo>
                    <a:pt x="1176" y="1"/>
                  </a:moveTo>
                  <a:cubicBezTo>
                    <a:pt x="634" y="5317"/>
                    <a:pt x="1" y="12620"/>
                    <a:pt x="1" y="12620"/>
                  </a:cubicBezTo>
                  <a:cubicBezTo>
                    <a:pt x="1" y="12620"/>
                    <a:pt x="1242" y="13344"/>
                    <a:pt x="3323" y="13447"/>
                  </a:cubicBezTo>
                  <a:cubicBezTo>
                    <a:pt x="4017" y="13482"/>
                    <a:pt x="4540" y="13494"/>
                    <a:pt x="4929" y="13494"/>
                  </a:cubicBezTo>
                  <a:cubicBezTo>
                    <a:pt x="5706" y="13494"/>
                    <a:pt x="5947" y="13447"/>
                    <a:pt x="5947" y="13447"/>
                  </a:cubicBezTo>
                  <a:lnTo>
                    <a:pt x="6573" y="8624"/>
                  </a:lnTo>
                  <a:cubicBezTo>
                    <a:pt x="5140" y="6903"/>
                    <a:pt x="1179" y="3"/>
                    <a:pt x="1176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13;p34">
              <a:extLst>
                <a:ext uri="{FF2B5EF4-FFF2-40B4-BE49-F238E27FC236}">
                  <a16:creationId xmlns:a16="http://schemas.microsoft.com/office/drawing/2014/main" id="{26661895-C7B8-119C-CBAE-A0A2C4DD69E0}"/>
                </a:ext>
              </a:extLst>
            </p:cNvPr>
            <p:cNvSpPr/>
            <p:nvPr/>
          </p:nvSpPr>
          <p:spPr>
            <a:xfrm>
              <a:off x="5137765" y="3924990"/>
              <a:ext cx="386412" cy="41785"/>
            </a:xfrm>
            <a:custGeom>
              <a:avLst/>
              <a:gdLst/>
              <a:ahLst/>
              <a:cxnLst/>
              <a:rect l="l" t="t" r="r" b="b"/>
              <a:pathLst>
                <a:path w="22814" h="2467" extrusionOk="0">
                  <a:moveTo>
                    <a:pt x="1" y="1"/>
                  </a:moveTo>
                  <a:lnTo>
                    <a:pt x="1" y="2467"/>
                  </a:lnTo>
                  <a:lnTo>
                    <a:pt x="21581" y="2467"/>
                  </a:lnTo>
                  <a:cubicBezTo>
                    <a:pt x="22261" y="2467"/>
                    <a:pt x="22814" y="1914"/>
                    <a:pt x="22811" y="1233"/>
                  </a:cubicBezTo>
                  <a:cubicBezTo>
                    <a:pt x="22811" y="553"/>
                    <a:pt x="22261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14;p34">
              <a:extLst>
                <a:ext uri="{FF2B5EF4-FFF2-40B4-BE49-F238E27FC236}">
                  <a16:creationId xmlns:a16="http://schemas.microsoft.com/office/drawing/2014/main" id="{1CBB6C7B-3FEB-1C42-6E5C-09E0FBBBDDFC}"/>
                </a:ext>
              </a:extLst>
            </p:cNvPr>
            <p:cNvSpPr/>
            <p:nvPr/>
          </p:nvSpPr>
          <p:spPr>
            <a:xfrm>
              <a:off x="4745188" y="3603279"/>
              <a:ext cx="491001" cy="627229"/>
            </a:xfrm>
            <a:custGeom>
              <a:avLst/>
              <a:gdLst/>
              <a:ahLst/>
              <a:cxnLst/>
              <a:rect l="l" t="t" r="r" b="b"/>
              <a:pathLst>
                <a:path w="28989" h="37032" extrusionOk="0">
                  <a:moveTo>
                    <a:pt x="1574" y="1"/>
                  </a:moveTo>
                  <a:cubicBezTo>
                    <a:pt x="672" y="1"/>
                    <a:pt x="0" y="832"/>
                    <a:pt x="190" y="1715"/>
                  </a:cubicBezTo>
                  <a:lnTo>
                    <a:pt x="7318" y="34859"/>
                  </a:lnTo>
                  <a:cubicBezTo>
                    <a:pt x="7591" y="36127"/>
                    <a:pt x="8712" y="37031"/>
                    <a:pt x="10008" y="37031"/>
                  </a:cubicBezTo>
                  <a:lnTo>
                    <a:pt x="28988" y="37031"/>
                  </a:lnTo>
                  <a:lnTo>
                    <a:pt x="21364" y="1570"/>
                  </a:lnTo>
                  <a:cubicBezTo>
                    <a:pt x="21166" y="655"/>
                    <a:pt x="20358" y="1"/>
                    <a:pt x="19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15;p34">
              <a:extLst>
                <a:ext uri="{FF2B5EF4-FFF2-40B4-BE49-F238E27FC236}">
                  <a16:creationId xmlns:a16="http://schemas.microsoft.com/office/drawing/2014/main" id="{50AC7494-0B7B-5064-F657-0A75B9F3A242}"/>
                </a:ext>
              </a:extLst>
            </p:cNvPr>
            <p:cNvSpPr/>
            <p:nvPr/>
          </p:nvSpPr>
          <p:spPr>
            <a:xfrm>
              <a:off x="4744883" y="3603279"/>
              <a:ext cx="738339" cy="627213"/>
            </a:xfrm>
            <a:custGeom>
              <a:avLst/>
              <a:gdLst/>
              <a:ahLst/>
              <a:cxnLst/>
              <a:rect l="l" t="t" r="r" b="b"/>
              <a:pathLst>
                <a:path w="43592" h="37031" extrusionOk="0">
                  <a:moveTo>
                    <a:pt x="1429" y="1"/>
                  </a:moveTo>
                  <a:cubicBezTo>
                    <a:pt x="611" y="1"/>
                    <a:pt x="1" y="756"/>
                    <a:pt x="173" y="1557"/>
                  </a:cubicBezTo>
                  <a:lnTo>
                    <a:pt x="7336" y="34858"/>
                  </a:lnTo>
                  <a:cubicBezTo>
                    <a:pt x="7607" y="36126"/>
                    <a:pt x="8730" y="37030"/>
                    <a:pt x="10026" y="37030"/>
                  </a:cubicBezTo>
                  <a:lnTo>
                    <a:pt x="41836" y="37030"/>
                  </a:lnTo>
                  <a:cubicBezTo>
                    <a:pt x="42806" y="37030"/>
                    <a:pt x="43592" y="36243"/>
                    <a:pt x="43592" y="35274"/>
                  </a:cubicBezTo>
                  <a:cubicBezTo>
                    <a:pt x="43592" y="34306"/>
                    <a:pt x="42806" y="33519"/>
                    <a:pt x="41836" y="33519"/>
                  </a:cubicBezTo>
                  <a:lnTo>
                    <a:pt x="10477" y="33519"/>
                  </a:lnTo>
                  <a:cubicBezTo>
                    <a:pt x="10476" y="33519"/>
                    <a:pt x="10476" y="33519"/>
                    <a:pt x="10475" y="33519"/>
                  </a:cubicBezTo>
                  <a:cubicBezTo>
                    <a:pt x="9931" y="33519"/>
                    <a:pt x="9462" y="33138"/>
                    <a:pt x="9347" y="32606"/>
                  </a:cubicBezTo>
                  <a:lnTo>
                    <a:pt x="2524" y="887"/>
                  </a:lnTo>
                  <a:cubicBezTo>
                    <a:pt x="2414" y="370"/>
                    <a:pt x="1957" y="1"/>
                    <a:pt x="1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16;p34">
              <a:extLst>
                <a:ext uri="{FF2B5EF4-FFF2-40B4-BE49-F238E27FC236}">
                  <a16:creationId xmlns:a16="http://schemas.microsoft.com/office/drawing/2014/main" id="{AF6C2717-1527-E372-E83D-ECCEFEE441B4}"/>
                </a:ext>
              </a:extLst>
            </p:cNvPr>
            <p:cNvSpPr/>
            <p:nvPr/>
          </p:nvSpPr>
          <p:spPr>
            <a:xfrm>
              <a:off x="4744968" y="3603296"/>
              <a:ext cx="422032" cy="627196"/>
            </a:xfrm>
            <a:custGeom>
              <a:avLst/>
              <a:gdLst/>
              <a:ahLst/>
              <a:cxnLst/>
              <a:rect l="l" t="t" r="r" b="b"/>
              <a:pathLst>
                <a:path w="24917" h="37030" extrusionOk="0">
                  <a:moveTo>
                    <a:pt x="1406" y="1"/>
                  </a:moveTo>
                  <a:cubicBezTo>
                    <a:pt x="1392" y="1"/>
                    <a:pt x="1378" y="1"/>
                    <a:pt x="1364" y="2"/>
                  </a:cubicBezTo>
                  <a:cubicBezTo>
                    <a:pt x="577" y="37"/>
                    <a:pt x="1" y="775"/>
                    <a:pt x="169" y="1556"/>
                  </a:cubicBezTo>
                  <a:lnTo>
                    <a:pt x="7331" y="34857"/>
                  </a:lnTo>
                  <a:cubicBezTo>
                    <a:pt x="7602" y="36125"/>
                    <a:pt x="8725" y="37029"/>
                    <a:pt x="10021" y="37029"/>
                  </a:cubicBezTo>
                  <a:lnTo>
                    <a:pt x="23161" y="37029"/>
                  </a:lnTo>
                  <a:cubicBezTo>
                    <a:pt x="24130" y="37029"/>
                    <a:pt x="24917" y="36242"/>
                    <a:pt x="24917" y="35273"/>
                  </a:cubicBezTo>
                  <a:cubicBezTo>
                    <a:pt x="24917" y="34305"/>
                    <a:pt x="24130" y="33519"/>
                    <a:pt x="23161" y="33519"/>
                  </a:cubicBezTo>
                  <a:lnTo>
                    <a:pt x="10473" y="33519"/>
                  </a:lnTo>
                  <a:cubicBezTo>
                    <a:pt x="9929" y="33519"/>
                    <a:pt x="9457" y="33139"/>
                    <a:pt x="9342" y="32606"/>
                  </a:cubicBezTo>
                  <a:lnTo>
                    <a:pt x="2532" y="943"/>
                  </a:lnTo>
                  <a:cubicBezTo>
                    <a:pt x="2423" y="438"/>
                    <a:pt x="1922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17;p34">
              <a:extLst>
                <a:ext uri="{FF2B5EF4-FFF2-40B4-BE49-F238E27FC236}">
                  <a16:creationId xmlns:a16="http://schemas.microsoft.com/office/drawing/2014/main" id="{A88DF66E-85A3-6AAD-35F3-72944FFF4AA9}"/>
                </a:ext>
              </a:extLst>
            </p:cNvPr>
            <p:cNvSpPr/>
            <p:nvPr/>
          </p:nvSpPr>
          <p:spPr>
            <a:xfrm>
              <a:off x="5008431" y="4270786"/>
              <a:ext cx="123542" cy="215496"/>
            </a:xfrm>
            <a:custGeom>
              <a:avLst/>
              <a:gdLst/>
              <a:ahLst/>
              <a:cxnLst/>
              <a:rect l="l" t="t" r="r" b="b"/>
              <a:pathLst>
                <a:path w="7294" h="12723" extrusionOk="0">
                  <a:moveTo>
                    <a:pt x="1" y="0"/>
                  </a:moveTo>
                  <a:lnTo>
                    <a:pt x="1" y="12723"/>
                  </a:lnTo>
                  <a:lnTo>
                    <a:pt x="7294" y="12723"/>
                  </a:lnTo>
                  <a:lnTo>
                    <a:pt x="72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18;p34">
              <a:extLst>
                <a:ext uri="{FF2B5EF4-FFF2-40B4-BE49-F238E27FC236}">
                  <a16:creationId xmlns:a16="http://schemas.microsoft.com/office/drawing/2014/main" id="{36D5E751-CAFB-7CA9-91E9-20AB3D17DB74}"/>
                </a:ext>
              </a:extLst>
            </p:cNvPr>
            <p:cNvSpPr/>
            <p:nvPr/>
          </p:nvSpPr>
          <p:spPr>
            <a:xfrm>
              <a:off x="5008431" y="4270786"/>
              <a:ext cx="78725" cy="215496"/>
            </a:xfrm>
            <a:custGeom>
              <a:avLst/>
              <a:gdLst/>
              <a:ahLst/>
              <a:cxnLst/>
              <a:rect l="l" t="t" r="r" b="b"/>
              <a:pathLst>
                <a:path w="4648" h="12723" extrusionOk="0">
                  <a:moveTo>
                    <a:pt x="1" y="0"/>
                  </a:moveTo>
                  <a:lnTo>
                    <a:pt x="1" y="12723"/>
                  </a:lnTo>
                  <a:lnTo>
                    <a:pt x="2123" y="12723"/>
                  </a:lnTo>
                  <a:lnTo>
                    <a:pt x="2123" y="4465"/>
                  </a:lnTo>
                  <a:lnTo>
                    <a:pt x="4648" y="1114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19;p34">
              <a:extLst>
                <a:ext uri="{FF2B5EF4-FFF2-40B4-BE49-F238E27FC236}">
                  <a16:creationId xmlns:a16="http://schemas.microsoft.com/office/drawing/2014/main" id="{1FE67BF9-4E73-695B-8BD5-60ED0E1138F4}"/>
                </a:ext>
              </a:extLst>
            </p:cNvPr>
            <p:cNvSpPr/>
            <p:nvPr/>
          </p:nvSpPr>
          <p:spPr>
            <a:xfrm>
              <a:off x="4918781" y="4473410"/>
              <a:ext cx="302809" cy="46155"/>
            </a:xfrm>
            <a:custGeom>
              <a:avLst/>
              <a:gdLst/>
              <a:ahLst/>
              <a:cxnLst/>
              <a:rect l="l" t="t" r="r" b="b"/>
              <a:pathLst>
                <a:path w="17878" h="2725" extrusionOk="0">
                  <a:moveTo>
                    <a:pt x="8939" y="0"/>
                  </a:moveTo>
                  <a:cubicBezTo>
                    <a:pt x="5302" y="0"/>
                    <a:pt x="2068" y="1068"/>
                    <a:pt x="1" y="2724"/>
                  </a:cubicBezTo>
                  <a:lnTo>
                    <a:pt x="17877" y="2724"/>
                  </a:lnTo>
                  <a:cubicBezTo>
                    <a:pt x="15811" y="1068"/>
                    <a:pt x="12577" y="0"/>
                    <a:pt x="8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20;p34">
              <a:extLst>
                <a:ext uri="{FF2B5EF4-FFF2-40B4-BE49-F238E27FC236}">
                  <a16:creationId xmlns:a16="http://schemas.microsoft.com/office/drawing/2014/main" id="{F6094E02-B9EB-EB94-A2E2-FBB5C9AFF05E}"/>
                </a:ext>
              </a:extLst>
            </p:cNvPr>
            <p:cNvSpPr/>
            <p:nvPr/>
          </p:nvSpPr>
          <p:spPr>
            <a:xfrm>
              <a:off x="4782349" y="3975566"/>
              <a:ext cx="538833" cy="314106"/>
            </a:xfrm>
            <a:custGeom>
              <a:avLst/>
              <a:gdLst/>
              <a:ahLst/>
              <a:cxnLst/>
              <a:rect l="l" t="t" r="r" b="b"/>
              <a:pathLst>
                <a:path w="31813" h="18545" extrusionOk="0">
                  <a:moveTo>
                    <a:pt x="1468" y="1"/>
                  </a:moveTo>
                  <a:cubicBezTo>
                    <a:pt x="627" y="1"/>
                    <a:pt x="0" y="775"/>
                    <a:pt x="176" y="1598"/>
                  </a:cubicBezTo>
                  <a:lnTo>
                    <a:pt x="3338" y="16372"/>
                  </a:lnTo>
                  <a:cubicBezTo>
                    <a:pt x="3611" y="17640"/>
                    <a:pt x="4732" y="18544"/>
                    <a:pt x="6029" y="18544"/>
                  </a:cubicBezTo>
                  <a:lnTo>
                    <a:pt x="29227" y="18544"/>
                  </a:lnTo>
                  <a:lnTo>
                    <a:pt x="31812" y="15032"/>
                  </a:lnTo>
                  <a:lnTo>
                    <a:pt x="7728" y="15032"/>
                  </a:lnTo>
                  <a:cubicBezTo>
                    <a:pt x="6331" y="15032"/>
                    <a:pt x="5298" y="13983"/>
                    <a:pt x="4954" y="12278"/>
                  </a:cubicBezTo>
                  <a:lnTo>
                    <a:pt x="3042" y="3332"/>
                  </a:lnTo>
                  <a:cubicBezTo>
                    <a:pt x="2943" y="2868"/>
                    <a:pt x="3296" y="2430"/>
                    <a:pt x="3770" y="2430"/>
                  </a:cubicBezTo>
                  <a:lnTo>
                    <a:pt x="23975" y="2430"/>
                  </a:lnTo>
                  <a:cubicBezTo>
                    <a:pt x="24646" y="2430"/>
                    <a:pt x="25190" y="1886"/>
                    <a:pt x="25190" y="1216"/>
                  </a:cubicBezTo>
                  <a:cubicBezTo>
                    <a:pt x="25190" y="544"/>
                    <a:pt x="24646" y="1"/>
                    <a:pt x="23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21;p34">
              <a:extLst>
                <a:ext uri="{FF2B5EF4-FFF2-40B4-BE49-F238E27FC236}">
                  <a16:creationId xmlns:a16="http://schemas.microsoft.com/office/drawing/2014/main" id="{CDB6C8FD-12AE-7476-D09F-2579F27BF49B}"/>
                </a:ext>
              </a:extLst>
            </p:cNvPr>
            <p:cNvSpPr/>
            <p:nvPr/>
          </p:nvSpPr>
          <p:spPr>
            <a:xfrm>
              <a:off x="5087139" y="4230170"/>
              <a:ext cx="234025" cy="59501"/>
            </a:xfrm>
            <a:custGeom>
              <a:avLst/>
              <a:gdLst/>
              <a:ahLst/>
              <a:cxnLst/>
              <a:rect l="l" t="t" r="r" b="b"/>
              <a:pathLst>
                <a:path w="13817" h="3513" extrusionOk="0">
                  <a:moveTo>
                    <a:pt x="2586" y="0"/>
                  </a:moveTo>
                  <a:lnTo>
                    <a:pt x="1" y="3512"/>
                  </a:lnTo>
                  <a:lnTo>
                    <a:pt x="11231" y="3512"/>
                  </a:lnTo>
                  <a:lnTo>
                    <a:pt x="13816" y="0"/>
                  </a:lnTo>
                  <a:close/>
                </a:path>
              </a:pathLst>
            </a:custGeom>
            <a:solidFill>
              <a:srgbClr val="97AD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22;p34">
              <a:extLst>
                <a:ext uri="{FF2B5EF4-FFF2-40B4-BE49-F238E27FC236}">
                  <a16:creationId xmlns:a16="http://schemas.microsoft.com/office/drawing/2014/main" id="{065C77C5-DE62-FC8D-9522-C9DF551E7FF5}"/>
                </a:ext>
              </a:extLst>
            </p:cNvPr>
            <p:cNvSpPr/>
            <p:nvPr/>
          </p:nvSpPr>
          <p:spPr>
            <a:xfrm>
              <a:off x="5087139" y="4230170"/>
              <a:ext cx="234025" cy="59501"/>
            </a:xfrm>
            <a:custGeom>
              <a:avLst/>
              <a:gdLst/>
              <a:ahLst/>
              <a:cxnLst/>
              <a:rect l="l" t="t" r="r" b="b"/>
              <a:pathLst>
                <a:path w="13817" h="3513" extrusionOk="0">
                  <a:moveTo>
                    <a:pt x="2586" y="0"/>
                  </a:moveTo>
                  <a:lnTo>
                    <a:pt x="1" y="3512"/>
                  </a:lnTo>
                  <a:lnTo>
                    <a:pt x="11231" y="3512"/>
                  </a:lnTo>
                  <a:lnTo>
                    <a:pt x="138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23;p34">
              <a:extLst>
                <a:ext uri="{FF2B5EF4-FFF2-40B4-BE49-F238E27FC236}">
                  <a16:creationId xmlns:a16="http://schemas.microsoft.com/office/drawing/2014/main" id="{B301F00E-FA56-30AC-36DE-F55A2BC4BA5C}"/>
                </a:ext>
              </a:extLst>
            </p:cNvPr>
            <p:cNvSpPr/>
            <p:nvPr/>
          </p:nvSpPr>
          <p:spPr>
            <a:xfrm>
              <a:off x="4608282" y="4486265"/>
              <a:ext cx="201167" cy="33299"/>
            </a:xfrm>
            <a:custGeom>
              <a:avLst/>
              <a:gdLst/>
              <a:ahLst/>
              <a:cxnLst/>
              <a:rect l="l" t="t" r="r" b="b"/>
              <a:pathLst>
                <a:path w="11877" h="1966" extrusionOk="0">
                  <a:moveTo>
                    <a:pt x="5938" y="1"/>
                  </a:moveTo>
                  <a:cubicBezTo>
                    <a:pt x="3523" y="1"/>
                    <a:pt x="1373" y="771"/>
                    <a:pt x="0" y="1965"/>
                  </a:cubicBezTo>
                  <a:lnTo>
                    <a:pt x="11876" y="1965"/>
                  </a:lnTo>
                  <a:cubicBezTo>
                    <a:pt x="10503" y="771"/>
                    <a:pt x="8354" y="1"/>
                    <a:pt x="5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24;p34">
              <a:extLst>
                <a:ext uri="{FF2B5EF4-FFF2-40B4-BE49-F238E27FC236}">
                  <a16:creationId xmlns:a16="http://schemas.microsoft.com/office/drawing/2014/main" id="{506ABF1C-4DD4-985E-EB9B-0074B4EECB0A}"/>
                </a:ext>
              </a:extLst>
            </p:cNvPr>
            <p:cNvSpPr/>
            <p:nvPr/>
          </p:nvSpPr>
          <p:spPr>
            <a:xfrm>
              <a:off x="4696391" y="3235600"/>
              <a:ext cx="24949" cy="1260895"/>
            </a:xfrm>
            <a:custGeom>
              <a:avLst/>
              <a:gdLst/>
              <a:ahLst/>
              <a:cxnLst/>
              <a:rect l="l" t="t" r="r" b="b"/>
              <a:pathLst>
                <a:path w="1473" h="74444" extrusionOk="0">
                  <a:moveTo>
                    <a:pt x="1" y="0"/>
                  </a:moveTo>
                  <a:lnTo>
                    <a:pt x="1" y="74444"/>
                  </a:lnTo>
                  <a:lnTo>
                    <a:pt x="1473" y="74444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25;p34">
              <a:extLst>
                <a:ext uri="{FF2B5EF4-FFF2-40B4-BE49-F238E27FC236}">
                  <a16:creationId xmlns:a16="http://schemas.microsoft.com/office/drawing/2014/main" id="{7A98BE28-8D24-A850-91EF-9E6D8E8E0B97}"/>
                </a:ext>
              </a:extLst>
            </p:cNvPr>
            <p:cNvSpPr/>
            <p:nvPr/>
          </p:nvSpPr>
          <p:spPr>
            <a:xfrm>
              <a:off x="4669240" y="3257280"/>
              <a:ext cx="150456" cy="18750"/>
            </a:xfrm>
            <a:custGeom>
              <a:avLst/>
              <a:gdLst/>
              <a:ahLst/>
              <a:cxnLst/>
              <a:rect l="l" t="t" r="r" b="b"/>
              <a:pathLst>
                <a:path w="8883" h="1107" extrusionOk="0">
                  <a:moveTo>
                    <a:pt x="8704" y="1"/>
                  </a:moveTo>
                  <a:cubicBezTo>
                    <a:pt x="8704" y="513"/>
                    <a:pt x="8289" y="931"/>
                    <a:pt x="7775" y="931"/>
                  </a:cubicBezTo>
                  <a:lnTo>
                    <a:pt x="1" y="931"/>
                  </a:lnTo>
                  <a:lnTo>
                    <a:pt x="1" y="1106"/>
                  </a:lnTo>
                  <a:lnTo>
                    <a:pt x="7775" y="1106"/>
                  </a:lnTo>
                  <a:cubicBezTo>
                    <a:pt x="8386" y="1106"/>
                    <a:pt x="8882" y="610"/>
                    <a:pt x="8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26;p34">
              <a:extLst>
                <a:ext uri="{FF2B5EF4-FFF2-40B4-BE49-F238E27FC236}">
                  <a16:creationId xmlns:a16="http://schemas.microsoft.com/office/drawing/2014/main" id="{FF9B1393-A8E2-5013-B1F5-6C482CF1EEB3}"/>
                </a:ext>
              </a:extLst>
            </p:cNvPr>
            <p:cNvSpPr/>
            <p:nvPr/>
          </p:nvSpPr>
          <p:spPr>
            <a:xfrm>
              <a:off x="4784873" y="3265884"/>
              <a:ext cx="5268" cy="62957"/>
            </a:xfrm>
            <a:custGeom>
              <a:avLst/>
              <a:gdLst/>
              <a:ahLst/>
              <a:cxnLst/>
              <a:rect l="l" t="t" r="r" b="b"/>
              <a:pathLst>
                <a:path w="311" h="3717" extrusionOk="0">
                  <a:moveTo>
                    <a:pt x="0" y="1"/>
                  </a:moveTo>
                  <a:lnTo>
                    <a:pt x="0" y="3717"/>
                  </a:lnTo>
                  <a:lnTo>
                    <a:pt x="311" y="371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27;p34">
              <a:extLst>
                <a:ext uri="{FF2B5EF4-FFF2-40B4-BE49-F238E27FC236}">
                  <a16:creationId xmlns:a16="http://schemas.microsoft.com/office/drawing/2014/main" id="{8CEE5FC5-41F9-3505-1871-0F0E338C73D3}"/>
                </a:ext>
              </a:extLst>
            </p:cNvPr>
            <p:cNvSpPr/>
            <p:nvPr/>
          </p:nvSpPr>
          <p:spPr>
            <a:xfrm>
              <a:off x="4743427" y="3318323"/>
              <a:ext cx="88194" cy="147831"/>
            </a:xfrm>
            <a:custGeom>
              <a:avLst/>
              <a:gdLst/>
              <a:ahLst/>
              <a:cxnLst/>
              <a:rect l="l" t="t" r="r" b="b"/>
              <a:pathLst>
                <a:path w="5207" h="8728" extrusionOk="0">
                  <a:moveTo>
                    <a:pt x="0" y="0"/>
                  </a:moveTo>
                  <a:lnTo>
                    <a:pt x="0" y="5214"/>
                  </a:lnTo>
                  <a:cubicBezTo>
                    <a:pt x="0" y="5761"/>
                    <a:pt x="277" y="6271"/>
                    <a:pt x="738" y="6567"/>
                  </a:cubicBezTo>
                  <a:lnTo>
                    <a:pt x="1438" y="7018"/>
                  </a:lnTo>
                  <a:cubicBezTo>
                    <a:pt x="1699" y="7187"/>
                    <a:pt x="1857" y="7476"/>
                    <a:pt x="1857" y="7786"/>
                  </a:cubicBezTo>
                  <a:lnTo>
                    <a:pt x="1857" y="8308"/>
                  </a:lnTo>
                  <a:cubicBezTo>
                    <a:pt x="1857" y="8540"/>
                    <a:pt x="2046" y="8728"/>
                    <a:pt x="2277" y="8728"/>
                  </a:cubicBezTo>
                  <a:lnTo>
                    <a:pt x="2930" y="8728"/>
                  </a:lnTo>
                  <a:cubicBezTo>
                    <a:pt x="3162" y="8728"/>
                    <a:pt x="3350" y="8540"/>
                    <a:pt x="3350" y="8308"/>
                  </a:cubicBezTo>
                  <a:lnTo>
                    <a:pt x="3350" y="7786"/>
                  </a:lnTo>
                  <a:cubicBezTo>
                    <a:pt x="3350" y="7476"/>
                    <a:pt x="3508" y="7187"/>
                    <a:pt x="3768" y="7018"/>
                  </a:cubicBezTo>
                  <a:lnTo>
                    <a:pt x="4468" y="6567"/>
                  </a:lnTo>
                  <a:cubicBezTo>
                    <a:pt x="4929" y="6271"/>
                    <a:pt x="5207" y="5761"/>
                    <a:pt x="5207" y="5214"/>
                  </a:cubicBezTo>
                  <a:lnTo>
                    <a:pt x="5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28;p34">
              <a:extLst>
                <a:ext uri="{FF2B5EF4-FFF2-40B4-BE49-F238E27FC236}">
                  <a16:creationId xmlns:a16="http://schemas.microsoft.com/office/drawing/2014/main" id="{9FE85DB1-4C2C-F8A5-D388-A5323E22354A}"/>
                </a:ext>
              </a:extLst>
            </p:cNvPr>
            <p:cNvSpPr/>
            <p:nvPr/>
          </p:nvSpPr>
          <p:spPr>
            <a:xfrm>
              <a:off x="4754842" y="3354603"/>
              <a:ext cx="65379" cy="86940"/>
            </a:xfrm>
            <a:custGeom>
              <a:avLst/>
              <a:gdLst/>
              <a:ahLst/>
              <a:cxnLst/>
              <a:rect l="l" t="t" r="r" b="b"/>
              <a:pathLst>
                <a:path w="3860" h="5133" extrusionOk="0">
                  <a:moveTo>
                    <a:pt x="3843" y="1"/>
                  </a:moveTo>
                  <a:cubicBezTo>
                    <a:pt x="3426" y="1"/>
                    <a:pt x="3068" y="236"/>
                    <a:pt x="3068" y="236"/>
                  </a:cubicBezTo>
                  <a:cubicBezTo>
                    <a:pt x="2963" y="151"/>
                    <a:pt x="2811" y="123"/>
                    <a:pt x="2654" y="123"/>
                  </a:cubicBezTo>
                  <a:cubicBezTo>
                    <a:pt x="2342" y="123"/>
                    <a:pt x="2014" y="236"/>
                    <a:pt x="2014" y="236"/>
                  </a:cubicBezTo>
                  <a:cubicBezTo>
                    <a:pt x="1811" y="151"/>
                    <a:pt x="1623" y="123"/>
                    <a:pt x="1463" y="123"/>
                  </a:cubicBezTo>
                  <a:cubicBezTo>
                    <a:pt x="1144" y="123"/>
                    <a:pt x="937" y="236"/>
                    <a:pt x="937" y="236"/>
                  </a:cubicBezTo>
                  <a:cubicBezTo>
                    <a:pt x="684" y="73"/>
                    <a:pt x="456" y="20"/>
                    <a:pt x="265" y="20"/>
                  </a:cubicBezTo>
                  <a:cubicBezTo>
                    <a:pt x="167" y="20"/>
                    <a:pt x="78" y="34"/>
                    <a:pt x="1" y="55"/>
                  </a:cubicBezTo>
                  <a:lnTo>
                    <a:pt x="1" y="3072"/>
                  </a:lnTo>
                  <a:cubicBezTo>
                    <a:pt x="1" y="3392"/>
                    <a:pt x="162" y="3684"/>
                    <a:pt x="430" y="3857"/>
                  </a:cubicBezTo>
                  <a:lnTo>
                    <a:pt x="1131" y="4308"/>
                  </a:lnTo>
                  <a:cubicBezTo>
                    <a:pt x="1437" y="4505"/>
                    <a:pt x="1658" y="4797"/>
                    <a:pt x="1772" y="5132"/>
                  </a:cubicBezTo>
                  <a:lnTo>
                    <a:pt x="2088" y="5132"/>
                  </a:lnTo>
                  <a:cubicBezTo>
                    <a:pt x="2201" y="4797"/>
                    <a:pt x="2421" y="4505"/>
                    <a:pt x="2730" y="4308"/>
                  </a:cubicBezTo>
                  <a:lnTo>
                    <a:pt x="3430" y="3857"/>
                  </a:lnTo>
                  <a:cubicBezTo>
                    <a:pt x="3699" y="3684"/>
                    <a:pt x="3860" y="3392"/>
                    <a:pt x="3860" y="3072"/>
                  </a:cubicBezTo>
                  <a:lnTo>
                    <a:pt x="3860" y="1"/>
                  </a:lnTo>
                  <a:cubicBezTo>
                    <a:pt x="3854" y="1"/>
                    <a:pt x="3849" y="1"/>
                    <a:pt x="3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29;p34">
              <a:extLst>
                <a:ext uri="{FF2B5EF4-FFF2-40B4-BE49-F238E27FC236}">
                  <a16:creationId xmlns:a16="http://schemas.microsoft.com/office/drawing/2014/main" id="{76CDA5BF-066B-7A4F-5E6F-E38F427AA262}"/>
                </a:ext>
              </a:extLst>
            </p:cNvPr>
            <p:cNvSpPr/>
            <p:nvPr/>
          </p:nvSpPr>
          <p:spPr>
            <a:xfrm>
              <a:off x="4347157" y="4056391"/>
              <a:ext cx="350708" cy="320000"/>
            </a:xfrm>
            <a:custGeom>
              <a:avLst/>
              <a:gdLst/>
              <a:ahLst/>
              <a:cxnLst/>
              <a:rect l="l" t="t" r="r" b="b"/>
              <a:pathLst>
                <a:path w="20706" h="18893" extrusionOk="0">
                  <a:moveTo>
                    <a:pt x="10835" y="1"/>
                  </a:moveTo>
                  <a:cubicBezTo>
                    <a:pt x="8620" y="1"/>
                    <a:pt x="8137" y="3784"/>
                    <a:pt x="8620" y="6133"/>
                  </a:cubicBezTo>
                  <a:cubicBezTo>
                    <a:pt x="9103" y="8481"/>
                    <a:pt x="10413" y="13584"/>
                    <a:pt x="10137" y="14619"/>
                  </a:cubicBezTo>
                  <a:cubicBezTo>
                    <a:pt x="10040" y="14984"/>
                    <a:pt x="9883" y="15186"/>
                    <a:pt x="9693" y="15186"/>
                  </a:cubicBezTo>
                  <a:cubicBezTo>
                    <a:pt x="9342" y="15186"/>
                    <a:pt x="8875" y="14503"/>
                    <a:pt x="8451" y="12895"/>
                  </a:cubicBezTo>
                  <a:cubicBezTo>
                    <a:pt x="7888" y="10770"/>
                    <a:pt x="5939" y="7420"/>
                    <a:pt x="3875" y="7420"/>
                  </a:cubicBezTo>
                  <a:cubicBezTo>
                    <a:pt x="3527" y="7420"/>
                    <a:pt x="3176" y="7515"/>
                    <a:pt x="2828" y="7727"/>
                  </a:cubicBezTo>
                  <a:cubicBezTo>
                    <a:pt x="0" y="9447"/>
                    <a:pt x="2104" y="13041"/>
                    <a:pt x="5724" y="14411"/>
                  </a:cubicBezTo>
                  <a:cubicBezTo>
                    <a:pt x="8698" y="15537"/>
                    <a:pt x="9861" y="18893"/>
                    <a:pt x="9861" y="18893"/>
                  </a:cubicBezTo>
                  <a:lnTo>
                    <a:pt x="11808" y="18893"/>
                  </a:lnTo>
                  <a:cubicBezTo>
                    <a:pt x="11808" y="18893"/>
                    <a:pt x="12972" y="15537"/>
                    <a:pt x="15945" y="14411"/>
                  </a:cubicBezTo>
                  <a:cubicBezTo>
                    <a:pt x="19566" y="13041"/>
                    <a:pt x="20705" y="10860"/>
                    <a:pt x="17878" y="9140"/>
                  </a:cubicBezTo>
                  <a:cubicBezTo>
                    <a:pt x="17408" y="8854"/>
                    <a:pt x="16970" y="8728"/>
                    <a:pt x="16564" y="8728"/>
                  </a:cubicBezTo>
                  <a:cubicBezTo>
                    <a:pt x="14881" y="8728"/>
                    <a:pt x="13748" y="10895"/>
                    <a:pt x="13219" y="12895"/>
                  </a:cubicBezTo>
                  <a:cubicBezTo>
                    <a:pt x="12793" y="14503"/>
                    <a:pt x="12327" y="15185"/>
                    <a:pt x="11976" y="15185"/>
                  </a:cubicBezTo>
                  <a:cubicBezTo>
                    <a:pt x="11785" y="15185"/>
                    <a:pt x="11629" y="14983"/>
                    <a:pt x="11531" y="14619"/>
                  </a:cubicBezTo>
                  <a:cubicBezTo>
                    <a:pt x="11255" y="13585"/>
                    <a:pt x="12566" y="8481"/>
                    <a:pt x="13049" y="6133"/>
                  </a:cubicBezTo>
                  <a:cubicBezTo>
                    <a:pt x="13532" y="3784"/>
                    <a:pt x="13049" y="1"/>
                    <a:pt x="10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30;p34">
              <a:extLst>
                <a:ext uri="{FF2B5EF4-FFF2-40B4-BE49-F238E27FC236}">
                  <a16:creationId xmlns:a16="http://schemas.microsoft.com/office/drawing/2014/main" id="{6AFA8DA6-81B2-E6B4-7AD1-5575215763CB}"/>
                </a:ext>
              </a:extLst>
            </p:cNvPr>
            <p:cNvSpPr/>
            <p:nvPr/>
          </p:nvSpPr>
          <p:spPr>
            <a:xfrm>
              <a:off x="4528981" y="4086727"/>
              <a:ext cx="3337" cy="289665"/>
            </a:xfrm>
            <a:custGeom>
              <a:avLst/>
              <a:gdLst/>
              <a:ahLst/>
              <a:cxnLst/>
              <a:rect l="l" t="t" r="r" b="b"/>
              <a:pathLst>
                <a:path w="197" h="17102" extrusionOk="0">
                  <a:moveTo>
                    <a:pt x="1" y="0"/>
                  </a:moveTo>
                  <a:lnTo>
                    <a:pt x="1" y="17102"/>
                  </a:lnTo>
                  <a:lnTo>
                    <a:pt x="196" y="1710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31;p34">
              <a:extLst>
                <a:ext uri="{FF2B5EF4-FFF2-40B4-BE49-F238E27FC236}">
                  <a16:creationId xmlns:a16="http://schemas.microsoft.com/office/drawing/2014/main" id="{75D21613-6B77-9C66-5096-4BB4A617CDB6}"/>
                </a:ext>
              </a:extLst>
            </p:cNvPr>
            <p:cNvSpPr/>
            <p:nvPr/>
          </p:nvSpPr>
          <p:spPr>
            <a:xfrm>
              <a:off x="4385469" y="4192264"/>
              <a:ext cx="118512" cy="138786"/>
            </a:xfrm>
            <a:custGeom>
              <a:avLst/>
              <a:gdLst/>
              <a:ahLst/>
              <a:cxnLst/>
              <a:rect l="l" t="t" r="r" b="b"/>
              <a:pathLst>
                <a:path w="6997" h="8194" extrusionOk="0">
                  <a:moveTo>
                    <a:pt x="106" y="1"/>
                  </a:moveTo>
                  <a:lnTo>
                    <a:pt x="0" y="168"/>
                  </a:lnTo>
                  <a:cubicBezTo>
                    <a:pt x="39" y="191"/>
                    <a:pt x="3838" y="2631"/>
                    <a:pt x="6823" y="8193"/>
                  </a:cubicBezTo>
                  <a:lnTo>
                    <a:pt x="6997" y="8101"/>
                  </a:lnTo>
                  <a:cubicBezTo>
                    <a:pt x="3986" y="2488"/>
                    <a:pt x="145" y="24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32;p34">
              <a:extLst>
                <a:ext uri="{FF2B5EF4-FFF2-40B4-BE49-F238E27FC236}">
                  <a16:creationId xmlns:a16="http://schemas.microsoft.com/office/drawing/2014/main" id="{FF20E699-35B9-EDF0-1B1C-D9B0096EF979}"/>
                </a:ext>
              </a:extLst>
            </p:cNvPr>
            <p:cNvSpPr/>
            <p:nvPr/>
          </p:nvSpPr>
          <p:spPr>
            <a:xfrm>
              <a:off x="4553676" y="4216586"/>
              <a:ext cx="106926" cy="114633"/>
            </a:xfrm>
            <a:custGeom>
              <a:avLst/>
              <a:gdLst/>
              <a:ahLst/>
              <a:cxnLst/>
              <a:rect l="l" t="t" r="r" b="b"/>
              <a:pathLst>
                <a:path w="6313" h="6768" extrusionOk="0">
                  <a:moveTo>
                    <a:pt x="6210" y="1"/>
                  </a:moveTo>
                  <a:cubicBezTo>
                    <a:pt x="6182" y="17"/>
                    <a:pt x="3422" y="1731"/>
                    <a:pt x="1" y="6656"/>
                  </a:cubicBezTo>
                  <a:lnTo>
                    <a:pt x="163" y="6768"/>
                  </a:lnTo>
                  <a:cubicBezTo>
                    <a:pt x="3557" y="1881"/>
                    <a:pt x="6285" y="184"/>
                    <a:pt x="6312" y="169"/>
                  </a:cubicBezTo>
                  <a:lnTo>
                    <a:pt x="62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33;p34">
              <a:extLst>
                <a:ext uri="{FF2B5EF4-FFF2-40B4-BE49-F238E27FC236}">
                  <a16:creationId xmlns:a16="http://schemas.microsoft.com/office/drawing/2014/main" id="{F8D5C452-DF7C-1757-B008-D5072592F0F7}"/>
                </a:ext>
              </a:extLst>
            </p:cNvPr>
            <p:cNvSpPr/>
            <p:nvPr/>
          </p:nvSpPr>
          <p:spPr>
            <a:xfrm>
              <a:off x="4904451" y="3979851"/>
              <a:ext cx="481533" cy="191157"/>
            </a:xfrm>
            <a:custGeom>
              <a:avLst/>
              <a:gdLst/>
              <a:ahLst/>
              <a:cxnLst/>
              <a:rect l="l" t="t" r="r" b="b"/>
              <a:pathLst>
                <a:path w="28430" h="11286" extrusionOk="0">
                  <a:moveTo>
                    <a:pt x="10415" y="1"/>
                  </a:moveTo>
                  <a:cubicBezTo>
                    <a:pt x="0" y="1"/>
                    <a:pt x="5169" y="11286"/>
                    <a:pt x="5170" y="11286"/>
                  </a:cubicBezTo>
                  <a:cubicBezTo>
                    <a:pt x="5170" y="11286"/>
                    <a:pt x="5170" y="11286"/>
                    <a:pt x="5170" y="11286"/>
                  </a:cubicBezTo>
                  <a:lnTo>
                    <a:pt x="28430" y="11286"/>
                  </a:lnTo>
                  <a:cubicBezTo>
                    <a:pt x="27439" y="9851"/>
                    <a:pt x="28098" y="4640"/>
                    <a:pt x="28347" y="2933"/>
                  </a:cubicBezTo>
                  <a:cubicBezTo>
                    <a:pt x="28391" y="2632"/>
                    <a:pt x="28183" y="2355"/>
                    <a:pt x="27880" y="2311"/>
                  </a:cubicBezTo>
                  <a:lnTo>
                    <a:pt x="13433" y="261"/>
                  </a:lnTo>
                  <a:cubicBezTo>
                    <a:pt x="12305" y="83"/>
                    <a:pt x="11303" y="1"/>
                    <a:pt x="10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34;p34">
              <a:extLst>
                <a:ext uri="{FF2B5EF4-FFF2-40B4-BE49-F238E27FC236}">
                  <a16:creationId xmlns:a16="http://schemas.microsoft.com/office/drawing/2014/main" id="{7CD95695-E5D3-1E7C-EA10-923CB51F94AB}"/>
                </a:ext>
              </a:extLst>
            </p:cNvPr>
            <p:cNvSpPr/>
            <p:nvPr/>
          </p:nvSpPr>
          <p:spPr>
            <a:xfrm>
              <a:off x="5109344" y="4006900"/>
              <a:ext cx="267883" cy="522065"/>
            </a:xfrm>
            <a:custGeom>
              <a:avLst/>
              <a:gdLst/>
              <a:ahLst/>
              <a:cxnLst/>
              <a:rect l="l" t="t" r="r" b="b"/>
              <a:pathLst>
                <a:path w="15816" h="30823" extrusionOk="0">
                  <a:moveTo>
                    <a:pt x="4675" y="0"/>
                  </a:moveTo>
                  <a:cubicBezTo>
                    <a:pt x="4658" y="0"/>
                    <a:pt x="4650" y="0"/>
                    <a:pt x="4650" y="0"/>
                  </a:cubicBezTo>
                  <a:cubicBezTo>
                    <a:pt x="1" y="2370"/>
                    <a:pt x="2679" y="8723"/>
                    <a:pt x="2679" y="8723"/>
                  </a:cubicBezTo>
                  <a:cubicBezTo>
                    <a:pt x="2679" y="8723"/>
                    <a:pt x="2679" y="8723"/>
                    <a:pt x="2679" y="8723"/>
                  </a:cubicBezTo>
                  <a:lnTo>
                    <a:pt x="7178" y="8723"/>
                  </a:lnTo>
                  <a:cubicBezTo>
                    <a:pt x="6299" y="11929"/>
                    <a:pt x="7798" y="16273"/>
                    <a:pt x="8264" y="19894"/>
                  </a:cubicBezTo>
                  <a:cubicBezTo>
                    <a:pt x="8729" y="23513"/>
                    <a:pt x="8729" y="27081"/>
                    <a:pt x="8729" y="27081"/>
                  </a:cubicBezTo>
                  <a:cubicBezTo>
                    <a:pt x="8729" y="27081"/>
                    <a:pt x="7644" y="29979"/>
                    <a:pt x="8369" y="30267"/>
                  </a:cubicBezTo>
                  <a:cubicBezTo>
                    <a:pt x="8854" y="30460"/>
                    <a:pt x="11986" y="30822"/>
                    <a:pt x="14016" y="30822"/>
                  </a:cubicBezTo>
                  <a:cubicBezTo>
                    <a:pt x="15015" y="30822"/>
                    <a:pt x="15748" y="30735"/>
                    <a:pt x="15765" y="30495"/>
                  </a:cubicBezTo>
                  <a:cubicBezTo>
                    <a:pt x="15815" y="29773"/>
                    <a:pt x="12143" y="28302"/>
                    <a:pt x="12143" y="28302"/>
                  </a:cubicBezTo>
                  <a:lnTo>
                    <a:pt x="11109" y="26979"/>
                  </a:lnTo>
                  <a:cubicBezTo>
                    <a:pt x="11109" y="26979"/>
                    <a:pt x="13540" y="11412"/>
                    <a:pt x="13850" y="7861"/>
                  </a:cubicBezTo>
                  <a:cubicBezTo>
                    <a:pt x="14160" y="4310"/>
                    <a:pt x="13592" y="1121"/>
                    <a:pt x="10489" y="551"/>
                  </a:cubicBezTo>
                  <a:cubicBezTo>
                    <a:pt x="7559" y="15"/>
                    <a:pt x="4957" y="0"/>
                    <a:pt x="4675" y="0"/>
                  </a:cubicBez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35;p34">
              <a:extLst>
                <a:ext uri="{FF2B5EF4-FFF2-40B4-BE49-F238E27FC236}">
                  <a16:creationId xmlns:a16="http://schemas.microsoft.com/office/drawing/2014/main" id="{DDD17007-9F1A-D23C-6D0C-A67A9D20F0DA}"/>
                </a:ext>
              </a:extLst>
            </p:cNvPr>
            <p:cNvSpPr/>
            <p:nvPr/>
          </p:nvSpPr>
          <p:spPr>
            <a:xfrm>
              <a:off x="5229634" y="4126462"/>
              <a:ext cx="12127" cy="25711"/>
            </a:xfrm>
            <a:custGeom>
              <a:avLst/>
              <a:gdLst/>
              <a:ahLst/>
              <a:cxnLst/>
              <a:rect l="l" t="t" r="r" b="b"/>
              <a:pathLst>
                <a:path w="716" h="1518" extrusionOk="0">
                  <a:moveTo>
                    <a:pt x="575" y="0"/>
                  </a:moveTo>
                  <a:cubicBezTo>
                    <a:pt x="79" y="569"/>
                    <a:pt x="3" y="1465"/>
                    <a:pt x="1" y="1503"/>
                  </a:cubicBezTo>
                  <a:lnTo>
                    <a:pt x="186" y="1518"/>
                  </a:lnTo>
                  <a:cubicBezTo>
                    <a:pt x="186" y="1508"/>
                    <a:pt x="259" y="645"/>
                    <a:pt x="715" y="122"/>
                  </a:cubicBezTo>
                  <a:lnTo>
                    <a:pt x="575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36;p34">
              <a:extLst>
                <a:ext uri="{FF2B5EF4-FFF2-40B4-BE49-F238E27FC236}">
                  <a16:creationId xmlns:a16="http://schemas.microsoft.com/office/drawing/2014/main" id="{7248EDBC-66A3-2E16-785C-A342539EE45D}"/>
                </a:ext>
              </a:extLst>
            </p:cNvPr>
            <p:cNvSpPr/>
            <p:nvPr/>
          </p:nvSpPr>
          <p:spPr>
            <a:xfrm>
              <a:off x="5248571" y="4067367"/>
              <a:ext cx="35924" cy="38397"/>
            </a:xfrm>
            <a:custGeom>
              <a:avLst/>
              <a:gdLst/>
              <a:ahLst/>
              <a:cxnLst/>
              <a:rect l="l" t="t" r="r" b="b"/>
              <a:pathLst>
                <a:path w="2121" h="2267" extrusionOk="0">
                  <a:moveTo>
                    <a:pt x="531" y="1"/>
                  </a:moveTo>
                  <a:cubicBezTo>
                    <a:pt x="525" y="16"/>
                    <a:pt x="0" y="1467"/>
                    <a:pt x="2054" y="2267"/>
                  </a:cubicBezTo>
                  <a:lnTo>
                    <a:pt x="2120" y="2093"/>
                  </a:lnTo>
                  <a:cubicBezTo>
                    <a:pt x="244" y="1363"/>
                    <a:pt x="684" y="120"/>
                    <a:pt x="704" y="67"/>
                  </a:cubicBezTo>
                  <a:lnTo>
                    <a:pt x="531" y="1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37;p34">
              <a:extLst>
                <a:ext uri="{FF2B5EF4-FFF2-40B4-BE49-F238E27FC236}">
                  <a16:creationId xmlns:a16="http://schemas.microsoft.com/office/drawing/2014/main" id="{B1F44E63-D19F-4F6D-9D43-5851FCCE4949}"/>
                </a:ext>
              </a:extLst>
            </p:cNvPr>
            <p:cNvSpPr/>
            <p:nvPr/>
          </p:nvSpPr>
          <p:spPr>
            <a:xfrm>
              <a:off x="5109361" y="4006934"/>
              <a:ext cx="143122" cy="147746"/>
            </a:xfrm>
            <a:custGeom>
              <a:avLst/>
              <a:gdLst/>
              <a:ahLst/>
              <a:cxnLst/>
              <a:rect l="l" t="t" r="r" b="b"/>
              <a:pathLst>
                <a:path w="8450" h="8723" extrusionOk="0">
                  <a:moveTo>
                    <a:pt x="4672" y="0"/>
                  </a:moveTo>
                  <a:cubicBezTo>
                    <a:pt x="4657" y="0"/>
                    <a:pt x="4650" y="0"/>
                    <a:pt x="4650" y="0"/>
                  </a:cubicBezTo>
                  <a:cubicBezTo>
                    <a:pt x="1" y="2369"/>
                    <a:pt x="2679" y="8723"/>
                    <a:pt x="2679" y="8723"/>
                  </a:cubicBezTo>
                  <a:lnTo>
                    <a:pt x="4919" y="8723"/>
                  </a:lnTo>
                  <a:cubicBezTo>
                    <a:pt x="4745" y="7860"/>
                    <a:pt x="4583" y="6667"/>
                    <a:pt x="4896" y="6204"/>
                  </a:cubicBezTo>
                  <a:cubicBezTo>
                    <a:pt x="5406" y="5446"/>
                    <a:pt x="5196" y="5042"/>
                    <a:pt x="5424" y="3601"/>
                  </a:cubicBezTo>
                  <a:cubicBezTo>
                    <a:pt x="5719" y="1748"/>
                    <a:pt x="7224" y="756"/>
                    <a:pt x="8450" y="247"/>
                  </a:cubicBezTo>
                  <a:cubicBezTo>
                    <a:pt x="6429" y="8"/>
                    <a:pt x="4876" y="0"/>
                    <a:pt x="4672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38;p34">
              <a:extLst>
                <a:ext uri="{FF2B5EF4-FFF2-40B4-BE49-F238E27FC236}">
                  <a16:creationId xmlns:a16="http://schemas.microsoft.com/office/drawing/2014/main" id="{F78D1235-E7C1-446C-32D8-FE5BCD92A961}"/>
                </a:ext>
              </a:extLst>
            </p:cNvPr>
            <p:cNvSpPr/>
            <p:nvPr/>
          </p:nvSpPr>
          <p:spPr>
            <a:xfrm>
              <a:off x="5126383" y="3724552"/>
              <a:ext cx="333482" cy="232145"/>
            </a:xfrm>
            <a:custGeom>
              <a:avLst/>
              <a:gdLst/>
              <a:ahLst/>
              <a:cxnLst/>
              <a:rect l="l" t="t" r="r" b="b"/>
              <a:pathLst>
                <a:path w="19689" h="13706" extrusionOk="0">
                  <a:moveTo>
                    <a:pt x="4656" y="0"/>
                  </a:moveTo>
                  <a:lnTo>
                    <a:pt x="0" y="3122"/>
                  </a:lnTo>
                  <a:cubicBezTo>
                    <a:pt x="0" y="3122"/>
                    <a:pt x="2793" y="6810"/>
                    <a:pt x="5172" y="8077"/>
                  </a:cubicBezTo>
                  <a:cubicBezTo>
                    <a:pt x="7552" y="9342"/>
                    <a:pt x="16240" y="11498"/>
                    <a:pt x="16240" y="11498"/>
                  </a:cubicBezTo>
                  <a:cubicBezTo>
                    <a:pt x="16068" y="11981"/>
                    <a:pt x="16929" y="13705"/>
                    <a:pt x="17137" y="13705"/>
                  </a:cubicBezTo>
                  <a:cubicBezTo>
                    <a:pt x="17345" y="13705"/>
                    <a:pt x="17242" y="13498"/>
                    <a:pt x="17103" y="13067"/>
                  </a:cubicBezTo>
                  <a:cubicBezTo>
                    <a:pt x="16994" y="12728"/>
                    <a:pt x="17163" y="12379"/>
                    <a:pt x="17541" y="12379"/>
                  </a:cubicBezTo>
                  <a:cubicBezTo>
                    <a:pt x="17644" y="12379"/>
                    <a:pt x="17763" y="12405"/>
                    <a:pt x="17896" y="12464"/>
                  </a:cubicBezTo>
                  <a:cubicBezTo>
                    <a:pt x="18459" y="12714"/>
                    <a:pt x="19193" y="13561"/>
                    <a:pt x="19452" y="13561"/>
                  </a:cubicBezTo>
                  <a:cubicBezTo>
                    <a:pt x="19479" y="13561"/>
                    <a:pt x="19500" y="13552"/>
                    <a:pt x="19516" y="13533"/>
                  </a:cubicBezTo>
                  <a:cubicBezTo>
                    <a:pt x="19689" y="13327"/>
                    <a:pt x="19551" y="12912"/>
                    <a:pt x="18551" y="11568"/>
                  </a:cubicBezTo>
                  <a:cubicBezTo>
                    <a:pt x="17550" y="10223"/>
                    <a:pt x="8138" y="4775"/>
                    <a:pt x="8138" y="4775"/>
                  </a:cubicBezTo>
                  <a:cubicBezTo>
                    <a:pt x="7034" y="3672"/>
                    <a:pt x="4656" y="0"/>
                    <a:pt x="4656" y="0"/>
                  </a:cubicBez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39;p34">
              <a:extLst>
                <a:ext uri="{FF2B5EF4-FFF2-40B4-BE49-F238E27FC236}">
                  <a16:creationId xmlns:a16="http://schemas.microsoft.com/office/drawing/2014/main" id="{B0FAD516-043E-9794-870E-3736ACF71681}"/>
                </a:ext>
              </a:extLst>
            </p:cNvPr>
            <p:cNvSpPr/>
            <p:nvPr/>
          </p:nvSpPr>
          <p:spPr>
            <a:xfrm>
              <a:off x="5126400" y="3724552"/>
              <a:ext cx="97611" cy="118004"/>
            </a:xfrm>
            <a:custGeom>
              <a:avLst/>
              <a:gdLst/>
              <a:ahLst/>
              <a:cxnLst/>
              <a:rect l="l" t="t" r="r" b="b"/>
              <a:pathLst>
                <a:path w="5763" h="6967" extrusionOk="0">
                  <a:moveTo>
                    <a:pt x="4655" y="0"/>
                  </a:moveTo>
                  <a:lnTo>
                    <a:pt x="0" y="3122"/>
                  </a:lnTo>
                  <a:cubicBezTo>
                    <a:pt x="0" y="3122"/>
                    <a:pt x="1712" y="5376"/>
                    <a:pt x="3595" y="6967"/>
                  </a:cubicBezTo>
                  <a:cubicBezTo>
                    <a:pt x="4024" y="5922"/>
                    <a:pt x="4560" y="3393"/>
                    <a:pt x="5111" y="2923"/>
                  </a:cubicBezTo>
                  <a:cubicBezTo>
                    <a:pt x="5478" y="2609"/>
                    <a:pt x="5666" y="2083"/>
                    <a:pt x="5762" y="1655"/>
                  </a:cubicBezTo>
                  <a:cubicBezTo>
                    <a:pt x="5134" y="741"/>
                    <a:pt x="4655" y="0"/>
                    <a:pt x="4655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40;p34">
              <a:extLst>
                <a:ext uri="{FF2B5EF4-FFF2-40B4-BE49-F238E27FC236}">
                  <a16:creationId xmlns:a16="http://schemas.microsoft.com/office/drawing/2014/main" id="{5FEBDDD4-C891-5632-172B-91D9498D109E}"/>
                </a:ext>
              </a:extLst>
            </p:cNvPr>
            <p:cNvSpPr/>
            <p:nvPr/>
          </p:nvSpPr>
          <p:spPr>
            <a:xfrm>
              <a:off x="5237121" y="3804429"/>
              <a:ext cx="21036" cy="12618"/>
            </a:xfrm>
            <a:custGeom>
              <a:avLst/>
              <a:gdLst/>
              <a:ahLst/>
              <a:cxnLst/>
              <a:rect l="l" t="t" r="r" b="b"/>
              <a:pathLst>
                <a:path w="1242" h="745" extrusionOk="0">
                  <a:moveTo>
                    <a:pt x="1235" y="0"/>
                  </a:moveTo>
                  <a:cubicBezTo>
                    <a:pt x="1202" y="2"/>
                    <a:pt x="463" y="34"/>
                    <a:pt x="1" y="632"/>
                  </a:cubicBezTo>
                  <a:lnTo>
                    <a:pt x="148" y="744"/>
                  </a:lnTo>
                  <a:cubicBezTo>
                    <a:pt x="554" y="218"/>
                    <a:pt x="1235" y="187"/>
                    <a:pt x="1241" y="186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41;p34">
              <a:extLst>
                <a:ext uri="{FF2B5EF4-FFF2-40B4-BE49-F238E27FC236}">
                  <a16:creationId xmlns:a16="http://schemas.microsoft.com/office/drawing/2014/main" id="{0286CD0D-6833-7148-4916-4E840F20FEFE}"/>
                </a:ext>
              </a:extLst>
            </p:cNvPr>
            <p:cNvSpPr/>
            <p:nvPr/>
          </p:nvSpPr>
          <p:spPr>
            <a:xfrm>
              <a:off x="4779503" y="3582633"/>
              <a:ext cx="438597" cy="557447"/>
            </a:xfrm>
            <a:custGeom>
              <a:avLst/>
              <a:gdLst/>
              <a:ahLst/>
              <a:cxnLst/>
              <a:rect l="l" t="t" r="r" b="b"/>
              <a:pathLst>
                <a:path w="25895" h="32912" extrusionOk="0">
                  <a:moveTo>
                    <a:pt x="12690" y="0"/>
                  </a:moveTo>
                  <a:cubicBezTo>
                    <a:pt x="9642" y="0"/>
                    <a:pt x="6126" y="841"/>
                    <a:pt x="3863" y="2743"/>
                  </a:cubicBezTo>
                  <a:cubicBezTo>
                    <a:pt x="2244" y="4101"/>
                    <a:pt x="1484" y="6949"/>
                    <a:pt x="1207" y="8121"/>
                  </a:cubicBezTo>
                  <a:cubicBezTo>
                    <a:pt x="932" y="9293"/>
                    <a:pt x="1" y="11672"/>
                    <a:pt x="1" y="11672"/>
                  </a:cubicBezTo>
                  <a:cubicBezTo>
                    <a:pt x="1" y="11672"/>
                    <a:pt x="517" y="11775"/>
                    <a:pt x="1793" y="12017"/>
                  </a:cubicBezTo>
                  <a:cubicBezTo>
                    <a:pt x="2318" y="12116"/>
                    <a:pt x="3092" y="12145"/>
                    <a:pt x="3823" y="12145"/>
                  </a:cubicBezTo>
                  <a:cubicBezTo>
                    <a:pt x="4870" y="12145"/>
                    <a:pt x="5826" y="12085"/>
                    <a:pt x="5826" y="12085"/>
                  </a:cubicBezTo>
                  <a:cubicBezTo>
                    <a:pt x="5826" y="12085"/>
                    <a:pt x="6309" y="15739"/>
                    <a:pt x="5861" y="19015"/>
                  </a:cubicBezTo>
                  <a:cubicBezTo>
                    <a:pt x="5414" y="22292"/>
                    <a:pt x="5585" y="25257"/>
                    <a:pt x="6059" y="27049"/>
                  </a:cubicBezTo>
                  <a:cubicBezTo>
                    <a:pt x="6534" y="28842"/>
                    <a:pt x="6206" y="30566"/>
                    <a:pt x="6068" y="31635"/>
                  </a:cubicBezTo>
                  <a:cubicBezTo>
                    <a:pt x="5930" y="32704"/>
                    <a:pt x="7447" y="32911"/>
                    <a:pt x="7447" y="32911"/>
                  </a:cubicBezTo>
                  <a:cubicBezTo>
                    <a:pt x="7380" y="32601"/>
                    <a:pt x="6862" y="29531"/>
                    <a:pt x="7724" y="27911"/>
                  </a:cubicBezTo>
                  <a:cubicBezTo>
                    <a:pt x="8586" y="26291"/>
                    <a:pt x="11034" y="24945"/>
                    <a:pt x="13930" y="24257"/>
                  </a:cubicBezTo>
                  <a:cubicBezTo>
                    <a:pt x="14989" y="24005"/>
                    <a:pt x="16163" y="23946"/>
                    <a:pt x="17247" y="23946"/>
                  </a:cubicBezTo>
                  <a:cubicBezTo>
                    <a:pt x="18194" y="23946"/>
                    <a:pt x="19073" y="23991"/>
                    <a:pt x="19745" y="23991"/>
                  </a:cubicBezTo>
                  <a:cubicBezTo>
                    <a:pt x="20406" y="23991"/>
                    <a:pt x="20868" y="23947"/>
                    <a:pt x="20998" y="23774"/>
                  </a:cubicBezTo>
                  <a:cubicBezTo>
                    <a:pt x="21412" y="23222"/>
                    <a:pt x="20654" y="22739"/>
                    <a:pt x="20516" y="21446"/>
                  </a:cubicBezTo>
                  <a:cubicBezTo>
                    <a:pt x="20379" y="20152"/>
                    <a:pt x="20896" y="18429"/>
                    <a:pt x="21154" y="16732"/>
                  </a:cubicBezTo>
                  <a:cubicBezTo>
                    <a:pt x="21448" y="14791"/>
                    <a:pt x="21444" y="12588"/>
                    <a:pt x="21444" y="12588"/>
                  </a:cubicBezTo>
                  <a:cubicBezTo>
                    <a:pt x="23241" y="11229"/>
                    <a:pt x="25894" y="8603"/>
                    <a:pt x="25894" y="8603"/>
                  </a:cubicBezTo>
                  <a:cubicBezTo>
                    <a:pt x="25894" y="8603"/>
                    <a:pt x="25514" y="7568"/>
                    <a:pt x="25136" y="7051"/>
                  </a:cubicBezTo>
                  <a:cubicBezTo>
                    <a:pt x="24757" y="6533"/>
                    <a:pt x="23964" y="6189"/>
                    <a:pt x="23033" y="4568"/>
                  </a:cubicBezTo>
                  <a:cubicBezTo>
                    <a:pt x="22101" y="2948"/>
                    <a:pt x="20481" y="1604"/>
                    <a:pt x="19206" y="1018"/>
                  </a:cubicBezTo>
                  <a:cubicBezTo>
                    <a:pt x="17930" y="432"/>
                    <a:pt x="15335" y="29"/>
                    <a:pt x="12875" y="1"/>
                  </a:cubicBezTo>
                  <a:cubicBezTo>
                    <a:pt x="12813" y="1"/>
                    <a:pt x="12752" y="0"/>
                    <a:pt x="12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42;p34">
              <a:extLst>
                <a:ext uri="{FF2B5EF4-FFF2-40B4-BE49-F238E27FC236}">
                  <a16:creationId xmlns:a16="http://schemas.microsoft.com/office/drawing/2014/main" id="{CAD2AB3A-8547-2ED9-765E-435876F349BD}"/>
                </a:ext>
              </a:extLst>
            </p:cNvPr>
            <p:cNvSpPr/>
            <p:nvPr/>
          </p:nvSpPr>
          <p:spPr>
            <a:xfrm>
              <a:off x="4884025" y="3672283"/>
              <a:ext cx="147204" cy="273591"/>
            </a:xfrm>
            <a:custGeom>
              <a:avLst/>
              <a:gdLst/>
              <a:ahLst/>
              <a:cxnLst/>
              <a:rect l="l" t="t" r="r" b="b"/>
              <a:pathLst>
                <a:path w="8691" h="16153" extrusionOk="0">
                  <a:moveTo>
                    <a:pt x="2174" y="0"/>
                  </a:moveTo>
                  <a:cubicBezTo>
                    <a:pt x="2174" y="0"/>
                    <a:pt x="3208" y="2344"/>
                    <a:pt x="2794" y="6163"/>
                  </a:cubicBezTo>
                  <a:cubicBezTo>
                    <a:pt x="2714" y="6905"/>
                    <a:pt x="2536" y="7845"/>
                    <a:pt x="2536" y="7845"/>
                  </a:cubicBezTo>
                  <a:lnTo>
                    <a:pt x="1216" y="7845"/>
                  </a:lnTo>
                  <a:cubicBezTo>
                    <a:pt x="1216" y="7845"/>
                    <a:pt x="984" y="10239"/>
                    <a:pt x="802" y="11162"/>
                  </a:cubicBezTo>
                  <a:cubicBezTo>
                    <a:pt x="621" y="12085"/>
                    <a:pt x="0" y="13929"/>
                    <a:pt x="441" y="14442"/>
                  </a:cubicBezTo>
                  <a:cubicBezTo>
                    <a:pt x="880" y="14954"/>
                    <a:pt x="3829" y="15549"/>
                    <a:pt x="5121" y="15653"/>
                  </a:cubicBezTo>
                  <a:cubicBezTo>
                    <a:pt x="6413" y="15757"/>
                    <a:pt x="8690" y="16153"/>
                    <a:pt x="8690" y="16153"/>
                  </a:cubicBezTo>
                  <a:cubicBezTo>
                    <a:pt x="8690" y="16153"/>
                    <a:pt x="8328" y="14954"/>
                    <a:pt x="6776" y="13791"/>
                  </a:cubicBezTo>
                  <a:cubicBezTo>
                    <a:pt x="5225" y="12627"/>
                    <a:pt x="4031" y="12421"/>
                    <a:pt x="4318" y="10946"/>
                  </a:cubicBezTo>
                  <a:cubicBezTo>
                    <a:pt x="4604" y="9472"/>
                    <a:pt x="4604" y="8413"/>
                    <a:pt x="4192" y="7508"/>
                  </a:cubicBezTo>
                  <a:cubicBezTo>
                    <a:pt x="3777" y="6603"/>
                    <a:pt x="4104" y="793"/>
                    <a:pt x="2174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43;p34">
              <a:extLst>
                <a:ext uri="{FF2B5EF4-FFF2-40B4-BE49-F238E27FC236}">
                  <a16:creationId xmlns:a16="http://schemas.microsoft.com/office/drawing/2014/main" id="{90AD2157-2B44-A864-5964-D9A93226FA99}"/>
                </a:ext>
              </a:extLst>
            </p:cNvPr>
            <p:cNvSpPr/>
            <p:nvPr/>
          </p:nvSpPr>
          <p:spPr>
            <a:xfrm>
              <a:off x="5131634" y="3658259"/>
              <a:ext cx="64075" cy="137617"/>
            </a:xfrm>
            <a:custGeom>
              <a:avLst/>
              <a:gdLst/>
              <a:ahLst/>
              <a:cxnLst/>
              <a:rect l="l" t="t" r="r" b="b"/>
              <a:pathLst>
                <a:path w="3783" h="8125" extrusionOk="0">
                  <a:moveTo>
                    <a:pt x="1" y="0"/>
                  </a:moveTo>
                  <a:cubicBezTo>
                    <a:pt x="225" y="660"/>
                    <a:pt x="432" y="1638"/>
                    <a:pt x="406" y="2724"/>
                  </a:cubicBezTo>
                  <a:cubicBezTo>
                    <a:pt x="379" y="3811"/>
                    <a:pt x="457" y="4819"/>
                    <a:pt x="535" y="5775"/>
                  </a:cubicBezTo>
                  <a:cubicBezTo>
                    <a:pt x="612" y="6731"/>
                    <a:pt x="667" y="7368"/>
                    <a:pt x="653" y="8124"/>
                  </a:cubicBezTo>
                  <a:cubicBezTo>
                    <a:pt x="653" y="8124"/>
                    <a:pt x="2894" y="6457"/>
                    <a:pt x="3783" y="5405"/>
                  </a:cubicBezTo>
                  <a:cubicBezTo>
                    <a:pt x="3783" y="5405"/>
                    <a:pt x="2213" y="3683"/>
                    <a:pt x="1758" y="2620"/>
                  </a:cubicBezTo>
                  <a:cubicBezTo>
                    <a:pt x="1501" y="2018"/>
                    <a:pt x="657" y="294"/>
                    <a:pt x="1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44;p34">
              <a:extLst>
                <a:ext uri="{FF2B5EF4-FFF2-40B4-BE49-F238E27FC236}">
                  <a16:creationId xmlns:a16="http://schemas.microsoft.com/office/drawing/2014/main" id="{04759708-D925-10CD-D54F-B9FC6934496B}"/>
                </a:ext>
              </a:extLst>
            </p:cNvPr>
            <p:cNvSpPr/>
            <p:nvPr/>
          </p:nvSpPr>
          <p:spPr>
            <a:xfrm>
              <a:off x="4935464" y="3665186"/>
              <a:ext cx="10671" cy="62025"/>
            </a:xfrm>
            <a:custGeom>
              <a:avLst/>
              <a:gdLst/>
              <a:ahLst/>
              <a:cxnLst/>
              <a:rect l="l" t="t" r="r" b="b"/>
              <a:pathLst>
                <a:path w="630" h="3662" extrusionOk="0">
                  <a:moveTo>
                    <a:pt x="178" y="1"/>
                  </a:moveTo>
                  <a:lnTo>
                    <a:pt x="10" y="81"/>
                  </a:lnTo>
                  <a:cubicBezTo>
                    <a:pt x="14" y="90"/>
                    <a:pt x="436" y="994"/>
                    <a:pt x="236" y="2142"/>
                  </a:cubicBezTo>
                  <a:cubicBezTo>
                    <a:pt x="30" y="3325"/>
                    <a:pt x="3" y="3632"/>
                    <a:pt x="0" y="3646"/>
                  </a:cubicBezTo>
                  <a:lnTo>
                    <a:pt x="187" y="3662"/>
                  </a:lnTo>
                  <a:cubicBezTo>
                    <a:pt x="187" y="3658"/>
                    <a:pt x="215" y="3344"/>
                    <a:pt x="420" y="2173"/>
                  </a:cubicBezTo>
                  <a:cubicBezTo>
                    <a:pt x="630" y="965"/>
                    <a:pt x="197" y="38"/>
                    <a:pt x="178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45;p34">
              <a:extLst>
                <a:ext uri="{FF2B5EF4-FFF2-40B4-BE49-F238E27FC236}">
                  <a16:creationId xmlns:a16="http://schemas.microsoft.com/office/drawing/2014/main" id="{192C93C6-DA86-3085-F61F-F1C28B710DB0}"/>
                </a:ext>
              </a:extLst>
            </p:cNvPr>
            <p:cNvSpPr/>
            <p:nvPr/>
          </p:nvSpPr>
          <p:spPr>
            <a:xfrm>
              <a:off x="4940410" y="3686629"/>
              <a:ext cx="18174" cy="38330"/>
            </a:xfrm>
            <a:custGeom>
              <a:avLst/>
              <a:gdLst/>
              <a:ahLst/>
              <a:cxnLst/>
              <a:rect l="l" t="t" r="r" b="b"/>
              <a:pathLst>
                <a:path w="1073" h="2263" extrusionOk="0">
                  <a:moveTo>
                    <a:pt x="906" y="0"/>
                  </a:moveTo>
                  <a:cubicBezTo>
                    <a:pt x="876" y="60"/>
                    <a:pt x="186" y="1466"/>
                    <a:pt x="1" y="2217"/>
                  </a:cubicBezTo>
                  <a:lnTo>
                    <a:pt x="181" y="2262"/>
                  </a:lnTo>
                  <a:cubicBezTo>
                    <a:pt x="363" y="1531"/>
                    <a:pt x="1065" y="97"/>
                    <a:pt x="1073" y="81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46;p34">
              <a:extLst>
                <a:ext uri="{FF2B5EF4-FFF2-40B4-BE49-F238E27FC236}">
                  <a16:creationId xmlns:a16="http://schemas.microsoft.com/office/drawing/2014/main" id="{548F9DDF-DDF9-DCEB-5D96-8F10780FDDD7}"/>
                </a:ext>
              </a:extLst>
            </p:cNvPr>
            <p:cNvSpPr/>
            <p:nvPr/>
          </p:nvSpPr>
          <p:spPr>
            <a:xfrm>
              <a:off x="4955874" y="3571623"/>
              <a:ext cx="99864" cy="78353"/>
            </a:xfrm>
            <a:custGeom>
              <a:avLst/>
              <a:gdLst/>
              <a:ahLst/>
              <a:cxnLst/>
              <a:rect l="l" t="t" r="r" b="b"/>
              <a:pathLst>
                <a:path w="5896" h="4626" extrusionOk="0">
                  <a:moveTo>
                    <a:pt x="2041" y="1"/>
                  </a:moveTo>
                  <a:cubicBezTo>
                    <a:pt x="1933" y="1"/>
                    <a:pt x="1827" y="4"/>
                    <a:pt x="1724" y="10"/>
                  </a:cubicBezTo>
                  <a:cubicBezTo>
                    <a:pt x="1724" y="10"/>
                    <a:pt x="277" y="201"/>
                    <a:pt x="139" y="651"/>
                  </a:cubicBezTo>
                  <a:cubicBezTo>
                    <a:pt x="0" y="1101"/>
                    <a:pt x="1018" y="3014"/>
                    <a:pt x="1208" y="3997"/>
                  </a:cubicBezTo>
                  <a:cubicBezTo>
                    <a:pt x="1301" y="4481"/>
                    <a:pt x="1468" y="4626"/>
                    <a:pt x="1642" y="4626"/>
                  </a:cubicBezTo>
                  <a:cubicBezTo>
                    <a:pt x="1822" y="4626"/>
                    <a:pt x="2010" y="4472"/>
                    <a:pt x="2135" y="4375"/>
                  </a:cubicBezTo>
                  <a:cubicBezTo>
                    <a:pt x="2381" y="4185"/>
                    <a:pt x="3570" y="2945"/>
                    <a:pt x="3570" y="2945"/>
                  </a:cubicBezTo>
                  <a:cubicBezTo>
                    <a:pt x="3570" y="2945"/>
                    <a:pt x="4734" y="4249"/>
                    <a:pt x="5294" y="4249"/>
                  </a:cubicBezTo>
                  <a:cubicBezTo>
                    <a:pt x="5325" y="4249"/>
                    <a:pt x="5353" y="4245"/>
                    <a:pt x="5379" y="4237"/>
                  </a:cubicBezTo>
                  <a:cubicBezTo>
                    <a:pt x="5896" y="4082"/>
                    <a:pt x="5575" y="2353"/>
                    <a:pt x="5258" y="1513"/>
                  </a:cubicBezTo>
                  <a:cubicBezTo>
                    <a:pt x="4845" y="416"/>
                    <a:pt x="3316" y="1"/>
                    <a:pt x="2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47;p34">
              <a:extLst>
                <a:ext uri="{FF2B5EF4-FFF2-40B4-BE49-F238E27FC236}">
                  <a16:creationId xmlns:a16="http://schemas.microsoft.com/office/drawing/2014/main" id="{788F7B75-779C-F303-928B-0E0815070C7E}"/>
                </a:ext>
              </a:extLst>
            </p:cNvPr>
            <p:cNvSpPr/>
            <p:nvPr/>
          </p:nvSpPr>
          <p:spPr>
            <a:xfrm>
              <a:off x="4783382" y="3777990"/>
              <a:ext cx="360362" cy="197610"/>
            </a:xfrm>
            <a:custGeom>
              <a:avLst/>
              <a:gdLst/>
              <a:ahLst/>
              <a:cxnLst/>
              <a:rect l="l" t="t" r="r" b="b"/>
              <a:pathLst>
                <a:path w="21276" h="11667" extrusionOk="0">
                  <a:moveTo>
                    <a:pt x="1324" y="0"/>
                  </a:moveTo>
                  <a:cubicBezTo>
                    <a:pt x="1324" y="0"/>
                    <a:pt x="412" y="6054"/>
                    <a:pt x="206" y="7800"/>
                  </a:cubicBezTo>
                  <a:cubicBezTo>
                    <a:pt x="0" y="9546"/>
                    <a:pt x="1010" y="11667"/>
                    <a:pt x="2803" y="11667"/>
                  </a:cubicBezTo>
                  <a:lnTo>
                    <a:pt x="19689" y="11667"/>
                  </a:lnTo>
                  <a:cubicBezTo>
                    <a:pt x="20861" y="11667"/>
                    <a:pt x="21276" y="10604"/>
                    <a:pt x="21092" y="10551"/>
                  </a:cubicBezTo>
                  <a:cubicBezTo>
                    <a:pt x="21078" y="10547"/>
                    <a:pt x="21061" y="10546"/>
                    <a:pt x="21041" y="10546"/>
                  </a:cubicBezTo>
                  <a:cubicBezTo>
                    <a:pt x="20801" y="10546"/>
                    <a:pt x="20160" y="10817"/>
                    <a:pt x="19735" y="10903"/>
                  </a:cubicBezTo>
                  <a:cubicBezTo>
                    <a:pt x="19668" y="10916"/>
                    <a:pt x="19595" y="10922"/>
                    <a:pt x="19519" y="10922"/>
                  </a:cubicBezTo>
                  <a:cubicBezTo>
                    <a:pt x="19071" y="10922"/>
                    <a:pt x="18520" y="10713"/>
                    <a:pt x="18530" y="10551"/>
                  </a:cubicBezTo>
                  <a:cubicBezTo>
                    <a:pt x="18551" y="10196"/>
                    <a:pt x="19426" y="10206"/>
                    <a:pt x="19597" y="10103"/>
                  </a:cubicBezTo>
                  <a:cubicBezTo>
                    <a:pt x="19766" y="9999"/>
                    <a:pt x="19840" y="9878"/>
                    <a:pt x="19461" y="9810"/>
                  </a:cubicBezTo>
                  <a:cubicBezTo>
                    <a:pt x="19355" y="9790"/>
                    <a:pt x="19267" y="9782"/>
                    <a:pt x="19181" y="9782"/>
                  </a:cubicBezTo>
                  <a:cubicBezTo>
                    <a:pt x="18961" y="9782"/>
                    <a:pt x="18754" y="9838"/>
                    <a:pt x="18270" y="9912"/>
                  </a:cubicBezTo>
                  <a:cubicBezTo>
                    <a:pt x="17598" y="10016"/>
                    <a:pt x="17080" y="10258"/>
                    <a:pt x="16736" y="10309"/>
                  </a:cubicBezTo>
                  <a:cubicBezTo>
                    <a:pt x="16719" y="10312"/>
                    <a:pt x="16697" y="10313"/>
                    <a:pt x="16672" y="10313"/>
                  </a:cubicBezTo>
                  <a:cubicBezTo>
                    <a:pt x="15507" y="10313"/>
                    <a:pt x="6737" y="7448"/>
                    <a:pt x="6737" y="7448"/>
                  </a:cubicBezTo>
                  <a:lnTo>
                    <a:pt x="7427" y="1055"/>
                  </a:lnTo>
                  <a:cubicBezTo>
                    <a:pt x="5116" y="9"/>
                    <a:pt x="1324" y="0"/>
                    <a:pt x="1324" y="0"/>
                  </a:cubicBez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48;p34">
              <a:extLst>
                <a:ext uri="{FF2B5EF4-FFF2-40B4-BE49-F238E27FC236}">
                  <a16:creationId xmlns:a16="http://schemas.microsoft.com/office/drawing/2014/main" id="{6E304D4A-D51A-86A0-976A-36172921BFD7}"/>
                </a:ext>
              </a:extLst>
            </p:cNvPr>
            <p:cNvSpPr/>
            <p:nvPr/>
          </p:nvSpPr>
          <p:spPr>
            <a:xfrm>
              <a:off x="4804012" y="3777990"/>
              <a:ext cx="105165" cy="67191"/>
            </a:xfrm>
            <a:custGeom>
              <a:avLst/>
              <a:gdLst/>
              <a:ahLst/>
              <a:cxnLst/>
              <a:rect l="l" t="t" r="r" b="b"/>
              <a:pathLst>
                <a:path w="6209" h="3967" extrusionOk="0">
                  <a:moveTo>
                    <a:pt x="107" y="0"/>
                  </a:moveTo>
                  <a:cubicBezTo>
                    <a:pt x="107" y="0"/>
                    <a:pt x="66" y="272"/>
                    <a:pt x="0" y="710"/>
                  </a:cubicBezTo>
                  <a:cubicBezTo>
                    <a:pt x="20" y="709"/>
                    <a:pt x="40" y="708"/>
                    <a:pt x="59" y="708"/>
                  </a:cubicBezTo>
                  <a:cubicBezTo>
                    <a:pt x="784" y="708"/>
                    <a:pt x="1358" y="1800"/>
                    <a:pt x="2451" y="1914"/>
                  </a:cubicBezTo>
                  <a:cubicBezTo>
                    <a:pt x="4423" y="2119"/>
                    <a:pt x="4981" y="3836"/>
                    <a:pt x="5894" y="3966"/>
                  </a:cubicBezTo>
                  <a:lnTo>
                    <a:pt x="6209" y="1055"/>
                  </a:lnTo>
                  <a:cubicBezTo>
                    <a:pt x="3898" y="7"/>
                    <a:pt x="107" y="0"/>
                    <a:pt x="107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49;p34">
              <a:extLst>
                <a:ext uri="{FF2B5EF4-FFF2-40B4-BE49-F238E27FC236}">
                  <a16:creationId xmlns:a16="http://schemas.microsoft.com/office/drawing/2014/main" id="{B7E068A3-6428-FF0C-BE14-D27573158F16}"/>
                </a:ext>
              </a:extLst>
            </p:cNvPr>
            <p:cNvSpPr/>
            <p:nvPr/>
          </p:nvSpPr>
          <p:spPr>
            <a:xfrm>
              <a:off x="4947354" y="3921620"/>
              <a:ext cx="47696" cy="34891"/>
            </a:xfrm>
            <a:custGeom>
              <a:avLst/>
              <a:gdLst/>
              <a:ahLst/>
              <a:cxnLst/>
              <a:rect l="l" t="t" r="r" b="b"/>
              <a:pathLst>
                <a:path w="2816" h="2060" extrusionOk="0">
                  <a:moveTo>
                    <a:pt x="299" y="1"/>
                  </a:moveTo>
                  <a:cubicBezTo>
                    <a:pt x="267" y="75"/>
                    <a:pt x="236" y="148"/>
                    <a:pt x="215" y="229"/>
                  </a:cubicBezTo>
                  <a:cubicBezTo>
                    <a:pt x="0" y="1024"/>
                    <a:pt x="400" y="1824"/>
                    <a:pt x="1110" y="2018"/>
                  </a:cubicBezTo>
                  <a:cubicBezTo>
                    <a:pt x="1215" y="2046"/>
                    <a:pt x="1321" y="2060"/>
                    <a:pt x="1425" y="2060"/>
                  </a:cubicBezTo>
                  <a:cubicBezTo>
                    <a:pt x="2030" y="2060"/>
                    <a:pt x="2602" y="1606"/>
                    <a:pt x="2788" y="929"/>
                  </a:cubicBezTo>
                  <a:cubicBezTo>
                    <a:pt x="2802" y="876"/>
                    <a:pt x="2806" y="825"/>
                    <a:pt x="2815" y="772"/>
                  </a:cubicBezTo>
                  <a:cubicBezTo>
                    <a:pt x="1971" y="520"/>
                    <a:pt x="1102" y="252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50;p34">
              <a:extLst>
                <a:ext uri="{FF2B5EF4-FFF2-40B4-BE49-F238E27FC236}">
                  <a16:creationId xmlns:a16="http://schemas.microsoft.com/office/drawing/2014/main" id="{0FA8BC4B-E48A-4447-A3F8-C32EC13D7F92}"/>
                </a:ext>
              </a:extLst>
            </p:cNvPr>
            <p:cNvSpPr/>
            <p:nvPr/>
          </p:nvSpPr>
          <p:spPr>
            <a:xfrm>
              <a:off x="4868544" y="3989742"/>
              <a:ext cx="325081" cy="181282"/>
            </a:xfrm>
            <a:custGeom>
              <a:avLst/>
              <a:gdLst/>
              <a:ahLst/>
              <a:cxnLst/>
              <a:rect l="l" t="t" r="r" b="b"/>
              <a:pathLst>
                <a:path w="19193" h="10703" extrusionOk="0">
                  <a:moveTo>
                    <a:pt x="9788" y="0"/>
                  </a:moveTo>
                  <a:cubicBezTo>
                    <a:pt x="9105" y="0"/>
                    <a:pt x="8460" y="81"/>
                    <a:pt x="7692" y="272"/>
                  </a:cubicBezTo>
                  <a:cubicBezTo>
                    <a:pt x="6037" y="686"/>
                    <a:pt x="1" y="1237"/>
                    <a:pt x="2191" y="8875"/>
                  </a:cubicBezTo>
                  <a:cubicBezTo>
                    <a:pt x="3398" y="9996"/>
                    <a:pt x="4971" y="10703"/>
                    <a:pt x="7468" y="10703"/>
                  </a:cubicBezTo>
                  <a:lnTo>
                    <a:pt x="18258" y="10703"/>
                  </a:lnTo>
                  <a:cubicBezTo>
                    <a:pt x="18595" y="10703"/>
                    <a:pt x="18819" y="10353"/>
                    <a:pt x="18672" y="10050"/>
                  </a:cubicBezTo>
                  <a:cubicBezTo>
                    <a:pt x="18306" y="9301"/>
                    <a:pt x="17857" y="7898"/>
                    <a:pt x="18106" y="5806"/>
                  </a:cubicBezTo>
                  <a:cubicBezTo>
                    <a:pt x="18368" y="3610"/>
                    <a:pt x="18816" y="2049"/>
                    <a:pt x="19089" y="1250"/>
                  </a:cubicBezTo>
                  <a:cubicBezTo>
                    <a:pt x="19193" y="945"/>
                    <a:pt x="18973" y="630"/>
                    <a:pt x="18651" y="624"/>
                  </a:cubicBezTo>
                  <a:cubicBezTo>
                    <a:pt x="17288" y="596"/>
                    <a:pt x="14182" y="511"/>
                    <a:pt x="12554" y="272"/>
                  </a:cubicBezTo>
                  <a:cubicBezTo>
                    <a:pt x="11416" y="107"/>
                    <a:pt x="10577" y="0"/>
                    <a:pt x="9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51;p34">
              <a:extLst>
                <a:ext uri="{FF2B5EF4-FFF2-40B4-BE49-F238E27FC236}">
                  <a16:creationId xmlns:a16="http://schemas.microsoft.com/office/drawing/2014/main" id="{2D4CC0E3-CA39-81D7-8E44-3209BA80D858}"/>
                </a:ext>
              </a:extLst>
            </p:cNvPr>
            <p:cNvSpPr/>
            <p:nvPr/>
          </p:nvSpPr>
          <p:spPr>
            <a:xfrm>
              <a:off x="4918171" y="4025430"/>
              <a:ext cx="260567" cy="40633"/>
            </a:xfrm>
            <a:custGeom>
              <a:avLst/>
              <a:gdLst/>
              <a:ahLst/>
              <a:cxnLst/>
              <a:rect l="l" t="t" r="r" b="b"/>
              <a:pathLst>
                <a:path w="15384" h="2399" extrusionOk="0">
                  <a:moveTo>
                    <a:pt x="681" y="1"/>
                  </a:moveTo>
                  <a:cubicBezTo>
                    <a:pt x="317" y="1"/>
                    <a:pt x="6" y="159"/>
                    <a:pt x="1" y="162"/>
                  </a:cubicBezTo>
                  <a:lnTo>
                    <a:pt x="87" y="326"/>
                  </a:lnTo>
                  <a:cubicBezTo>
                    <a:pt x="106" y="317"/>
                    <a:pt x="370" y="182"/>
                    <a:pt x="674" y="182"/>
                  </a:cubicBezTo>
                  <a:cubicBezTo>
                    <a:pt x="909" y="182"/>
                    <a:pt x="1169" y="263"/>
                    <a:pt x="1357" y="545"/>
                  </a:cubicBezTo>
                  <a:cubicBezTo>
                    <a:pt x="1868" y="1313"/>
                    <a:pt x="2362" y="1449"/>
                    <a:pt x="3210" y="1449"/>
                  </a:cubicBezTo>
                  <a:cubicBezTo>
                    <a:pt x="3434" y="1449"/>
                    <a:pt x="3618" y="1438"/>
                    <a:pt x="3781" y="1430"/>
                  </a:cubicBezTo>
                  <a:cubicBezTo>
                    <a:pt x="3906" y="1424"/>
                    <a:pt x="4017" y="1418"/>
                    <a:pt x="4123" y="1418"/>
                  </a:cubicBezTo>
                  <a:cubicBezTo>
                    <a:pt x="4393" y="1418"/>
                    <a:pt x="4630" y="1455"/>
                    <a:pt x="4981" y="1613"/>
                  </a:cubicBezTo>
                  <a:cubicBezTo>
                    <a:pt x="5677" y="1926"/>
                    <a:pt x="8546" y="2129"/>
                    <a:pt x="8670" y="2138"/>
                  </a:cubicBezTo>
                  <a:lnTo>
                    <a:pt x="15375" y="2399"/>
                  </a:lnTo>
                  <a:lnTo>
                    <a:pt x="15383" y="2214"/>
                  </a:lnTo>
                  <a:lnTo>
                    <a:pt x="8684" y="1952"/>
                  </a:lnTo>
                  <a:cubicBezTo>
                    <a:pt x="8654" y="1951"/>
                    <a:pt x="5727" y="1743"/>
                    <a:pt x="5060" y="1444"/>
                  </a:cubicBezTo>
                  <a:cubicBezTo>
                    <a:pt x="4679" y="1272"/>
                    <a:pt x="4416" y="1232"/>
                    <a:pt x="4129" y="1232"/>
                  </a:cubicBezTo>
                  <a:cubicBezTo>
                    <a:pt x="4017" y="1232"/>
                    <a:pt x="3901" y="1238"/>
                    <a:pt x="3773" y="1245"/>
                  </a:cubicBezTo>
                  <a:cubicBezTo>
                    <a:pt x="3613" y="1253"/>
                    <a:pt x="3431" y="1263"/>
                    <a:pt x="3211" y="1263"/>
                  </a:cubicBezTo>
                  <a:cubicBezTo>
                    <a:pt x="2414" y="1263"/>
                    <a:pt x="1981" y="1145"/>
                    <a:pt x="1513" y="442"/>
                  </a:cubicBezTo>
                  <a:cubicBezTo>
                    <a:pt x="1283" y="98"/>
                    <a:pt x="965" y="1"/>
                    <a:pt x="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52;p34">
              <a:extLst>
                <a:ext uri="{FF2B5EF4-FFF2-40B4-BE49-F238E27FC236}">
                  <a16:creationId xmlns:a16="http://schemas.microsoft.com/office/drawing/2014/main" id="{2EAA950A-80D5-545B-D1A5-A2811C9E5165}"/>
                </a:ext>
              </a:extLst>
            </p:cNvPr>
            <p:cNvSpPr/>
            <p:nvPr/>
          </p:nvSpPr>
          <p:spPr>
            <a:xfrm>
              <a:off x="4980281" y="4037354"/>
              <a:ext cx="37432" cy="43716"/>
            </a:xfrm>
            <a:custGeom>
              <a:avLst/>
              <a:gdLst/>
              <a:ahLst/>
              <a:cxnLst/>
              <a:rect l="l" t="t" r="r" b="b"/>
              <a:pathLst>
                <a:path w="2210" h="2581" extrusionOk="0">
                  <a:moveTo>
                    <a:pt x="2096" y="0"/>
                  </a:moveTo>
                  <a:cubicBezTo>
                    <a:pt x="2038" y="46"/>
                    <a:pt x="649" y="1136"/>
                    <a:pt x="0" y="2500"/>
                  </a:cubicBezTo>
                  <a:lnTo>
                    <a:pt x="169" y="2581"/>
                  </a:lnTo>
                  <a:cubicBezTo>
                    <a:pt x="798" y="1256"/>
                    <a:pt x="2197" y="157"/>
                    <a:pt x="2210" y="146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53;p34">
              <a:extLst>
                <a:ext uri="{FF2B5EF4-FFF2-40B4-BE49-F238E27FC236}">
                  <a16:creationId xmlns:a16="http://schemas.microsoft.com/office/drawing/2014/main" id="{0D23E5D9-52A3-7D4C-44B8-6ED3DB831966}"/>
                </a:ext>
              </a:extLst>
            </p:cNvPr>
            <p:cNvSpPr/>
            <p:nvPr/>
          </p:nvSpPr>
          <p:spPr>
            <a:xfrm>
              <a:off x="5010395" y="4045162"/>
              <a:ext cx="13990" cy="35552"/>
            </a:xfrm>
            <a:custGeom>
              <a:avLst/>
              <a:gdLst/>
              <a:ahLst/>
              <a:cxnLst/>
              <a:rect l="l" t="t" r="r" b="b"/>
              <a:pathLst>
                <a:path w="826" h="2099" extrusionOk="0">
                  <a:moveTo>
                    <a:pt x="652" y="1"/>
                  </a:moveTo>
                  <a:cubicBezTo>
                    <a:pt x="631" y="55"/>
                    <a:pt x="156" y="1322"/>
                    <a:pt x="0" y="2060"/>
                  </a:cubicBezTo>
                  <a:lnTo>
                    <a:pt x="182" y="2099"/>
                  </a:lnTo>
                  <a:cubicBezTo>
                    <a:pt x="335" y="1375"/>
                    <a:pt x="820" y="79"/>
                    <a:pt x="825" y="66"/>
                  </a:cubicBezTo>
                  <a:lnTo>
                    <a:pt x="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54;p34">
              <a:extLst>
                <a:ext uri="{FF2B5EF4-FFF2-40B4-BE49-F238E27FC236}">
                  <a16:creationId xmlns:a16="http://schemas.microsoft.com/office/drawing/2014/main" id="{A8C40E9F-D804-28A7-C36A-114240C23F0F}"/>
                </a:ext>
              </a:extLst>
            </p:cNvPr>
            <p:cNvSpPr/>
            <p:nvPr/>
          </p:nvSpPr>
          <p:spPr>
            <a:xfrm>
              <a:off x="5238798" y="4323039"/>
              <a:ext cx="138430" cy="205926"/>
            </a:xfrm>
            <a:custGeom>
              <a:avLst/>
              <a:gdLst/>
              <a:ahLst/>
              <a:cxnLst/>
              <a:rect l="l" t="t" r="r" b="b"/>
              <a:pathLst>
                <a:path w="8173" h="12158" extrusionOk="0">
                  <a:moveTo>
                    <a:pt x="432" y="1"/>
                  </a:moveTo>
                  <a:cubicBezTo>
                    <a:pt x="505" y="417"/>
                    <a:pt x="570" y="828"/>
                    <a:pt x="621" y="1229"/>
                  </a:cubicBezTo>
                  <a:cubicBezTo>
                    <a:pt x="1086" y="4849"/>
                    <a:pt x="1086" y="8417"/>
                    <a:pt x="1086" y="8417"/>
                  </a:cubicBezTo>
                  <a:cubicBezTo>
                    <a:pt x="1086" y="8417"/>
                    <a:pt x="1" y="11313"/>
                    <a:pt x="725" y="11602"/>
                  </a:cubicBezTo>
                  <a:cubicBezTo>
                    <a:pt x="1210" y="11795"/>
                    <a:pt x="4344" y="12158"/>
                    <a:pt x="6374" y="12158"/>
                  </a:cubicBezTo>
                  <a:cubicBezTo>
                    <a:pt x="7372" y="12158"/>
                    <a:pt x="8103" y="12070"/>
                    <a:pt x="8121" y="11831"/>
                  </a:cubicBezTo>
                  <a:cubicBezTo>
                    <a:pt x="8172" y="11107"/>
                    <a:pt x="4500" y="9638"/>
                    <a:pt x="4500" y="9638"/>
                  </a:cubicBezTo>
                  <a:lnTo>
                    <a:pt x="3465" y="8314"/>
                  </a:lnTo>
                  <a:cubicBezTo>
                    <a:pt x="3465" y="8314"/>
                    <a:pt x="4081" y="4370"/>
                    <a:pt x="4732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55;p34">
              <a:extLst>
                <a:ext uri="{FF2B5EF4-FFF2-40B4-BE49-F238E27FC236}">
                  <a16:creationId xmlns:a16="http://schemas.microsoft.com/office/drawing/2014/main" id="{5E44EBC8-F4E3-D911-A9E2-1D6E93DF8EBD}"/>
                </a:ext>
              </a:extLst>
            </p:cNvPr>
            <p:cNvSpPr/>
            <p:nvPr/>
          </p:nvSpPr>
          <p:spPr>
            <a:xfrm>
              <a:off x="5243997" y="4476594"/>
              <a:ext cx="133230" cy="52371"/>
            </a:xfrm>
            <a:custGeom>
              <a:avLst/>
              <a:gdLst/>
              <a:ahLst/>
              <a:cxnLst/>
              <a:rect l="l" t="t" r="r" b="b"/>
              <a:pathLst>
                <a:path w="7866" h="3092" extrusionOk="0">
                  <a:moveTo>
                    <a:pt x="3746" y="1"/>
                  </a:moveTo>
                  <a:cubicBezTo>
                    <a:pt x="3420" y="109"/>
                    <a:pt x="3190" y="243"/>
                    <a:pt x="3028" y="374"/>
                  </a:cubicBezTo>
                  <a:cubicBezTo>
                    <a:pt x="2759" y="592"/>
                    <a:pt x="2428" y="705"/>
                    <a:pt x="2088" y="705"/>
                  </a:cubicBezTo>
                  <a:cubicBezTo>
                    <a:pt x="1987" y="705"/>
                    <a:pt x="1885" y="695"/>
                    <a:pt x="1784" y="675"/>
                  </a:cubicBezTo>
                  <a:cubicBezTo>
                    <a:pt x="1270" y="573"/>
                    <a:pt x="731" y="526"/>
                    <a:pt x="411" y="504"/>
                  </a:cubicBezTo>
                  <a:lnTo>
                    <a:pt x="411" y="504"/>
                  </a:lnTo>
                  <a:cubicBezTo>
                    <a:pt x="183" y="1347"/>
                    <a:pt x="1" y="2371"/>
                    <a:pt x="417" y="2536"/>
                  </a:cubicBezTo>
                  <a:cubicBezTo>
                    <a:pt x="903" y="2730"/>
                    <a:pt x="4036" y="3092"/>
                    <a:pt x="6066" y="3092"/>
                  </a:cubicBezTo>
                  <a:cubicBezTo>
                    <a:pt x="7065" y="3092"/>
                    <a:pt x="7797" y="3004"/>
                    <a:pt x="7815" y="2765"/>
                  </a:cubicBezTo>
                  <a:cubicBezTo>
                    <a:pt x="7865" y="2041"/>
                    <a:pt x="4193" y="572"/>
                    <a:pt x="4193" y="572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56;p34">
              <a:extLst>
                <a:ext uri="{FF2B5EF4-FFF2-40B4-BE49-F238E27FC236}">
                  <a16:creationId xmlns:a16="http://schemas.microsoft.com/office/drawing/2014/main" id="{829658DF-4862-5392-08CF-287167A2EFED}"/>
                </a:ext>
              </a:extLst>
            </p:cNvPr>
            <p:cNvSpPr/>
            <p:nvPr/>
          </p:nvSpPr>
          <p:spPr>
            <a:xfrm>
              <a:off x="5336476" y="4030257"/>
              <a:ext cx="431771" cy="489578"/>
            </a:xfrm>
            <a:custGeom>
              <a:avLst/>
              <a:gdLst/>
              <a:ahLst/>
              <a:cxnLst/>
              <a:rect l="l" t="t" r="r" b="b"/>
              <a:pathLst>
                <a:path w="25492" h="28905" extrusionOk="0">
                  <a:moveTo>
                    <a:pt x="1963" y="1"/>
                  </a:moveTo>
                  <a:cubicBezTo>
                    <a:pt x="1896" y="1"/>
                    <a:pt x="1861" y="1"/>
                    <a:pt x="1861" y="1"/>
                  </a:cubicBezTo>
                  <a:cubicBezTo>
                    <a:pt x="0" y="1707"/>
                    <a:pt x="1653" y="8310"/>
                    <a:pt x="1655" y="8310"/>
                  </a:cubicBezTo>
                  <a:cubicBezTo>
                    <a:pt x="1655" y="8310"/>
                    <a:pt x="1655" y="8310"/>
                    <a:pt x="1655" y="8310"/>
                  </a:cubicBezTo>
                  <a:lnTo>
                    <a:pt x="6416" y="8310"/>
                  </a:lnTo>
                  <a:cubicBezTo>
                    <a:pt x="7192" y="11293"/>
                    <a:pt x="10084" y="15309"/>
                    <a:pt x="12049" y="17287"/>
                  </a:cubicBezTo>
                  <a:cubicBezTo>
                    <a:pt x="14015" y="19265"/>
                    <a:pt x="18825" y="26351"/>
                    <a:pt x="18825" y="26351"/>
                  </a:cubicBezTo>
                  <a:cubicBezTo>
                    <a:pt x="18825" y="26351"/>
                    <a:pt x="18772" y="28651"/>
                    <a:pt x="19652" y="28888"/>
                  </a:cubicBezTo>
                  <a:cubicBezTo>
                    <a:pt x="19692" y="28899"/>
                    <a:pt x="19741" y="28904"/>
                    <a:pt x="19798" y="28904"/>
                  </a:cubicBezTo>
                  <a:cubicBezTo>
                    <a:pt x="20977" y="28904"/>
                    <a:pt x="25491" y="26670"/>
                    <a:pt x="25392" y="26351"/>
                  </a:cubicBezTo>
                  <a:cubicBezTo>
                    <a:pt x="25357" y="26240"/>
                    <a:pt x="25018" y="26203"/>
                    <a:pt x="24581" y="26203"/>
                  </a:cubicBezTo>
                  <a:cubicBezTo>
                    <a:pt x="23708" y="26203"/>
                    <a:pt x="22444" y="26351"/>
                    <a:pt x="22444" y="26351"/>
                  </a:cubicBezTo>
                  <a:lnTo>
                    <a:pt x="21357" y="25756"/>
                  </a:lnTo>
                  <a:cubicBezTo>
                    <a:pt x="21357" y="25756"/>
                    <a:pt x="12360" y="4553"/>
                    <a:pt x="9721" y="2224"/>
                  </a:cubicBezTo>
                  <a:cubicBezTo>
                    <a:pt x="7301" y="88"/>
                    <a:pt x="2702" y="1"/>
                    <a:pt x="1963" y="1"/>
                  </a:cubicBez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57;p34">
              <a:extLst>
                <a:ext uri="{FF2B5EF4-FFF2-40B4-BE49-F238E27FC236}">
                  <a16:creationId xmlns:a16="http://schemas.microsoft.com/office/drawing/2014/main" id="{19CFDB48-8459-57AA-54A5-0A4C639BDAD6}"/>
                </a:ext>
              </a:extLst>
            </p:cNvPr>
            <p:cNvSpPr/>
            <p:nvPr/>
          </p:nvSpPr>
          <p:spPr>
            <a:xfrm>
              <a:off x="5575126" y="4334471"/>
              <a:ext cx="193121" cy="185364"/>
            </a:xfrm>
            <a:custGeom>
              <a:avLst/>
              <a:gdLst/>
              <a:ahLst/>
              <a:cxnLst/>
              <a:rect l="l" t="t" r="r" b="b"/>
              <a:pathLst>
                <a:path w="11402" h="10944" extrusionOk="0">
                  <a:moveTo>
                    <a:pt x="3849" y="0"/>
                  </a:moveTo>
                  <a:lnTo>
                    <a:pt x="0" y="1778"/>
                  </a:lnTo>
                  <a:cubicBezTo>
                    <a:pt x="2153" y="4589"/>
                    <a:pt x="4733" y="8392"/>
                    <a:pt x="4733" y="8392"/>
                  </a:cubicBezTo>
                  <a:cubicBezTo>
                    <a:pt x="4733" y="8392"/>
                    <a:pt x="4682" y="10690"/>
                    <a:pt x="5562" y="10927"/>
                  </a:cubicBezTo>
                  <a:cubicBezTo>
                    <a:pt x="5602" y="10938"/>
                    <a:pt x="5652" y="10943"/>
                    <a:pt x="5709" y="10943"/>
                  </a:cubicBezTo>
                  <a:cubicBezTo>
                    <a:pt x="6889" y="10943"/>
                    <a:pt x="11401" y="8711"/>
                    <a:pt x="11302" y="8390"/>
                  </a:cubicBezTo>
                  <a:cubicBezTo>
                    <a:pt x="11267" y="8279"/>
                    <a:pt x="10928" y="8242"/>
                    <a:pt x="10491" y="8242"/>
                  </a:cubicBezTo>
                  <a:cubicBezTo>
                    <a:pt x="9618" y="8242"/>
                    <a:pt x="8354" y="8390"/>
                    <a:pt x="8354" y="8390"/>
                  </a:cubicBezTo>
                  <a:lnTo>
                    <a:pt x="7267" y="7795"/>
                  </a:lnTo>
                  <a:cubicBezTo>
                    <a:pt x="7267" y="7795"/>
                    <a:pt x="5787" y="4304"/>
                    <a:pt x="3849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58;p34">
              <a:extLst>
                <a:ext uri="{FF2B5EF4-FFF2-40B4-BE49-F238E27FC236}">
                  <a16:creationId xmlns:a16="http://schemas.microsoft.com/office/drawing/2014/main" id="{19791EF8-8358-DCCA-8AA5-7D6F48D4E52F}"/>
                </a:ext>
              </a:extLst>
            </p:cNvPr>
            <p:cNvSpPr/>
            <p:nvPr/>
          </p:nvSpPr>
          <p:spPr>
            <a:xfrm>
              <a:off x="5436933" y="4139622"/>
              <a:ext cx="9553" cy="32249"/>
            </a:xfrm>
            <a:custGeom>
              <a:avLst/>
              <a:gdLst/>
              <a:ahLst/>
              <a:cxnLst/>
              <a:rect l="l" t="t" r="r" b="b"/>
              <a:pathLst>
                <a:path w="564" h="1904" extrusionOk="0">
                  <a:moveTo>
                    <a:pt x="103" y="1"/>
                  </a:moveTo>
                  <a:lnTo>
                    <a:pt x="103" y="1"/>
                  </a:lnTo>
                  <a:cubicBezTo>
                    <a:pt x="1" y="1242"/>
                    <a:pt x="388" y="1877"/>
                    <a:pt x="406" y="1903"/>
                  </a:cubicBezTo>
                  <a:lnTo>
                    <a:pt x="564" y="1805"/>
                  </a:lnTo>
                  <a:cubicBezTo>
                    <a:pt x="559" y="1800"/>
                    <a:pt x="192" y="1191"/>
                    <a:pt x="288" y="17"/>
                  </a:cubicBezTo>
                  <a:lnTo>
                    <a:pt x="103" y="1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59;p34">
              <a:extLst>
                <a:ext uri="{FF2B5EF4-FFF2-40B4-BE49-F238E27FC236}">
                  <a16:creationId xmlns:a16="http://schemas.microsoft.com/office/drawing/2014/main" id="{B3506370-886B-D99E-5B9D-4B54A4BEE897}"/>
                </a:ext>
              </a:extLst>
            </p:cNvPr>
            <p:cNvSpPr/>
            <p:nvPr/>
          </p:nvSpPr>
          <p:spPr>
            <a:xfrm>
              <a:off x="5459917" y="4085897"/>
              <a:ext cx="30369" cy="35365"/>
            </a:xfrm>
            <a:custGeom>
              <a:avLst/>
              <a:gdLst/>
              <a:ahLst/>
              <a:cxnLst/>
              <a:rect l="l" t="t" r="r" b="b"/>
              <a:pathLst>
                <a:path w="1793" h="2088" extrusionOk="0">
                  <a:moveTo>
                    <a:pt x="185" y="1"/>
                  </a:moveTo>
                  <a:lnTo>
                    <a:pt x="1" y="22"/>
                  </a:lnTo>
                  <a:cubicBezTo>
                    <a:pt x="6" y="74"/>
                    <a:pt x="161" y="1270"/>
                    <a:pt x="1706" y="2087"/>
                  </a:cubicBezTo>
                  <a:lnTo>
                    <a:pt x="1793" y="1922"/>
                  </a:lnTo>
                  <a:cubicBezTo>
                    <a:pt x="339" y="1154"/>
                    <a:pt x="186" y="13"/>
                    <a:pt x="185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60;p34">
              <a:extLst>
                <a:ext uri="{FF2B5EF4-FFF2-40B4-BE49-F238E27FC236}">
                  <a16:creationId xmlns:a16="http://schemas.microsoft.com/office/drawing/2014/main" id="{FCE28123-78A2-9C21-9E44-03988975FFC0}"/>
                </a:ext>
              </a:extLst>
            </p:cNvPr>
            <p:cNvSpPr/>
            <p:nvPr/>
          </p:nvSpPr>
          <p:spPr>
            <a:xfrm>
              <a:off x="5336476" y="4030257"/>
              <a:ext cx="98576" cy="140768"/>
            </a:xfrm>
            <a:custGeom>
              <a:avLst/>
              <a:gdLst/>
              <a:ahLst/>
              <a:cxnLst/>
              <a:rect l="l" t="t" r="r" b="b"/>
              <a:pathLst>
                <a:path w="5820" h="8311" extrusionOk="0">
                  <a:moveTo>
                    <a:pt x="1959" y="1"/>
                  </a:moveTo>
                  <a:cubicBezTo>
                    <a:pt x="1895" y="1"/>
                    <a:pt x="1861" y="1"/>
                    <a:pt x="1861" y="1"/>
                  </a:cubicBezTo>
                  <a:cubicBezTo>
                    <a:pt x="0" y="1708"/>
                    <a:pt x="1653" y="8311"/>
                    <a:pt x="1653" y="8311"/>
                  </a:cubicBezTo>
                  <a:lnTo>
                    <a:pt x="2974" y="8311"/>
                  </a:lnTo>
                  <a:cubicBezTo>
                    <a:pt x="2907" y="7795"/>
                    <a:pt x="2889" y="7252"/>
                    <a:pt x="3031" y="6898"/>
                  </a:cubicBezTo>
                  <a:cubicBezTo>
                    <a:pt x="3376" y="6036"/>
                    <a:pt x="3273" y="5828"/>
                    <a:pt x="3376" y="4295"/>
                  </a:cubicBezTo>
                  <a:cubicBezTo>
                    <a:pt x="3450" y="3202"/>
                    <a:pt x="4956" y="1391"/>
                    <a:pt x="5819" y="439"/>
                  </a:cubicBezTo>
                  <a:cubicBezTo>
                    <a:pt x="4024" y="28"/>
                    <a:pt x="2371" y="1"/>
                    <a:pt x="1959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61;p34">
              <a:extLst>
                <a:ext uri="{FF2B5EF4-FFF2-40B4-BE49-F238E27FC236}">
                  <a16:creationId xmlns:a16="http://schemas.microsoft.com/office/drawing/2014/main" id="{8D7B5F16-3740-2B85-C453-923093B3F682}"/>
                </a:ext>
              </a:extLst>
            </p:cNvPr>
            <p:cNvSpPr/>
            <p:nvPr/>
          </p:nvSpPr>
          <p:spPr>
            <a:xfrm>
              <a:off x="5654444" y="4466499"/>
              <a:ext cx="113803" cy="53336"/>
            </a:xfrm>
            <a:custGeom>
              <a:avLst/>
              <a:gdLst/>
              <a:ahLst/>
              <a:cxnLst/>
              <a:rect l="l" t="t" r="r" b="b"/>
              <a:pathLst>
                <a:path w="6719" h="3149" extrusionOk="0">
                  <a:moveTo>
                    <a:pt x="2584" y="0"/>
                  </a:moveTo>
                  <a:cubicBezTo>
                    <a:pt x="1810" y="491"/>
                    <a:pt x="2042" y="1137"/>
                    <a:pt x="2042" y="1137"/>
                  </a:cubicBezTo>
                  <a:lnTo>
                    <a:pt x="52" y="595"/>
                  </a:lnTo>
                  <a:lnTo>
                    <a:pt x="52" y="595"/>
                  </a:lnTo>
                  <a:cubicBezTo>
                    <a:pt x="52" y="596"/>
                    <a:pt x="0" y="2895"/>
                    <a:pt x="879" y="3132"/>
                  </a:cubicBezTo>
                  <a:cubicBezTo>
                    <a:pt x="919" y="3143"/>
                    <a:pt x="969" y="3148"/>
                    <a:pt x="1026" y="3148"/>
                  </a:cubicBezTo>
                  <a:cubicBezTo>
                    <a:pt x="2206" y="3148"/>
                    <a:pt x="6718" y="915"/>
                    <a:pt x="6619" y="595"/>
                  </a:cubicBezTo>
                  <a:cubicBezTo>
                    <a:pt x="6584" y="484"/>
                    <a:pt x="6245" y="447"/>
                    <a:pt x="5808" y="447"/>
                  </a:cubicBezTo>
                  <a:cubicBezTo>
                    <a:pt x="4935" y="447"/>
                    <a:pt x="3671" y="595"/>
                    <a:pt x="3671" y="595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62;p34">
              <a:extLst>
                <a:ext uri="{FF2B5EF4-FFF2-40B4-BE49-F238E27FC236}">
                  <a16:creationId xmlns:a16="http://schemas.microsoft.com/office/drawing/2014/main" id="{80BD7041-36D2-BB1E-12E4-80EF7FB7CA02}"/>
                </a:ext>
              </a:extLst>
            </p:cNvPr>
            <p:cNvSpPr/>
            <p:nvPr/>
          </p:nvSpPr>
          <p:spPr>
            <a:xfrm>
              <a:off x="4964800" y="3519574"/>
              <a:ext cx="75778" cy="91107"/>
            </a:xfrm>
            <a:custGeom>
              <a:avLst/>
              <a:gdLst/>
              <a:ahLst/>
              <a:cxnLst/>
              <a:rect l="l" t="t" r="r" b="b"/>
              <a:pathLst>
                <a:path w="4474" h="5379" extrusionOk="0">
                  <a:moveTo>
                    <a:pt x="2645" y="0"/>
                  </a:moveTo>
                  <a:cubicBezTo>
                    <a:pt x="2645" y="0"/>
                    <a:pt x="991" y="2930"/>
                    <a:pt x="387" y="4154"/>
                  </a:cubicBezTo>
                  <a:cubicBezTo>
                    <a:pt x="1" y="4938"/>
                    <a:pt x="1585" y="5379"/>
                    <a:pt x="2821" y="5379"/>
                  </a:cubicBezTo>
                  <a:cubicBezTo>
                    <a:pt x="3516" y="5379"/>
                    <a:pt x="4101" y="5239"/>
                    <a:pt x="4163" y="4943"/>
                  </a:cubicBezTo>
                  <a:cubicBezTo>
                    <a:pt x="4336" y="4120"/>
                    <a:pt x="4474" y="2465"/>
                    <a:pt x="4474" y="2465"/>
                  </a:cubicBezTo>
                  <a:lnTo>
                    <a:pt x="2645" y="0"/>
                  </a:ln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63;p34">
              <a:extLst>
                <a:ext uri="{FF2B5EF4-FFF2-40B4-BE49-F238E27FC236}">
                  <a16:creationId xmlns:a16="http://schemas.microsoft.com/office/drawing/2014/main" id="{5B6149FD-8444-5E5F-AEDE-17B77E38DAA8}"/>
                </a:ext>
              </a:extLst>
            </p:cNvPr>
            <p:cNvSpPr/>
            <p:nvPr/>
          </p:nvSpPr>
          <p:spPr>
            <a:xfrm>
              <a:off x="4999217" y="3519591"/>
              <a:ext cx="41361" cy="69393"/>
            </a:xfrm>
            <a:custGeom>
              <a:avLst/>
              <a:gdLst/>
              <a:ahLst/>
              <a:cxnLst/>
              <a:rect l="l" t="t" r="r" b="b"/>
              <a:pathLst>
                <a:path w="2442" h="4097" extrusionOk="0">
                  <a:moveTo>
                    <a:pt x="613" y="0"/>
                  </a:moveTo>
                  <a:cubicBezTo>
                    <a:pt x="612" y="0"/>
                    <a:pt x="352" y="464"/>
                    <a:pt x="1" y="1095"/>
                  </a:cubicBezTo>
                  <a:cubicBezTo>
                    <a:pt x="32" y="1226"/>
                    <a:pt x="65" y="1346"/>
                    <a:pt x="92" y="1438"/>
                  </a:cubicBezTo>
                  <a:cubicBezTo>
                    <a:pt x="274" y="2073"/>
                    <a:pt x="226" y="2354"/>
                    <a:pt x="369" y="3158"/>
                  </a:cubicBezTo>
                  <a:cubicBezTo>
                    <a:pt x="493" y="3854"/>
                    <a:pt x="1327" y="4096"/>
                    <a:pt x="2104" y="4096"/>
                  </a:cubicBezTo>
                  <a:cubicBezTo>
                    <a:pt x="2159" y="4096"/>
                    <a:pt x="2214" y="4095"/>
                    <a:pt x="2268" y="4093"/>
                  </a:cubicBezTo>
                  <a:cubicBezTo>
                    <a:pt x="2370" y="3310"/>
                    <a:pt x="2442" y="2466"/>
                    <a:pt x="2442" y="2466"/>
                  </a:cubicBezTo>
                  <a:lnTo>
                    <a:pt x="613" y="0"/>
                  </a:lnTo>
                  <a:cubicBezTo>
                    <a:pt x="613" y="0"/>
                    <a:pt x="613" y="0"/>
                    <a:pt x="613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564;p34">
              <a:extLst>
                <a:ext uri="{FF2B5EF4-FFF2-40B4-BE49-F238E27FC236}">
                  <a16:creationId xmlns:a16="http://schemas.microsoft.com/office/drawing/2014/main" id="{34917179-EA2E-5D4E-7CF9-A05FFA012E26}"/>
                </a:ext>
              </a:extLst>
            </p:cNvPr>
            <p:cNvSpPr/>
            <p:nvPr/>
          </p:nvSpPr>
          <p:spPr>
            <a:xfrm>
              <a:off x="4995152" y="3478196"/>
              <a:ext cx="93444" cy="93597"/>
            </a:xfrm>
            <a:custGeom>
              <a:avLst/>
              <a:gdLst/>
              <a:ahLst/>
              <a:cxnLst/>
              <a:rect l="l" t="t" r="r" b="b"/>
              <a:pathLst>
                <a:path w="5517" h="5526" extrusionOk="0">
                  <a:moveTo>
                    <a:pt x="2517" y="0"/>
                  </a:moveTo>
                  <a:lnTo>
                    <a:pt x="715" y="1065"/>
                  </a:lnTo>
                  <a:cubicBezTo>
                    <a:pt x="670" y="1046"/>
                    <a:pt x="626" y="1036"/>
                    <a:pt x="582" y="1036"/>
                  </a:cubicBezTo>
                  <a:cubicBezTo>
                    <a:pt x="263" y="1036"/>
                    <a:pt x="1" y="1515"/>
                    <a:pt x="229" y="1992"/>
                  </a:cubicBezTo>
                  <a:cubicBezTo>
                    <a:pt x="488" y="2535"/>
                    <a:pt x="772" y="2612"/>
                    <a:pt x="772" y="2612"/>
                  </a:cubicBezTo>
                  <a:cubicBezTo>
                    <a:pt x="772" y="2612"/>
                    <a:pt x="242" y="4629"/>
                    <a:pt x="1276" y="5211"/>
                  </a:cubicBezTo>
                  <a:cubicBezTo>
                    <a:pt x="1676" y="5436"/>
                    <a:pt x="2014" y="5525"/>
                    <a:pt x="2299" y="5525"/>
                  </a:cubicBezTo>
                  <a:cubicBezTo>
                    <a:pt x="2753" y="5525"/>
                    <a:pt x="3075" y="5299"/>
                    <a:pt x="3306" y="5029"/>
                  </a:cubicBezTo>
                  <a:cubicBezTo>
                    <a:pt x="3681" y="4590"/>
                    <a:pt x="4491" y="3719"/>
                    <a:pt x="4491" y="3719"/>
                  </a:cubicBezTo>
                  <a:lnTo>
                    <a:pt x="5517" y="2522"/>
                  </a:lnTo>
                  <a:lnTo>
                    <a:pt x="4650" y="712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rgbClr val="F8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65;p34">
              <a:extLst>
                <a:ext uri="{FF2B5EF4-FFF2-40B4-BE49-F238E27FC236}">
                  <a16:creationId xmlns:a16="http://schemas.microsoft.com/office/drawing/2014/main" id="{47437965-923A-7EFE-8689-1AF0D9B85A0B}"/>
                </a:ext>
              </a:extLst>
            </p:cNvPr>
            <p:cNvSpPr/>
            <p:nvPr/>
          </p:nvSpPr>
          <p:spPr>
            <a:xfrm>
              <a:off x="5003587" y="3444694"/>
              <a:ext cx="115565" cy="96493"/>
            </a:xfrm>
            <a:custGeom>
              <a:avLst/>
              <a:gdLst/>
              <a:ahLst/>
              <a:cxnLst/>
              <a:rect l="l" t="t" r="r" b="b"/>
              <a:pathLst>
                <a:path w="6823" h="5697" extrusionOk="0">
                  <a:moveTo>
                    <a:pt x="2650" y="0"/>
                  </a:moveTo>
                  <a:cubicBezTo>
                    <a:pt x="2040" y="0"/>
                    <a:pt x="1482" y="312"/>
                    <a:pt x="1357" y="1007"/>
                  </a:cubicBezTo>
                  <a:cubicBezTo>
                    <a:pt x="1262" y="967"/>
                    <a:pt x="1145" y="939"/>
                    <a:pt x="1021" y="939"/>
                  </a:cubicBezTo>
                  <a:cubicBezTo>
                    <a:pt x="556" y="939"/>
                    <a:pt x="1" y="1339"/>
                    <a:pt x="218" y="3041"/>
                  </a:cubicBezTo>
                  <a:cubicBezTo>
                    <a:pt x="218" y="3041"/>
                    <a:pt x="718" y="3334"/>
                    <a:pt x="633" y="3990"/>
                  </a:cubicBezTo>
                  <a:lnTo>
                    <a:pt x="1541" y="2714"/>
                  </a:lnTo>
                  <a:cubicBezTo>
                    <a:pt x="1619" y="2602"/>
                    <a:pt x="1743" y="2545"/>
                    <a:pt x="1867" y="2545"/>
                  </a:cubicBezTo>
                  <a:cubicBezTo>
                    <a:pt x="1987" y="2545"/>
                    <a:pt x="2107" y="2599"/>
                    <a:pt x="2185" y="2708"/>
                  </a:cubicBezTo>
                  <a:cubicBezTo>
                    <a:pt x="2490" y="3141"/>
                    <a:pt x="3082" y="3711"/>
                    <a:pt x="4131" y="3834"/>
                  </a:cubicBezTo>
                  <a:cubicBezTo>
                    <a:pt x="4131" y="3834"/>
                    <a:pt x="4097" y="4696"/>
                    <a:pt x="4355" y="4954"/>
                  </a:cubicBezTo>
                  <a:lnTo>
                    <a:pt x="3993" y="5696"/>
                  </a:lnTo>
                  <a:cubicBezTo>
                    <a:pt x="3993" y="5696"/>
                    <a:pt x="4269" y="5403"/>
                    <a:pt x="4907" y="5248"/>
                  </a:cubicBezTo>
                  <a:cubicBezTo>
                    <a:pt x="5545" y="5092"/>
                    <a:pt x="5941" y="4368"/>
                    <a:pt x="5787" y="3946"/>
                  </a:cubicBezTo>
                  <a:cubicBezTo>
                    <a:pt x="6822" y="3196"/>
                    <a:pt x="6303" y="2196"/>
                    <a:pt x="5891" y="2059"/>
                  </a:cubicBezTo>
                  <a:cubicBezTo>
                    <a:pt x="6029" y="1411"/>
                    <a:pt x="5561" y="501"/>
                    <a:pt x="4424" y="501"/>
                  </a:cubicBezTo>
                  <a:cubicBezTo>
                    <a:pt x="4290" y="501"/>
                    <a:pt x="4147" y="514"/>
                    <a:pt x="3994" y="541"/>
                  </a:cubicBezTo>
                  <a:cubicBezTo>
                    <a:pt x="3638" y="192"/>
                    <a:pt x="3128" y="0"/>
                    <a:pt x="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66;p34">
              <a:extLst>
                <a:ext uri="{FF2B5EF4-FFF2-40B4-BE49-F238E27FC236}">
                  <a16:creationId xmlns:a16="http://schemas.microsoft.com/office/drawing/2014/main" id="{7F98C29D-25AD-1DC5-58C4-AB12E93647F7}"/>
                </a:ext>
              </a:extLst>
            </p:cNvPr>
            <p:cNvSpPr/>
            <p:nvPr/>
          </p:nvSpPr>
          <p:spPr>
            <a:xfrm>
              <a:off x="4935244" y="3731988"/>
              <a:ext cx="207281" cy="35907"/>
            </a:xfrm>
            <a:custGeom>
              <a:avLst/>
              <a:gdLst/>
              <a:ahLst/>
              <a:cxnLst/>
              <a:rect l="l" t="t" r="r" b="b"/>
              <a:pathLst>
                <a:path w="12238" h="2120" extrusionOk="0">
                  <a:moveTo>
                    <a:pt x="10867" y="0"/>
                  </a:moveTo>
                  <a:cubicBezTo>
                    <a:pt x="10424" y="0"/>
                    <a:pt x="9763" y="1015"/>
                    <a:pt x="9517" y="1417"/>
                  </a:cubicBezTo>
                  <a:cubicBezTo>
                    <a:pt x="9211" y="1042"/>
                    <a:pt x="8521" y="244"/>
                    <a:pt x="8253" y="244"/>
                  </a:cubicBezTo>
                  <a:cubicBezTo>
                    <a:pt x="7981" y="244"/>
                    <a:pt x="7240" y="1133"/>
                    <a:pt x="6867" y="1603"/>
                  </a:cubicBezTo>
                  <a:cubicBezTo>
                    <a:pt x="6547" y="1238"/>
                    <a:pt x="5795" y="414"/>
                    <a:pt x="5494" y="414"/>
                  </a:cubicBezTo>
                  <a:cubicBezTo>
                    <a:pt x="5187" y="414"/>
                    <a:pt x="4152" y="1469"/>
                    <a:pt x="3750" y="1892"/>
                  </a:cubicBezTo>
                  <a:cubicBezTo>
                    <a:pt x="3463" y="1613"/>
                    <a:pt x="2646" y="829"/>
                    <a:pt x="2416" y="765"/>
                  </a:cubicBezTo>
                  <a:cubicBezTo>
                    <a:pt x="2397" y="759"/>
                    <a:pt x="2376" y="756"/>
                    <a:pt x="2352" y="756"/>
                  </a:cubicBezTo>
                  <a:cubicBezTo>
                    <a:pt x="2157" y="756"/>
                    <a:pt x="1814" y="950"/>
                    <a:pt x="1183" y="1313"/>
                  </a:cubicBezTo>
                  <a:cubicBezTo>
                    <a:pt x="843" y="1508"/>
                    <a:pt x="459" y="1729"/>
                    <a:pt x="65" y="1929"/>
                  </a:cubicBezTo>
                  <a:cubicBezTo>
                    <a:pt x="19" y="1953"/>
                    <a:pt x="1" y="2008"/>
                    <a:pt x="24" y="2054"/>
                  </a:cubicBezTo>
                  <a:cubicBezTo>
                    <a:pt x="41" y="2087"/>
                    <a:pt x="74" y="2106"/>
                    <a:pt x="108" y="2106"/>
                  </a:cubicBezTo>
                  <a:cubicBezTo>
                    <a:pt x="122" y="2106"/>
                    <a:pt x="136" y="2102"/>
                    <a:pt x="149" y="2095"/>
                  </a:cubicBezTo>
                  <a:cubicBezTo>
                    <a:pt x="548" y="1893"/>
                    <a:pt x="935" y="1670"/>
                    <a:pt x="1276" y="1474"/>
                  </a:cubicBezTo>
                  <a:cubicBezTo>
                    <a:pt x="1713" y="1224"/>
                    <a:pt x="2207" y="941"/>
                    <a:pt x="2348" y="941"/>
                  </a:cubicBezTo>
                  <a:cubicBezTo>
                    <a:pt x="2355" y="941"/>
                    <a:pt x="2362" y="942"/>
                    <a:pt x="2367" y="943"/>
                  </a:cubicBezTo>
                  <a:cubicBezTo>
                    <a:pt x="2526" y="990"/>
                    <a:pt x="3261" y="1673"/>
                    <a:pt x="3688" y="2093"/>
                  </a:cubicBezTo>
                  <a:cubicBezTo>
                    <a:pt x="3705" y="2110"/>
                    <a:pt x="3728" y="2120"/>
                    <a:pt x="3752" y="2120"/>
                  </a:cubicBezTo>
                  <a:cubicBezTo>
                    <a:pt x="3779" y="2117"/>
                    <a:pt x="3803" y="2109"/>
                    <a:pt x="3820" y="2090"/>
                  </a:cubicBezTo>
                  <a:cubicBezTo>
                    <a:pt x="4495" y="1374"/>
                    <a:pt x="5326" y="602"/>
                    <a:pt x="5494" y="602"/>
                  </a:cubicBezTo>
                  <a:cubicBezTo>
                    <a:pt x="5660" y="602"/>
                    <a:pt x="6302" y="1229"/>
                    <a:pt x="6799" y="1810"/>
                  </a:cubicBezTo>
                  <a:cubicBezTo>
                    <a:pt x="6817" y="1830"/>
                    <a:pt x="6840" y="1843"/>
                    <a:pt x="6866" y="1843"/>
                  </a:cubicBezTo>
                  <a:cubicBezTo>
                    <a:pt x="6868" y="1843"/>
                    <a:pt x="6870" y="1843"/>
                    <a:pt x="6872" y="1843"/>
                  </a:cubicBezTo>
                  <a:cubicBezTo>
                    <a:pt x="6899" y="1842"/>
                    <a:pt x="6925" y="1829"/>
                    <a:pt x="6943" y="1807"/>
                  </a:cubicBezTo>
                  <a:cubicBezTo>
                    <a:pt x="7456" y="1153"/>
                    <a:pt x="8103" y="440"/>
                    <a:pt x="8253" y="429"/>
                  </a:cubicBezTo>
                  <a:cubicBezTo>
                    <a:pt x="8392" y="429"/>
                    <a:pt x="8986" y="1053"/>
                    <a:pt x="9456" y="1635"/>
                  </a:cubicBezTo>
                  <a:cubicBezTo>
                    <a:pt x="9472" y="1656"/>
                    <a:pt x="9495" y="1670"/>
                    <a:pt x="9523" y="1670"/>
                  </a:cubicBezTo>
                  <a:cubicBezTo>
                    <a:pt x="9527" y="1670"/>
                    <a:pt x="9531" y="1670"/>
                    <a:pt x="9535" y="1669"/>
                  </a:cubicBezTo>
                  <a:cubicBezTo>
                    <a:pt x="9565" y="1668"/>
                    <a:pt x="9592" y="1650"/>
                    <a:pt x="9608" y="1624"/>
                  </a:cubicBezTo>
                  <a:cubicBezTo>
                    <a:pt x="9968" y="1013"/>
                    <a:pt x="10576" y="184"/>
                    <a:pt x="10858" y="184"/>
                  </a:cubicBezTo>
                  <a:cubicBezTo>
                    <a:pt x="10868" y="184"/>
                    <a:pt x="10877" y="185"/>
                    <a:pt x="10887" y="187"/>
                  </a:cubicBezTo>
                  <a:cubicBezTo>
                    <a:pt x="11223" y="264"/>
                    <a:pt x="11843" y="1140"/>
                    <a:pt x="12053" y="1472"/>
                  </a:cubicBezTo>
                  <a:cubicBezTo>
                    <a:pt x="12070" y="1500"/>
                    <a:pt x="12101" y="1515"/>
                    <a:pt x="12132" y="1515"/>
                  </a:cubicBezTo>
                  <a:cubicBezTo>
                    <a:pt x="12149" y="1515"/>
                    <a:pt x="12166" y="1511"/>
                    <a:pt x="12181" y="1501"/>
                  </a:cubicBezTo>
                  <a:cubicBezTo>
                    <a:pt x="12225" y="1475"/>
                    <a:pt x="12237" y="1417"/>
                    <a:pt x="12210" y="1374"/>
                  </a:cubicBezTo>
                  <a:cubicBezTo>
                    <a:pt x="12128" y="1244"/>
                    <a:pt x="11400" y="113"/>
                    <a:pt x="10928" y="7"/>
                  </a:cubicBezTo>
                  <a:cubicBezTo>
                    <a:pt x="10908" y="3"/>
                    <a:pt x="10888" y="0"/>
                    <a:pt x="10867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67;p34">
              <a:extLst>
                <a:ext uri="{FF2B5EF4-FFF2-40B4-BE49-F238E27FC236}">
                  <a16:creationId xmlns:a16="http://schemas.microsoft.com/office/drawing/2014/main" id="{7B4FF86B-E5D5-598D-878E-B4EF17E62C2C}"/>
                </a:ext>
              </a:extLst>
            </p:cNvPr>
            <p:cNvSpPr/>
            <p:nvPr/>
          </p:nvSpPr>
          <p:spPr>
            <a:xfrm>
              <a:off x="4930281" y="3764423"/>
              <a:ext cx="214225" cy="38262"/>
            </a:xfrm>
            <a:custGeom>
              <a:avLst/>
              <a:gdLst/>
              <a:ahLst/>
              <a:cxnLst/>
              <a:rect l="l" t="t" r="r" b="b"/>
              <a:pathLst>
                <a:path w="12648" h="2259" extrusionOk="0">
                  <a:moveTo>
                    <a:pt x="11159" y="0"/>
                  </a:moveTo>
                  <a:cubicBezTo>
                    <a:pt x="10716" y="0"/>
                    <a:pt x="10054" y="1014"/>
                    <a:pt x="9808" y="1417"/>
                  </a:cubicBezTo>
                  <a:cubicBezTo>
                    <a:pt x="9501" y="1042"/>
                    <a:pt x="8812" y="244"/>
                    <a:pt x="8544" y="244"/>
                  </a:cubicBezTo>
                  <a:cubicBezTo>
                    <a:pt x="8272" y="244"/>
                    <a:pt x="7532" y="1134"/>
                    <a:pt x="7159" y="1605"/>
                  </a:cubicBezTo>
                  <a:cubicBezTo>
                    <a:pt x="6839" y="1239"/>
                    <a:pt x="6086" y="416"/>
                    <a:pt x="5786" y="416"/>
                  </a:cubicBezTo>
                  <a:cubicBezTo>
                    <a:pt x="5479" y="416"/>
                    <a:pt x="4444" y="1470"/>
                    <a:pt x="4041" y="1894"/>
                  </a:cubicBezTo>
                  <a:cubicBezTo>
                    <a:pt x="3755" y="1614"/>
                    <a:pt x="2937" y="831"/>
                    <a:pt x="2708" y="764"/>
                  </a:cubicBezTo>
                  <a:cubicBezTo>
                    <a:pt x="2692" y="760"/>
                    <a:pt x="2674" y="758"/>
                    <a:pt x="2654" y="758"/>
                  </a:cubicBezTo>
                  <a:cubicBezTo>
                    <a:pt x="2444" y="758"/>
                    <a:pt x="2006" y="1002"/>
                    <a:pt x="1241" y="1438"/>
                  </a:cubicBezTo>
                  <a:cubicBezTo>
                    <a:pt x="849" y="1659"/>
                    <a:pt x="447" y="1889"/>
                    <a:pt x="64" y="2083"/>
                  </a:cubicBezTo>
                  <a:cubicBezTo>
                    <a:pt x="18" y="2106"/>
                    <a:pt x="0" y="2162"/>
                    <a:pt x="23" y="2207"/>
                  </a:cubicBezTo>
                  <a:cubicBezTo>
                    <a:pt x="40" y="2240"/>
                    <a:pt x="73" y="2258"/>
                    <a:pt x="107" y="2258"/>
                  </a:cubicBezTo>
                  <a:cubicBezTo>
                    <a:pt x="121" y="2258"/>
                    <a:pt x="136" y="2254"/>
                    <a:pt x="148" y="2249"/>
                  </a:cubicBezTo>
                  <a:cubicBezTo>
                    <a:pt x="534" y="2053"/>
                    <a:pt x="958" y="1812"/>
                    <a:pt x="1331" y="1600"/>
                  </a:cubicBezTo>
                  <a:cubicBezTo>
                    <a:pt x="1845" y="1308"/>
                    <a:pt x="2481" y="942"/>
                    <a:pt x="2639" y="942"/>
                  </a:cubicBezTo>
                  <a:cubicBezTo>
                    <a:pt x="2646" y="942"/>
                    <a:pt x="2652" y="943"/>
                    <a:pt x="2657" y="944"/>
                  </a:cubicBezTo>
                  <a:cubicBezTo>
                    <a:pt x="2816" y="991"/>
                    <a:pt x="3552" y="1673"/>
                    <a:pt x="3979" y="2094"/>
                  </a:cubicBezTo>
                  <a:cubicBezTo>
                    <a:pt x="3997" y="2111"/>
                    <a:pt x="4019" y="2120"/>
                    <a:pt x="4044" y="2120"/>
                  </a:cubicBezTo>
                  <a:cubicBezTo>
                    <a:pt x="4071" y="2112"/>
                    <a:pt x="4094" y="2110"/>
                    <a:pt x="4111" y="2091"/>
                  </a:cubicBezTo>
                  <a:cubicBezTo>
                    <a:pt x="4787" y="1375"/>
                    <a:pt x="5618" y="602"/>
                    <a:pt x="5786" y="602"/>
                  </a:cubicBezTo>
                  <a:cubicBezTo>
                    <a:pt x="5951" y="602"/>
                    <a:pt x="6593" y="1229"/>
                    <a:pt x="7091" y="1811"/>
                  </a:cubicBezTo>
                  <a:cubicBezTo>
                    <a:pt x="7110" y="1832"/>
                    <a:pt x="7134" y="1841"/>
                    <a:pt x="7164" y="1844"/>
                  </a:cubicBezTo>
                  <a:cubicBezTo>
                    <a:pt x="7191" y="1843"/>
                    <a:pt x="7217" y="1831"/>
                    <a:pt x="7234" y="1808"/>
                  </a:cubicBezTo>
                  <a:cubicBezTo>
                    <a:pt x="7748" y="1154"/>
                    <a:pt x="8395" y="440"/>
                    <a:pt x="8544" y="430"/>
                  </a:cubicBezTo>
                  <a:cubicBezTo>
                    <a:pt x="8684" y="430"/>
                    <a:pt x="9278" y="1054"/>
                    <a:pt x="9748" y="1637"/>
                  </a:cubicBezTo>
                  <a:cubicBezTo>
                    <a:pt x="9764" y="1657"/>
                    <a:pt x="9786" y="1671"/>
                    <a:pt x="9814" y="1671"/>
                  </a:cubicBezTo>
                  <a:cubicBezTo>
                    <a:pt x="9818" y="1671"/>
                    <a:pt x="9822" y="1671"/>
                    <a:pt x="9827" y="1670"/>
                  </a:cubicBezTo>
                  <a:cubicBezTo>
                    <a:pt x="9857" y="1669"/>
                    <a:pt x="9884" y="1652"/>
                    <a:pt x="9900" y="1626"/>
                  </a:cubicBezTo>
                  <a:cubicBezTo>
                    <a:pt x="10260" y="1013"/>
                    <a:pt x="10868" y="186"/>
                    <a:pt x="11150" y="186"/>
                  </a:cubicBezTo>
                  <a:cubicBezTo>
                    <a:pt x="11160" y="186"/>
                    <a:pt x="11169" y="187"/>
                    <a:pt x="11178" y="189"/>
                  </a:cubicBezTo>
                  <a:cubicBezTo>
                    <a:pt x="11517" y="265"/>
                    <a:pt x="12222" y="1204"/>
                    <a:pt x="12466" y="1560"/>
                  </a:cubicBezTo>
                  <a:cubicBezTo>
                    <a:pt x="12484" y="1586"/>
                    <a:pt x="12513" y="1600"/>
                    <a:pt x="12542" y="1600"/>
                  </a:cubicBezTo>
                  <a:cubicBezTo>
                    <a:pt x="12560" y="1600"/>
                    <a:pt x="12579" y="1595"/>
                    <a:pt x="12595" y="1584"/>
                  </a:cubicBezTo>
                  <a:cubicBezTo>
                    <a:pt x="12637" y="1554"/>
                    <a:pt x="12647" y="1497"/>
                    <a:pt x="12619" y="1455"/>
                  </a:cubicBezTo>
                  <a:cubicBezTo>
                    <a:pt x="12525" y="1318"/>
                    <a:pt x="11690" y="113"/>
                    <a:pt x="11220" y="7"/>
                  </a:cubicBezTo>
                  <a:cubicBezTo>
                    <a:pt x="11200" y="2"/>
                    <a:pt x="11180" y="0"/>
                    <a:pt x="11159" y="0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568;p34">
              <a:extLst>
                <a:ext uri="{FF2B5EF4-FFF2-40B4-BE49-F238E27FC236}">
                  <a16:creationId xmlns:a16="http://schemas.microsoft.com/office/drawing/2014/main" id="{E7E119FE-292A-FC7A-9F56-7F236CE2825E}"/>
                </a:ext>
              </a:extLst>
            </p:cNvPr>
            <p:cNvSpPr/>
            <p:nvPr/>
          </p:nvSpPr>
          <p:spPr>
            <a:xfrm>
              <a:off x="4928266" y="3794250"/>
              <a:ext cx="214259" cy="38279"/>
            </a:xfrm>
            <a:custGeom>
              <a:avLst/>
              <a:gdLst/>
              <a:ahLst/>
              <a:cxnLst/>
              <a:rect l="l" t="t" r="r" b="b"/>
              <a:pathLst>
                <a:path w="12650" h="2260" extrusionOk="0">
                  <a:moveTo>
                    <a:pt x="11160" y="1"/>
                  </a:moveTo>
                  <a:cubicBezTo>
                    <a:pt x="10718" y="1"/>
                    <a:pt x="10055" y="1016"/>
                    <a:pt x="9810" y="1418"/>
                  </a:cubicBezTo>
                  <a:cubicBezTo>
                    <a:pt x="9504" y="1043"/>
                    <a:pt x="8815" y="245"/>
                    <a:pt x="8546" y="245"/>
                  </a:cubicBezTo>
                  <a:cubicBezTo>
                    <a:pt x="8274" y="245"/>
                    <a:pt x="7533" y="1135"/>
                    <a:pt x="7160" y="1606"/>
                  </a:cubicBezTo>
                  <a:cubicBezTo>
                    <a:pt x="6841" y="1240"/>
                    <a:pt x="6089" y="417"/>
                    <a:pt x="5787" y="417"/>
                  </a:cubicBezTo>
                  <a:cubicBezTo>
                    <a:pt x="5481" y="417"/>
                    <a:pt x="4445" y="1472"/>
                    <a:pt x="4043" y="1896"/>
                  </a:cubicBezTo>
                  <a:cubicBezTo>
                    <a:pt x="3756" y="1616"/>
                    <a:pt x="2939" y="832"/>
                    <a:pt x="2709" y="766"/>
                  </a:cubicBezTo>
                  <a:cubicBezTo>
                    <a:pt x="2693" y="761"/>
                    <a:pt x="2675" y="759"/>
                    <a:pt x="2655" y="759"/>
                  </a:cubicBezTo>
                  <a:cubicBezTo>
                    <a:pt x="2444" y="759"/>
                    <a:pt x="2007" y="1003"/>
                    <a:pt x="1241" y="1439"/>
                  </a:cubicBezTo>
                  <a:cubicBezTo>
                    <a:pt x="850" y="1660"/>
                    <a:pt x="448" y="1890"/>
                    <a:pt x="66" y="2084"/>
                  </a:cubicBezTo>
                  <a:cubicBezTo>
                    <a:pt x="19" y="2107"/>
                    <a:pt x="0" y="2163"/>
                    <a:pt x="25" y="2208"/>
                  </a:cubicBezTo>
                  <a:cubicBezTo>
                    <a:pt x="40" y="2242"/>
                    <a:pt x="73" y="2260"/>
                    <a:pt x="108" y="2260"/>
                  </a:cubicBezTo>
                  <a:cubicBezTo>
                    <a:pt x="120" y="2260"/>
                    <a:pt x="135" y="2257"/>
                    <a:pt x="150" y="2250"/>
                  </a:cubicBezTo>
                  <a:cubicBezTo>
                    <a:pt x="536" y="2054"/>
                    <a:pt x="960" y="1813"/>
                    <a:pt x="1333" y="1601"/>
                  </a:cubicBezTo>
                  <a:cubicBezTo>
                    <a:pt x="1845" y="1310"/>
                    <a:pt x="2483" y="943"/>
                    <a:pt x="2641" y="943"/>
                  </a:cubicBezTo>
                  <a:cubicBezTo>
                    <a:pt x="2648" y="943"/>
                    <a:pt x="2654" y="944"/>
                    <a:pt x="2659" y="945"/>
                  </a:cubicBezTo>
                  <a:cubicBezTo>
                    <a:pt x="2818" y="992"/>
                    <a:pt x="3554" y="1675"/>
                    <a:pt x="3981" y="2095"/>
                  </a:cubicBezTo>
                  <a:cubicBezTo>
                    <a:pt x="3998" y="2112"/>
                    <a:pt x="4021" y="2122"/>
                    <a:pt x="4046" y="2122"/>
                  </a:cubicBezTo>
                  <a:cubicBezTo>
                    <a:pt x="4076" y="2121"/>
                    <a:pt x="4096" y="2111"/>
                    <a:pt x="4113" y="2092"/>
                  </a:cubicBezTo>
                  <a:cubicBezTo>
                    <a:pt x="4789" y="1376"/>
                    <a:pt x="5621" y="604"/>
                    <a:pt x="5787" y="604"/>
                  </a:cubicBezTo>
                  <a:cubicBezTo>
                    <a:pt x="5953" y="604"/>
                    <a:pt x="6595" y="1231"/>
                    <a:pt x="7093" y="1812"/>
                  </a:cubicBezTo>
                  <a:cubicBezTo>
                    <a:pt x="7111" y="1833"/>
                    <a:pt x="7137" y="1842"/>
                    <a:pt x="7165" y="1845"/>
                  </a:cubicBezTo>
                  <a:cubicBezTo>
                    <a:pt x="7193" y="1844"/>
                    <a:pt x="7220" y="1832"/>
                    <a:pt x="7236" y="1809"/>
                  </a:cubicBezTo>
                  <a:cubicBezTo>
                    <a:pt x="7750" y="1155"/>
                    <a:pt x="8396" y="442"/>
                    <a:pt x="8546" y="431"/>
                  </a:cubicBezTo>
                  <a:cubicBezTo>
                    <a:pt x="8685" y="431"/>
                    <a:pt x="9281" y="1055"/>
                    <a:pt x="9750" y="1638"/>
                  </a:cubicBezTo>
                  <a:cubicBezTo>
                    <a:pt x="9766" y="1658"/>
                    <a:pt x="9787" y="1672"/>
                    <a:pt x="9817" y="1672"/>
                  </a:cubicBezTo>
                  <a:cubicBezTo>
                    <a:pt x="9821" y="1672"/>
                    <a:pt x="9825" y="1672"/>
                    <a:pt x="9829" y="1671"/>
                  </a:cubicBezTo>
                  <a:cubicBezTo>
                    <a:pt x="9858" y="1670"/>
                    <a:pt x="9887" y="1654"/>
                    <a:pt x="9902" y="1627"/>
                  </a:cubicBezTo>
                  <a:cubicBezTo>
                    <a:pt x="10261" y="1015"/>
                    <a:pt x="10871" y="187"/>
                    <a:pt x="11152" y="187"/>
                  </a:cubicBezTo>
                  <a:cubicBezTo>
                    <a:pt x="11162" y="187"/>
                    <a:pt x="11171" y="188"/>
                    <a:pt x="11181" y="190"/>
                  </a:cubicBezTo>
                  <a:cubicBezTo>
                    <a:pt x="11519" y="266"/>
                    <a:pt x="12224" y="1205"/>
                    <a:pt x="12467" y="1561"/>
                  </a:cubicBezTo>
                  <a:cubicBezTo>
                    <a:pt x="12486" y="1587"/>
                    <a:pt x="12515" y="1601"/>
                    <a:pt x="12545" y="1601"/>
                  </a:cubicBezTo>
                  <a:cubicBezTo>
                    <a:pt x="12563" y="1601"/>
                    <a:pt x="12581" y="1596"/>
                    <a:pt x="12597" y="1585"/>
                  </a:cubicBezTo>
                  <a:cubicBezTo>
                    <a:pt x="12639" y="1556"/>
                    <a:pt x="12649" y="1498"/>
                    <a:pt x="12621" y="1456"/>
                  </a:cubicBezTo>
                  <a:cubicBezTo>
                    <a:pt x="12527" y="1319"/>
                    <a:pt x="11692" y="114"/>
                    <a:pt x="11222" y="8"/>
                  </a:cubicBezTo>
                  <a:cubicBezTo>
                    <a:pt x="11202" y="3"/>
                    <a:pt x="11181" y="1"/>
                    <a:pt x="11160" y="1"/>
                  </a:cubicBezTo>
                  <a:close/>
                </a:path>
              </a:pathLst>
            </a:custGeom>
            <a:solidFill>
              <a:srgbClr val="4A0001">
                <a:alpha val="30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69;p34">
              <a:extLst>
                <a:ext uri="{FF2B5EF4-FFF2-40B4-BE49-F238E27FC236}">
                  <a16:creationId xmlns:a16="http://schemas.microsoft.com/office/drawing/2014/main" id="{4532AD58-834F-383F-7AE5-7BD5F9E1116C}"/>
                </a:ext>
              </a:extLst>
            </p:cNvPr>
            <p:cNvSpPr/>
            <p:nvPr/>
          </p:nvSpPr>
          <p:spPr>
            <a:xfrm>
              <a:off x="4865123" y="3900566"/>
              <a:ext cx="32791" cy="6995"/>
            </a:xfrm>
            <a:custGeom>
              <a:avLst/>
              <a:gdLst/>
              <a:ahLst/>
              <a:cxnLst/>
              <a:rect l="l" t="t" r="r" b="b"/>
              <a:pathLst>
                <a:path w="1936" h="413" extrusionOk="0">
                  <a:moveTo>
                    <a:pt x="993" y="1"/>
                  </a:moveTo>
                  <a:cubicBezTo>
                    <a:pt x="641" y="1"/>
                    <a:pt x="264" y="61"/>
                    <a:pt x="1" y="268"/>
                  </a:cubicBezTo>
                  <a:lnTo>
                    <a:pt x="116" y="413"/>
                  </a:lnTo>
                  <a:cubicBezTo>
                    <a:pt x="339" y="237"/>
                    <a:pt x="670" y="185"/>
                    <a:pt x="986" y="185"/>
                  </a:cubicBezTo>
                  <a:cubicBezTo>
                    <a:pt x="1449" y="185"/>
                    <a:pt x="1880" y="298"/>
                    <a:pt x="1888" y="300"/>
                  </a:cubicBezTo>
                  <a:lnTo>
                    <a:pt x="1936" y="121"/>
                  </a:lnTo>
                  <a:cubicBezTo>
                    <a:pt x="1905" y="113"/>
                    <a:pt x="1473" y="1"/>
                    <a:pt x="993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70;p34">
              <a:extLst>
                <a:ext uri="{FF2B5EF4-FFF2-40B4-BE49-F238E27FC236}">
                  <a16:creationId xmlns:a16="http://schemas.microsoft.com/office/drawing/2014/main" id="{92836BD2-E91A-6834-F958-6850F36F9F65}"/>
                </a:ext>
              </a:extLst>
            </p:cNvPr>
            <p:cNvSpPr/>
            <p:nvPr/>
          </p:nvSpPr>
          <p:spPr>
            <a:xfrm>
              <a:off x="4841901" y="3975583"/>
              <a:ext cx="367730" cy="41175"/>
            </a:xfrm>
            <a:custGeom>
              <a:avLst/>
              <a:gdLst/>
              <a:ahLst/>
              <a:cxnLst/>
              <a:rect l="l" t="t" r="r" b="b"/>
              <a:pathLst>
                <a:path w="21711" h="2431" extrusionOk="0">
                  <a:moveTo>
                    <a:pt x="1215" y="1"/>
                  </a:moveTo>
                  <a:cubicBezTo>
                    <a:pt x="544" y="1"/>
                    <a:pt x="0" y="545"/>
                    <a:pt x="0" y="1216"/>
                  </a:cubicBezTo>
                  <a:cubicBezTo>
                    <a:pt x="0" y="1886"/>
                    <a:pt x="544" y="2431"/>
                    <a:pt x="1215" y="2431"/>
                  </a:cubicBezTo>
                  <a:lnTo>
                    <a:pt x="20391" y="2431"/>
                  </a:lnTo>
                  <a:cubicBezTo>
                    <a:pt x="21049" y="2431"/>
                    <a:pt x="21640" y="1937"/>
                    <a:pt x="21674" y="1281"/>
                  </a:cubicBezTo>
                  <a:cubicBezTo>
                    <a:pt x="21710" y="580"/>
                    <a:pt x="21153" y="1"/>
                    <a:pt x="20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71;p34">
              <a:extLst>
                <a:ext uri="{FF2B5EF4-FFF2-40B4-BE49-F238E27FC236}">
                  <a16:creationId xmlns:a16="http://schemas.microsoft.com/office/drawing/2014/main" id="{79C45DE2-7941-F71F-B85D-C40C3C38D904}"/>
                </a:ext>
              </a:extLst>
            </p:cNvPr>
            <p:cNvSpPr/>
            <p:nvPr/>
          </p:nvSpPr>
          <p:spPr>
            <a:xfrm>
              <a:off x="4576372" y="3464917"/>
              <a:ext cx="387598" cy="972771"/>
            </a:xfrm>
            <a:custGeom>
              <a:avLst/>
              <a:gdLst/>
              <a:ahLst/>
              <a:cxnLst/>
              <a:rect l="l" t="t" r="r" b="b"/>
              <a:pathLst>
                <a:path w="22884" h="57433" extrusionOk="0">
                  <a:moveTo>
                    <a:pt x="12368" y="0"/>
                  </a:moveTo>
                  <a:cubicBezTo>
                    <a:pt x="12368" y="3638"/>
                    <a:pt x="10581" y="10961"/>
                    <a:pt x="8512" y="19441"/>
                  </a:cubicBezTo>
                  <a:cubicBezTo>
                    <a:pt x="4523" y="35795"/>
                    <a:pt x="0" y="54331"/>
                    <a:pt x="5475" y="56899"/>
                  </a:cubicBezTo>
                  <a:cubicBezTo>
                    <a:pt x="6234" y="57256"/>
                    <a:pt x="6923" y="57433"/>
                    <a:pt x="7553" y="57433"/>
                  </a:cubicBezTo>
                  <a:cubicBezTo>
                    <a:pt x="8058" y="57433"/>
                    <a:pt x="8524" y="57319"/>
                    <a:pt x="8960" y="57089"/>
                  </a:cubicBezTo>
                  <a:cubicBezTo>
                    <a:pt x="11725" y="55645"/>
                    <a:pt x="12726" y="49838"/>
                    <a:pt x="13992" y="42487"/>
                  </a:cubicBezTo>
                  <a:cubicBezTo>
                    <a:pt x="14099" y="41862"/>
                    <a:pt x="14208" y="41226"/>
                    <a:pt x="14321" y="40582"/>
                  </a:cubicBezTo>
                  <a:cubicBezTo>
                    <a:pt x="16204" y="29803"/>
                    <a:pt x="19583" y="28699"/>
                    <a:pt x="22884" y="28491"/>
                  </a:cubicBezTo>
                  <a:lnTo>
                    <a:pt x="22872" y="28296"/>
                  </a:lnTo>
                  <a:cubicBezTo>
                    <a:pt x="19492" y="28509"/>
                    <a:pt x="16035" y="29630"/>
                    <a:pt x="14128" y="40548"/>
                  </a:cubicBezTo>
                  <a:cubicBezTo>
                    <a:pt x="14015" y="41193"/>
                    <a:pt x="13905" y="41830"/>
                    <a:pt x="13798" y="42456"/>
                  </a:cubicBezTo>
                  <a:cubicBezTo>
                    <a:pt x="12542" y="49754"/>
                    <a:pt x="11549" y="55518"/>
                    <a:pt x="8870" y="56916"/>
                  </a:cubicBezTo>
                  <a:cubicBezTo>
                    <a:pt x="8464" y="57128"/>
                    <a:pt x="8026" y="57235"/>
                    <a:pt x="7552" y="57235"/>
                  </a:cubicBezTo>
                  <a:cubicBezTo>
                    <a:pt x="6950" y="57235"/>
                    <a:pt x="6289" y="57063"/>
                    <a:pt x="5559" y="56721"/>
                  </a:cubicBezTo>
                  <a:cubicBezTo>
                    <a:pt x="228" y="54221"/>
                    <a:pt x="4928" y="34961"/>
                    <a:pt x="8703" y="19487"/>
                  </a:cubicBezTo>
                  <a:cubicBezTo>
                    <a:pt x="10775" y="10997"/>
                    <a:pt x="12564" y="3662"/>
                    <a:pt x="12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72;p34">
              <a:extLst>
                <a:ext uri="{FF2B5EF4-FFF2-40B4-BE49-F238E27FC236}">
                  <a16:creationId xmlns:a16="http://schemas.microsoft.com/office/drawing/2014/main" id="{F57AD7E0-6CDD-1C65-4A41-CBD7F1AE35BD}"/>
                </a:ext>
              </a:extLst>
            </p:cNvPr>
            <p:cNvSpPr/>
            <p:nvPr/>
          </p:nvSpPr>
          <p:spPr>
            <a:xfrm>
              <a:off x="4458826" y="4361724"/>
              <a:ext cx="143681" cy="160127"/>
            </a:xfrm>
            <a:custGeom>
              <a:avLst/>
              <a:gdLst/>
              <a:ahLst/>
              <a:cxnLst/>
              <a:rect l="l" t="t" r="r" b="b"/>
              <a:pathLst>
                <a:path w="8483" h="9454" extrusionOk="0">
                  <a:moveTo>
                    <a:pt x="1" y="1"/>
                  </a:moveTo>
                  <a:cubicBezTo>
                    <a:pt x="1" y="3243"/>
                    <a:pt x="830" y="6591"/>
                    <a:pt x="1323" y="8299"/>
                  </a:cubicBezTo>
                  <a:cubicBezTo>
                    <a:pt x="1522" y="8985"/>
                    <a:pt x="2147" y="9454"/>
                    <a:pt x="2860" y="9454"/>
                  </a:cubicBezTo>
                  <a:lnTo>
                    <a:pt x="5622" y="9454"/>
                  </a:lnTo>
                  <a:cubicBezTo>
                    <a:pt x="6335" y="9454"/>
                    <a:pt x="6961" y="8983"/>
                    <a:pt x="7160" y="8299"/>
                  </a:cubicBezTo>
                  <a:cubicBezTo>
                    <a:pt x="7655" y="6592"/>
                    <a:pt x="8482" y="3245"/>
                    <a:pt x="8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73;p34">
              <a:extLst>
                <a:ext uri="{FF2B5EF4-FFF2-40B4-BE49-F238E27FC236}">
                  <a16:creationId xmlns:a16="http://schemas.microsoft.com/office/drawing/2014/main" id="{CE023BD5-B1D2-A515-DCFA-CABFD7C96AAB}"/>
                </a:ext>
              </a:extLst>
            </p:cNvPr>
            <p:cNvSpPr/>
            <p:nvPr/>
          </p:nvSpPr>
          <p:spPr>
            <a:xfrm>
              <a:off x="4458826" y="4361724"/>
              <a:ext cx="143664" cy="102319"/>
            </a:xfrm>
            <a:custGeom>
              <a:avLst/>
              <a:gdLst/>
              <a:ahLst/>
              <a:cxnLst/>
              <a:rect l="l" t="t" r="r" b="b"/>
              <a:pathLst>
                <a:path w="8482" h="6041" extrusionOk="0">
                  <a:moveTo>
                    <a:pt x="1" y="1"/>
                  </a:moveTo>
                  <a:cubicBezTo>
                    <a:pt x="1" y="313"/>
                    <a:pt x="9" y="627"/>
                    <a:pt x="24" y="939"/>
                  </a:cubicBezTo>
                  <a:cubicBezTo>
                    <a:pt x="1079" y="1384"/>
                    <a:pt x="2044" y="765"/>
                    <a:pt x="3250" y="1695"/>
                  </a:cubicBezTo>
                  <a:cubicBezTo>
                    <a:pt x="4457" y="2626"/>
                    <a:pt x="3680" y="3005"/>
                    <a:pt x="5103" y="3625"/>
                  </a:cubicBezTo>
                  <a:cubicBezTo>
                    <a:pt x="6216" y="4110"/>
                    <a:pt x="7299" y="5081"/>
                    <a:pt x="7736" y="6041"/>
                  </a:cubicBezTo>
                  <a:cubicBezTo>
                    <a:pt x="8123" y="4313"/>
                    <a:pt x="8481" y="2136"/>
                    <a:pt x="8481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30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891;p25">
            <a:extLst>
              <a:ext uri="{FF2B5EF4-FFF2-40B4-BE49-F238E27FC236}">
                <a16:creationId xmlns:a16="http://schemas.microsoft.com/office/drawing/2014/main" id="{B0780E23-40C1-9590-4D77-22370838D5D1}"/>
              </a:ext>
            </a:extLst>
          </p:cNvPr>
          <p:cNvGrpSpPr/>
          <p:nvPr/>
        </p:nvGrpSpPr>
        <p:grpSpPr>
          <a:xfrm>
            <a:off x="254359" y="1826774"/>
            <a:ext cx="3857236" cy="3697021"/>
            <a:chOff x="2806648" y="1205778"/>
            <a:chExt cx="3530700" cy="3530700"/>
          </a:xfrm>
        </p:grpSpPr>
        <p:sp>
          <p:nvSpPr>
            <p:cNvPr id="46" name="Google Shape;892;p25">
              <a:extLst>
                <a:ext uri="{FF2B5EF4-FFF2-40B4-BE49-F238E27FC236}">
                  <a16:creationId xmlns:a16="http://schemas.microsoft.com/office/drawing/2014/main" id="{6B1A5984-C73F-7BE1-5410-269521B5BA8B}"/>
                </a:ext>
              </a:extLst>
            </p:cNvPr>
            <p:cNvSpPr/>
            <p:nvPr/>
          </p:nvSpPr>
          <p:spPr>
            <a:xfrm>
              <a:off x="2806648" y="1205778"/>
              <a:ext cx="3530700" cy="3530700"/>
            </a:xfrm>
            <a:prstGeom prst="ellipse">
              <a:avLst/>
            </a:prstGeom>
            <a:noFill/>
            <a:ln w="19050" cap="rnd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893;p25">
              <a:extLst>
                <a:ext uri="{FF2B5EF4-FFF2-40B4-BE49-F238E27FC236}">
                  <a16:creationId xmlns:a16="http://schemas.microsoft.com/office/drawing/2014/main" id="{8B3B06FE-8A34-D837-42D5-CCD47C087056}"/>
                </a:ext>
              </a:extLst>
            </p:cNvPr>
            <p:cNvSpPr/>
            <p:nvPr/>
          </p:nvSpPr>
          <p:spPr>
            <a:xfrm>
              <a:off x="3580850" y="1964586"/>
              <a:ext cx="1990448" cy="1990476"/>
            </a:xfrm>
            <a:custGeom>
              <a:avLst/>
              <a:gdLst/>
              <a:ahLst/>
              <a:cxnLst/>
              <a:rect l="l" t="t" r="r" b="b"/>
              <a:pathLst>
                <a:path w="70577" h="70578" extrusionOk="0">
                  <a:moveTo>
                    <a:pt x="35288" y="1"/>
                  </a:moveTo>
                  <a:cubicBezTo>
                    <a:pt x="25929" y="1"/>
                    <a:pt x="16954" y="3718"/>
                    <a:pt x="10336" y="10336"/>
                  </a:cubicBezTo>
                  <a:cubicBezTo>
                    <a:pt x="3718" y="16954"/>
                    <a:pt x="0" y="25930"/>
                    <a:pt x="0" y="35289"/>
                  </a:cubicBezTo>
                  <a:cubicBezTo>
                    <a:pt x="0" y="44648"/>
                    <a:pt x="3718" y="53624"/>
                    <a:pt x="10336" y="60241"/>
                  </a:cubicBezTo>
                  <a:cubicBezTo>
                    <a:pt x="16954" y="66859"/>
                    <a:pt x="25929" y="70577"/>
                    <a:pt x="35288" y="70577"/>
                  </a:cubicBezTo>
                  <a:cubicBezTo>
                    <a:pt x="44648" y="70577"/>
                    <a:pt x="53623" y="66859"/>
                    <a:pt x="60240" y="60241"/>
                  </a:cubicBezTo>
                  <a:cubicBezTo>
                    <a:pt x="66858" y="53624"/>
                    <a:pt x="70577" y="44648"/>
                    <a:pt x="70577" y="35289"/>
                  </a:cubicBezTo>
                  <a:cubicBezTo>
                    <a:pt x="70577" y="25930"/>
                    <a:pt x="66858" y="16954"/>
                    <a:pt x="60240" y="10336"/>
                  </a:cubicBezTo>
                  <a:cubicBezTo>
                    <a:pt x="53623" y="3718"/>
                    <a:pt x="44648" y="1"/>
                    <a:pt x="35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894;p25">
              <a:extLst>
                <a:ext uri="{FF2B5EF4-FFF2-40B4-BE49-F238E27FC236}">
                  <a16:creationId xmlns:a16="http://schemas.microsoft.com/office/drawing/2014/main" id="{201080CA-89B9-3A68-AD1A-6DAAD1FDF6F0}"/>
                </a:ext>
              </a:extLst>
            </p:cNvPr>
            <p:cNvSpPr/>
            <p:nvPr/>
          </p:nvSpPr>
          <p:spPr>
            <a:xfrm>
              <a:off x="3471622" y="1866779"/>
              <a:ext cx="2202361" cy="2202361"/>
            </a:xfrm>
            <a:custGeom>
              <a:avLst/>
              <a:gdLst/>
              <a:ahLst/>
              <a:cxnLst/>
              <a:rect l="l" t="t" r="r" b="b"/>
              <a:pathLst>
                <a:path w="78091" h="78091" extrusionOk="0">
                  <a:moveTo>
                    <a:pt x="39046" y="147"/>
                  </a:moveTo>
                  <a:cubicBezTo>
                    <a:pt x="60495" y="147"/>
                    <a:pt x="77944" y="17596"/>
                    <a:pt x="77944" y="39046"/>
                  </a:cubicBezTo>
                  <a:cubicBezTo>
                    <a:pt x="77944" y="60495"/>
                    <a:pt x="60495" y="77945"/>
                    <a:pt x="39046" y="77945"/>
                  </a:cubicBezTo>
                  <a:cubicBezTo>
                    <a:pt x="17596" y="77945"/>
                    <a:pt x="146" y="60495"/>
                    <a:pt x="146" y="39046"/>
                  </a:cubicBezTo>
                  <a:cubicBezTo>
                    <a:pt x="146" y="17596"/>
                    <a:pt x="17596" y="147"/>
                    <a:pt x="39046" y="147"/>
                  </a:cubicBezTo>
                  <a:close/>
                  <a:moveTo>
                    <a:pt x="39046" y="1"/>
                  </a:moveTo>
                  <a:cubicBezTo>
                    <a:pt x="17517" y="1"/>
                    <a:pt x="1" y="17517"/>
                    <a:pt x="1" y="39046"/>
                  </a:cubicBezTo>
                  <a:cubicBezTo>
                    <a:pt x="1" y="60576"/>
                    <a:pt x="17515" y="78091"/>
                    <a:pt x="39046" y="78091"/>
                  </a:cubicBezTo>
                  <a:cubicBezTo>
                    <a:pt x="60576" y="78091"/>
                    <a:pt x="78091" y="60576"/>
                    <a:pt x="78091" y="39046"/>
                  </a:cubicBezTo>
                  <a:cubicBezTo>
                    <a:pt x="78091" y="17517"/>
                    <a:pt x="60574" y="1"/>
                    <a:pt x="3904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895;p25">
              <a:extLst>
                <a:ext uri="{FF2B5EF4-FFF2-40B4-BE49-F238E27FC236}">
                  <a16:creationId xmlns:a16="http://schemas.microsoft.com/office/drawing/2014/main" id="{E26263BA-93F2-A0E9-FEC2-E2C9CAF68D7D}"/>
                </a:ext>
              </a:extLst>
            </p:cNvPr>
            <p:cNvSpPr/>
            <p:nvPr/>
          </p:nvSpPr>
          <p:spPr>
            <a:xfrm>
              <a:off x="3061080" y="2347802"/>
              <a:ext cx="203763" cy="204073"/>
            </a:xfrm>
            <a:custGeom>
              <a:avLst/>
              <a:gdLst/>
              <a:ahLst/>
              <a:cxnLst/>
              <a:rect l="l" t="t" r="r" b="b"/>
              <a:pathLst>
                <a:path w="7225" h="7236" extrusionOk="0">
                  <a:moveTo>
                    <a:pt x="3878" y="1"/>
                  </a:moveTo>
                  <a:lnTo>
                    <a:pt x="1551" y="639"/>
                  </a:lnTo>
                  <a:lnTo>
                    <a:pt x="2136" y="2774"/>
                  </a:lnTo>
                  <a:lnTo>
                    <a:pt x="1" y="3360"/>
                  </a:lnTo>
                  <a:lnTo>
                    <a:pt x="639" y="5686"/>
                  </a:lnTo>
                  <a:lnTo>
                    <a:pt x="2774" y="5101"/>
                  </a:lnTo>
                  <a:lnTo>
                    <a:pt x="3359" y="7236"/>
                  </a:lnTo>
                  <a:lnTo>
                    <a:pt x="5686" y="6599"/>
                  </a:lnTo>
                  <a:lnTo>
                    <a:pt x="5101" y="4463"/>
                  </a:lnTo>
                  <a:lnTo>
                    <a:pt x="7225" y="3880"/>
                  </a:lnTo>
                  <a:lnTo>
                    <a:pt x="6587" y="1554"/>
                  </a:lnTo>
                  <a:lnTo>
                    <a:pt x="4463" y="2137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896;p25">
              <a:extLst>
                <a:ext uri="{FF2B5EF4-FFF2-40B4-BE49-F238E27FC236}">
                  <a16:creationId xmlns:a16="http://schemas.microsoft.com/office/drawing/2014/main" id="{1DDA4490-DF7B-57D6-FAC9-7099499CEA49}"/>
                </a:ext>
              </a:extLst>
            </p:cNvPr>
            <p:cNvSpPr/>
            <p:nvPr/>
          </p:nvSpPr>
          <p:spPr>
            <a:xfrm>
              <a:off x="5879698" y="3067401"/>
              <a:ext cx="233855" cy="175673"/>
            </a:xfrm>
            <a:custGeom>
              <a:avLst/>
              <a:gdLst/>
              <a:ahLst/>
              <a:cxnLst/>
              <a:rect l="l" t="t" r="r" b="b"/>
              <a:pathLst>
                <a:path w="8292" h="6229" extrusionOk="0">
                  <a:moveTo>
                    <a:pt x="1794" y="0"/>
                  </a:moveTo>
                  <a:cubicBezTo>
                    <a:pt x="1406" y="0"/>
                    <a:pt x="1046" y="105"/>
                    <a:pt x="748" y="327"/>
                  </a:cubicBezTo>
                  <a:cubicBezTo>
                    <a:pt x="288" y="666"/>
                    <a:pt x="50" y="1226"/>
                    <a:pt x="28" y="1876"/>
                  </a:cubicBezTo>
                  <a:cubicBezTo>
                    <a:pt x="1" y="2688"/>
                    <a:pt x="309" y="3645"/>
                    <a:pt x="944" y="4500"/>
                  </a:cubicBezTo>
                  <a:cubicBezTo>
                    <a:pt x="1569" y="5342"/>
                    <a:pt x="2378" y="5910"/>
                    <a:pt x="3152" y="6128"/>
                  </a:cubicBezTo>
                  <a:cubicBezTo>
                    <a:pt x="3258" y="6160"/>
                    <a:pt x="3367" y="6184"/>
                    <a:pt x="3481" y="6201"/>
                  </a:cubicBezTo>
                  <a:lnTo>
                    <a:pt x="3482" y="6201"/>
                  </a:lnTo>
                  <a:cubicBezTo>
                    <a:pt x="3597" y="6219"/>
                    <a:pt x="3708" y="6228"/>
                    <a:pt x="3818" y="6228"/>
                  </a:cubicBezTo>
                  <a:cubicBezTo>
                    <a:pt x="3837" y="6228"/>
                    <a:pt x="3856" y="6228"/>
                    <a:pt x="3876" y="6228"/>
                  </a:cubicBezTo>
                  <a:cubicBezTo>
                    <a:pt x="4207" y="6228"/>
                    <a:pt x="4561" y="6174"/>
                    <a:pt x="4920" y="6068"/>
                  </a:cubicBezTo>
                  <a:cubicBezTo>
                    <a:pt x="5419" y="5919"/>
                    <a:pt x="5927" y="5667"/>
                    <a:pt x="6405" y="5313"/>
                  </a:cubicBezTo>
                  <a:cubicBezTo>
                    <a:pt x="6968" y="4896"/>
                    <a:pt x="7410" y="4394"/>
                    <a:pt x="7706" y="3875"/>
                  </a:cubicBezTo>
                  <a:cubicBezTo>
                    <a:pt x="8217" y="2978"/>
                    <a:pt x="8291" y="2030"/>
                    <a:pt x="7807" y="1376"/>
                  </a:cubicBezTo>
                  <a:cubicBezTo>
                    <a:pt x="7449" y="893"/>
                    <a:pt x="6851" y="655"/>
                    <a:pt x="6158" y="655"/>
                  </a:cubicBezTo>
                  <a:cubicBezTo>
                    <a:pt x="5554" y="655"/>
                    <a:pt x="4877" y="836"/>
                    <a:pt x="4226" y="1192"/>
                  </a:cubicBezTo>
                  <a:cubicBezTo>
                    <a:pt x="3686" y="641"/>
                    <a:pt x="3065" y="263"/>
                    <a:pt x="2467" y="97"/>
                  </a:cubicBezTo>
                  <a:cubicBezTo>
                    <a:pt x="2237" y="33"/>
                    <a:pt x="2011" y="0"/>
                    <a:pt x="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897;p25">
              <a:extLst>
                <a:ext uri="{FF2B5EF4-FFF2-40B4-BE49-F238E27FC236}">
                  <a16:creationId xmlns:a16="http://schemas.microsoft.com/office/drawing/2014/main" id="{77F6B7EE-4873-446D-399F-D9C5A8987DE6}"/>
                </a:ext>
              </a:extLst>
            </p:cNvPr>
            <p:cNvSpPr/>
            <p:nvPr/>
          </p:nvSpPr>
          <p:spPr>
            <a:xfrm>
              <a:off x="5819230" y="2302160"/>
              <a:ext cx="106916" cy="80264"/>
            </a:xfrm>
            <a:custGeom>
              <a:avLst/>
              <a:gdLst/>
              <a:ahLst/>
              <a:cxnLst/>
              <a:rect l="l" t="t" r="r" b="b"/>
              <a:pathLst>
                <a:path w="3791" h="2846" extrusionOk="0">
                  <a:moveTo>
                    <a:pt x="823" y="0"/>
                  </a:moveTo>
                  <a:cubicBezTo>
                    <a:pt x="645" y="0"/>
                    <a:pt x="480" y="48"/>
                    <a:pt x="342" y="149"/>
                  </a:cubicBezTo>
                  <a:cubicBezTo>
                    <a:pt x="133" y="304"/>
                    <a:pt x="24" y="560"/>
                    <a:pt x="13" y="857"/>
                  </a:cubicBezTo>
                  <a:cubicBezTo>
                    <a:pt x="1" y="1228"/>
                    <a:pt x="141" y="1665"/>
                    <a:pt x="431" y="2056"/>
                  </a:cubicBezTo>
                  <a:cubicBezTo>
                    <a:pt x="717" y="2440"/>
                    <a:pt x="1087" y="2700"/>
                    <a:pt x="1441" y="2800"/>
                  </a:cubicBezTo>
                  <a:cubicBezTo>
                    <a:pt x="1489" y="2814"/>
                    <a:pt x="1540" y="2826"/>
                    <a:pt x="1592" y="2833"/>
                  </a:cubicBezTo>
                  <a:cubicBezTo>
                    <a:pt x="1643" y="2841"/>
                    <a:pt x="1694" y="2846"/>
                    <a:pt x="1746" y="2846"/>
                  </a:cubicBezTo>
                  <a:cubicBezTo>
                    <a:pt x="1753" y="2846"/>
                    <a:pt x="1760" y="2846"/>
                    <a:pt x="1767" y="2846"/>
                  </a:cubicBezTo>
                  <a:cubicBezTo>
                    <a:pt x="1920" y="2846"/>
                    <a:pt x="2082" y="2823"/>
                    <a:pt x="2249" y="2772"/>
                  </a:cubicBezTo>
                  <a:cubicBezTo>
                    <a:pt x="2476" y="2705"/>
                    <a:pt x="2710" y="2589"/>
                    <a:pt x="2928" y="2427"/>
                  </a:cubicBezTo>
                  <a:cubicBezTo>
                    <a:pt x="3186" y="2235"/>
                    <a:pt x="3388" y="2006"/>
                    <a:pt x="3523" y="1769"/>
                  </a:cubicBezTo>
                  <a:cubicBezTo>
                    <a:pt x="3756" y="1361"/>
                    <a:pt x="3791" y="927"/>
                    <a:pt x="3569" y="628"/>
                  </a:cubicBezTo>
                  <a:cubicBezTo>
                    <a:pt x="3405" y="407"/>
                    <a:pt x="3132" y="298"/>
                    <a:pt x="2815" y="298"/>
                  </a:cubicBezTo>
                  <a:cubicBezTo>
                    <a:pt x="2539" y="298"/>
                    <a:pt x="2231" y="381"/>
                    <a:pt x="1933" y="544"/>
                  </a:cubicBezTo>
                  <a:cubicBezTo>
                    <a:pt x="1686" y="292"/>
                    <a:pt x="1402" y="120"/>
                    <a:pt x="1129" y="44"/>
                  </a:cubicBezTo>
                  <a:cubicBezTo>
                    <a:pt x="1024" y="15"/>
                    <a:pt x="921" y="0"/>
                    <a:pt x="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898;p25">
              <a:extLst>
                <a:ext uri="{FF2B5EF4-FFF2-40B4-BE49-F238E27FC236}">
                  <a16:creationId xmlns:a16="http://schemas.microsoft.com/office/drawing/2014/main" id="{D4B79A10-2667-A5CB-DA47-B5B9DC657459}"/>
                </a:ext>
              </a:extLst>
            </p:cNvPr>
            <p:cNvSpPr/>
            <p:nvPr/>
          </p:nvSpPr>
          <p:spPr>
            <a:xfrm>
              <a:off x="4505564" y="4409524"/>
              <a:ext cx="154719" cy="123104"/>
            </a:xfrm>
            <a:custGeom>
              <a:avLst/>
              <a:gdLst/>
              <a:ahLst/>
              <a:cxnLst/>
              <a:rect l="l" t="t" r="r" b="b"/>
              <a:pathLst>
                <a:path w="5486" h="4365" extrusionOk="0">
                  <a:moveTo>
                    <a:pt x="4244" y="1"/>
                  </a:moveTo>
                  <a:cubicBezTo>
                    <a:pt x="3673" y="1"/>
                    <a:pt x="3030" y="383"/>
                    <a:pt x="2551" y="1024"/>
                  </a:cubicBezTo>
                  <a:cubicBezTo>
                    <a:pt x="2196" y="888"/>
                    <a:pt x="1841" y="821"/>
                    <a:pt x="1515" y="821"/>
                  </a:cubicBezTo>
                  <a:cubicBezTo>
                    <a:pt x="1396" y="821"/>
                    <a:pt x="1281" y="830"/>
                    <a:pt x="1172" y="848"/>
                  </a:cubicBezTo>
                  <a:cubicBezTo>
                    <a:pt x="732" y="918"/>
                    <a:pt x="374" y="1128"/>
                    <a:pt x="187" y="1468"/>
                  </a:cubicBezTo>
                  <a:cubicBezTo>
                    <a:pt x="1" y="1804"/>
                    <a:pt x="12" y="2212"/>
                    <a:pt x="181" y="2615"/>
                  </a:cubicBezTo>
                  <a:cubicBezTo>
                    <a:pt x="392" y="3119"/>
                    <a:pt x="848" y="3616"/>
                    <a:pt x="1472" y="3962"/>
                  </a:cubicBezTo>
                  <a:cubicBezTo>
                    <a:pt x="1964" y="4233"/>
                    <a:pt x="2479" y="4364"/>
                    <a:pt x="2939" y="4364"/>
                  </a:cubicBezTo>
                  <a:cubicBezTo>
                    <a:pt x="3055" y="4364"/>
                    <a:pt x="3168" y="4356"/>
                    <a:pt x="3276" y="4339"/>
                  </a:cubicBezTo>
                  <a:cubicBezTo>
                    <a:pt x="3349" y="4328"/>
                    <a:pt x="3422" y="4313"/>
                    <a:pt x="3497" y="4291"/>
                  </a:cubicBezTo>
                  <a:cubicBezTo>
                    <a:pt x="3571" y="4269"/>
                    <a:pt x="3643" y="4244"/>
                    <a:pt x="3711" y="4213"/>
                  </a:cubicBezTo>
                  <a:cubicBezTo>
                    <a:pt x="3926" y="4122"/>
                    <a:pt x="4137" y="3984"/>
                    <a:pt x="4339" y="3809"/>
                  </a:cubicBezTo>
                  <a:cubicBezTo>
                    <a:pt x="4601" y="3579"/>
                    <a:pt x="4841" y="3283"/>
                    <a:pt x="5034" y="2933"/>
                  </a:cubicBezTo>
                  <a:cubicBezTo>
                    <a:pt x="5261" y="2520"/>
                    <a:pt x="5391" y="2092"/>
                    <a:pt x="5427" y="1693"/>
                  </a:cubicBezTo>
                  <a:cubicBezTo>
                    <a:pt x="5486" y="1000"/>
                    <a:pt x="5267" y="400"/>
                    <a:pt x="4788" y="136"/>
                  </a:cubicBezTo>
                  <a:cubicBezTo>
                    <a:pt x="4621" y="44"/>
                    <a:pt x="4437" y="1"/>
                    <a:pt x="4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899;p25">
              <a:extLst>
                <a:ext uri="{FF2B5EF4-FFF2-40B4-BE49-F238E27FC236}">
                  <a16:creationId xmlns:a16="http://schemas.microsoft.com/office/drawing/2014/main" id="{0E1866A3-4CE8-169F-700F-29DF30E5CA2D}"/>
                </a:ext>
              </a:extLst>
            </p:cNvPr>
            <p:cNvSpPr/>
            <p:nvPr/>
          </p:nvSpPr>
          <p:spPr>
            <a:xfrm>
              <a:off x="3578995" y="4040963"/>
              <a:ext cx="159288" cy="120284"/>
            </a:xfrm>
            <a:custGeom>
              <a:avLst/>
              <a:gdLst/>
              <a:ahLst/>
              <a:cxnLst/>
              <a:rect l="l" t="t" r="r" b="b"/>
              <a:pathLst>
                <a:path w="5648" h="4265" extrusionOk="0">
                  <a:moveTo>
                    <a:pt x="1226" y="0"/>
                  </a:moveTo>
                  <a:cubicBezTo>
                    <a:pt x="973" y="0"/>
                    <a:pt x="737" y="67"/>
                    <a:pt x="538" y="208"/>
                  </a:cubicBezTo>
                  <a:cubicBezTo>
                    <a:pt x="222" y="434"/>
                    <a:pt x="52" y="811"/>
                    <a:pt x="29" y="1254"/>
                  </a:cubicBezTo>
                  <a:cubicBezTo>
                    <a:pt x="0" y="1806"/>
                    <a:pt x="197" y="2461"/>
                    <a:pt x="617" y="3051"/>
                  </a:cubicBezTo>
                  <a:cubicBezTo>
                    <a:pt x="1030" y="3632"/>
                    <a:pt x="1575" y="4029"/>
                    <a:pt x="2098" y="4188"/>
                  </a:cubicBezTo>
                  <a:cubicBezTo>
                    <a:pt x="2169" y="4210"/>
                    <a:pt x="2243" y="4228"/>
                    <a:pt x="2320" y="4241"/>
                  </a:cubicBezTo>
                  <a:cubicBezTo>
                    <a:pt x="2398" y="4255"/>
                    <a:pt x="2475" y="4262"/>
                    <a:pt x="2550" y="4263"/>
                  </a:cubicBezTo>
                  <a:cubicBezTo>
                    <a:pt x="2578" y="4264"/>
                    <a:pt x="2606" y="4264"/>
                    <a:pt x="2635" y="4264"/>
                  </a:cubicBezTo>
                  <a:cubicBezTo>
                    <a:pt x="2847" y="4264"/>
                    <a:pt x="3072" y="4232"/>
                    <a:pt x="3300" y="4168"/>
                  </a:cubicBezTo>
                  <a:cubicBezTo>
                    <a:pt x="3640" y="4073"/>
                    <a:pt x="3990" y="3908"/>
                    <a:pt x="4320" y="3673"/>
                  </a:cubicBezTo>
                  <a:cubicBezTo>
                    <a:pt x="4709" y="3397"/>
                    <a:pt x="5015" y="3061"/>
                    <a:pt x="5223" y="2712"/>
                  </a:cubicBezTo>
                  <a:cubicBezTo>
                    <a:pt x="5586" y="2109"/>
                    <a:pt x="5648" y="1466"/>
                    <a:pt x="5327" y="1015"/>
                  </a:cubicBezTo>
                  <a:cubicBezTo>
                    <a:pt x="5083" y="672"/>
                    <a:pt x="4662" y="503"/>
                    <a:pt x="4173" y="503"/>
                  </a:cubicBezTo>
                  <a:cubicBezTo>
                    <a:pt x="3772" y="503"/>
                    <a:pt x="3326" y="616"/>
                    <a:pt x="2893" y="842"/>
                  </a:cubicBezTo>
                  <a:cubicBezTo>
                    <a:pt x="2534" y="461"/>
                    <a:pt x="2115" y="195"/>
                    <a:pt x="1710" y="75"/>
                  </a:cubicBezTo>
                  <a:cubicBezTo>
                    <a:pt x="1545" y="26"/>
                    <a:pt x="1382" y="0"/>
                    <a:pt x="1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900;p25">
              <a:extLst>
                <a:ext uri="{FF2B5EF4-FFF2-40B4-BE49-F238E27FC236}">
                  <a16:creationId xmlns:a16="http://schemas.microsoft.com/office/drawing/2014/main" id="{88DB2E65-5804-5A33-34BF-BA1296231719}"/>
                </a:ext>
              </a:extLst>
            </p:cNvPr>
            <p:cNvSpPr/>
            <p:nvPr/>
          </p:nvSpPr>
          <p:spPr>
            <a:xfrm>
              <a:off x="3156590" y="3185980"/>
              <a:ext cx="140027" cy="114558"/>
            </a:xfrm>
            <a:custGeom>
              <a:avLst/>
              <a:gdLst/>
              <a:ahLst/>
              <a:cxnLst/>
              <a:rect l="l" t="t" r="r" b="b"/>
              <a:pathLst>
                <a:path w="2788" h="2281" extrusionOk="0">
                  <a:moveTo>
                    <a:pt x="2156" y="0"/>
                  </a:moveTo>
                  <a:cubicBezTo>
                    <a:pt x="1854" y="0"/>
                    <a:pt x="1519" y="220"/>
                    <a:pt x="1283" y="579"/>
                  </a:cubicBezTo>
                  <a:cubicBezTo>
                    <a:pt x="1125" y="529"/>
                    <a:pt x="968" y="505"/>
                    <a:pt x="822" y="505"/>
                  </a:cubicBezTo>
                  <a:cubicBezTo>
                    <a:pt x="734" y="505"/>
                    <a:pt x="649" y="514"/>
                    <a:pt x="572" y="531"/>
                  </a:cubicBezTo>
                  <a:cubicBezTo>
                    <a:pt x="348" y="580"/>
                    <a:pt x="172" y="699"/>
                    <a:pt x="85" y="879"/>
                  </a:cubicBezTo>
                  <a:cubicBezTo>
                    <a:pt x="1" y="1057"/>
                    <a:pt x="18" y="1264"/>
                    <a:pt x="118" y="1467"/>
                  </a:cubicBezTo>
                  <a:cubicBezTo>
                    <a:pt x="242" y="1719"/>
                    <a:pt x="490" y="1959"/>
                    <a:pt x="822" y="2117"/>
                  </a:cubicBezTo>
                  <a:cubicBezTo>
                    <a:pt x="1054" y="2227"/>
                    <a:pt x="1293" y="2281"/>
                    <a:pt x="1509" y="2281"/>
                  </a:cubicBezTo>
                  <a:cubicBezTo>
                    <a:pt x="1596" y="2281"/>
                    <a:pt x="1679" y="2272"/>
                    <a:pt x="1757" y="2255"/>
                  </a:cubicBezTo>
                  <a:cubicBezTo>
                    <a:pt x="1793" y="2248"/>
                    <a:pt x="1831" y="2237"/>
                    <a:pt x="1868" y="2223"/>
                  </a:cubicBezTo>
                  <a:cubicBezTo>
                    <a:pt x="1906" y="2210"/>
                    <a:pt x="1941" y="2194"/>
                    <a:pt x="1974" y="2177"/>
                  </a:cubicBezTo>
                  <a:cubicBezTo>
                    <a:pt x="2082" y="2123"/>
                    <a:pt x="2187" y="2046"/>
                    <a:pt x="2282" y="1950"/>
                  </a:cubicBezTo>
                  <a:cubicBezTo>
                    <a:pt x="2409" y="1824"/>
                    <a:pt x="2524" y="1664"/>
                    <a:pt x="2612" y="1479"/>
                  </a:cubicBezTo>
                  <a:cubicBezTo>
                    <a:pt x="2715" y="1261"/>
                    <a:pt x="2768" y="1038"/>
                    <a:pt x="2774" y="830"/>
                  </a:cubicBezTo>
                  <a:cubicBezTo>
                    <a:pt x="2787" y="475"/>
                    <a:pt x="2656" y="174"/>
                    <a:pt x="2401" y="55"/>
                  </a:cubicBezTo>
                  <a:cubicBezTo>
                    <a:pt x="2324" y="18"/>
                    <a:pt x="2242" y="0"/>
                    <a:pt x="2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901;p25">
              <a:extLst>
                <a:ext uri="{FF2B5EF4-FFF2-40B4-BE49-F238E27FC236}">
                  <a16:creationId xmlns:a16="http://schemas.microsoft.com/office/drawing/2014/main" id="{F6A0E8D8-999C-71E3-6A48-22F13872E4FA}"/>
                </a:ext>
              </a:extLst>
            </p:cNvPr>
            <p:cNvSpPr/>
            <p:nvPr/>
          </p:nvSpPr>
          <p:spPr>
            <a:xfrm>
              <a:off x="5564783" y="1747680"/>
              <a:ext cx="175250" cy="175504"/>
            </a:xfrm>
            <a:custGeom>
              <a:avLst/>
              <a:gdLst/>
              <a:ahLst/>
              <a:cxnLst/>
              <a:rect l="l" t="t" r="r" b="b"/>
              <a:pathLst>
                <a:path w="6214" h="6223" extrusionOk="0">
                  <a:moveTo>
                    <a:pt x="3279" y="1"/>
                  </a:moveTo>
                  <a:lnTo>
                    <a:pt x="2551" y="1758"/>
                  </a:lnTo>
                  <a:lnTo>
                    <a:pt x="793" y="1029"/>
                  </a:lnTo>
                  <a:lnTo>
                    <a:pt x="0" y="2943"/>
                  </a:lnTo>
                  <a:lnTo>
                    <a:pt x="1757" y="3672"/>
                  </a:lnTo>
                  <a:lnTo>
                    <a:pt x="1029" y="5429"/>
                  </a:lnTo>
                  <a:lnTo>
                    <a:pt x="2945" y="6222"/>
                  </a:lnTo>
                  <a:lnTo>
                    <a:pt x="3673" y="4465"/>
                  </a:lnTo>
                  <a:lnTo>
                    <a:pt x="5421" y="5189"/>
                  </a:lnTo>
                  <a:lnTo>
                    <a:pt x="6214" y="3275"/>
                  </a:lnTo>
                  <a:lnTo>
                    <a:pt x="4467" y="2551"/>
                  </a:lnTo>
                  <a:lnTo>
                    <a:pt x="5195" y="794"/>
                  </a:lnTo>
                  <a:lnTo>
                    <a:pt x="3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902;p25">
              <a:extLst>
                <a:ext uri="{FF2B5EF4-FFF2-40B4-BE49-F238E27FC236}">
                  <a16:creationId xmlns:a16="http://schemas.microsoft.com/office/drawing/2014/main" id="{6C28CF9C-9114-D07D-3D48-4B15EC76AEF6}"/>
                </a:ext>
              </a:extLst>
            </p:cNvPr>
            <p:cNvSpPr/>
            <p:nvPr/>
          </p:nvSpPr>
          <p:spPr>
            <a:xfrm>
              <a:off x="3480221" y="2068389"/>
              <a:ext cx="91545" cy="91715"/>
            </a:xfrm>
            <a:custGeom>
              <a:avLst/>
              <a:gdLst/>
              <a:ahLst/>
              <a:cxnLst/>
              <a:rect l="l" t="t" r="r" b="b"/>
              <a:pathLst>
                <a:path w="3246" h="3252" extrusionOk="0">
                  <a:moveTo>
                    <a:pt x="1697" y="0"/>
                  </a:moveTo>
                  <a:lnTo>
                    <a:pt x="1326" y="921"/>
                  </a:lnTo>
                  <a:lnTo>
                    <a:pt x="405" y="551"/>
                  </a:lnTo>
                  <a:lnTo>
                    <a:pt x="1" y="1555"/>
                  </a:lnTo>
                  <a:lnTo>
                    <a:pt x="923" y="1925"/>
                  </a:lnTo>
                  <a:lnTo>
                    <a:pt x="552" y="2846"/>
                  </a:lnTo>
                  <a:lnTo>
                    <a:pt x="1557" y="3251"/>
                  </a:lnTo>
                  <a:lnTo>
                    <a:pt x="1927" y="2329"/>
                  </a:lnTo>
                  <a:lnTo>
                    <a:pt x="2842" y="2699"/>
                  </a:lnTo>
                  <a:lnTo>
                    <a:pt x="3246" y="1694"/>
                  </a:lnTo>
                  <a:lnTo>
                    <a:pt x="2330" y="1325"/>
                  </a:lnTo>
                  <a:lnTo>
                    <a:pt x="2700" y="404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903;p25">
              <a:extLst>
                <a:ext uri="{FF2B5EF4-FFF2-40B4-BE49-F238E27FC236}">
                  <a16:creationId xmlns:a16="http://schemas.microsoft.com/office/drawing/2014/main" id="{D63CBC6D-47B0-4AFC-74FC-12459E05231D}"/>
                </a:ext>
              </a:extLst>
            </p:cNvPr>
            <p:cNvSpPr/>
            <p:nvPr/>
          </p:nvSpPr>
          <p:spPr>
            <a:xfrm>
              <a:off x="3617654" y="1639919"/>
              <a:ext cx="91545" cy="91743"/>
            </a:xfrm>
            <a:custGeom>
              <a:avLst/>
              <a:gdLst/>
              <a:ahLst/>
              <a:cxnLst/>
              <a:rect l="l" t="t" r="r" b="b"/>
              <a:pathLst>
                <a:path w="3246" h="3253" extrusionOk="0">
                  <a:moveTo>
                    <a:pt x="1696" y="1"/>
                  </a:moveTo>
                  <a:lnTo>
                    <a:pt x="1325" y="922"/>
                  </a:lnTo>
                  <a:lnTo>
                    <a:pt x="404" y="552"/>
                  </a:lnTo>
                  <a:lnTo>
                    <a:pt x="1" y="1555"/>
                  </a:lnTo>
                  <a:lnTo>
                    <a:pt x="922" y="1927"/>
                  </a:lnTo>
                  <a:lnTo>
                    <a:pt x="552" y="2848"/>
                  </a:lnTo>
                  <a:lnTo>
                    <a:pt x="1555" y="3252"/>
                  </a:lnTo>
                  <a:lnTo>
                    <a:pt x="1926" y="2331"/>
                  </a:lnTo>
                  <a:lnTo>
                    <a:pt x="2842" y="2700"/>
                  </a:lnTo>
                  <a:lnTo>
                    <a:pt x="3245" y="1696"/>
                  </a:lnTo>
                  <a:lnTo>
                    <a:pt x="2330" y="1327"/>
                  </a:lnTo>
                  <a:lnTo>
                    <a:pt x="2700" y="406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904;p25">
              <a:extLst>
                <a:ext uri="{FF2B5EF4-FFF2-40B4-BE49-F238E27FC236}">
                  <a16:creationId xmlns:a16="http://schemas.microsoft.com/office/drawing/2014/main" id="{C19625DC-2CAD-C8B5-6E53-1FF6E01EEA4F}"/>
                </a:ext>
              </a:extLst>
            </p:cNvPr>
            <p:cNvSpPr/>
            <p:nvPr/>
          </p:nvSpPr>
          <p:spPr>
            <a:xfrm>
              <a:off x="4073821" y="4226423"/>
              <a:ext cx="102178" cy="102262"/>
            </a:xfrm>
            <a:custGeom>
              <a:avLst/>
              <a:gdLst/>
              <a:ahLst/>
              <a:cxnLst/>
              <a:rect l="l" t="t" r="r" b="b"/>
              <a:pathLst>
                <a:path w="3623" h="3626" extrusionOk="0">
                  <a:moveTo>
                    <a:pt x="1944" y="1"/>
                  </a:moveTo>
                  <a:lnTo>
                    <a:pt x="778" y="320"/>
                  </a:lnTo>
                  <a:lnTo>
                    <a:pt x="1072" y="1390"/>
                  </a:lnTo>
                  <a:lnTo>
                    <a:pt x="1" y="1683"/>
                  </a:lnTo>
                  <a:lnTo>
                    <a:pt x="320" y="2849"/>
                  </a:lnTo>
                  <a:lnTo>
                    <a:pt x="1391" y="2555"/>
                  </a:lnTo>
                  <a:lnTo>
                    <a:pt x="1684" y="3625"/>
                  </a:lnTo>
                  <a:lnTo>
                    <a:pt x="2851" y="3306"/>
                  </a:lnTo>
                  <a:lnTo>
                    <a:pt x="2557" y="2236"/>
                  </a:lnTo>
                  <a:lnTo>
                    <a:pt x="3622" y="1944"/>
                  </a:lnTo>
                  <a:lnTo>
                    <a:pt x="3303" y="779"/>
                  </a:lnTo>
                  <a:lnTo>
                    <a:pt x="2237" y="1071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905;p25">
              <a:extLst>
                <a:ext uri="{FF2B5EF4-FFF2-40B4-BE49-F238E27FC236}">
                  <a16:creationId xmlns:a16="http://schemas.microsoft.com/office/drawing/2014/main" id="{14884410-6152-A9C8-0EC6-5337BAE687B7}"/>
                </a:ext>
              </a:extLst>
            </p:cNvPr>
            <p:cNvSpPr/>
            <p:nvPr/>
          </p:nvSpPr>
          <p:spPr>
            <a:xfrm>
              <a:off x="5879692" y="3548128"/>
              <a:ext cx="60805" cy="60692"/>
            </a:xfrm>
            <a:custGeom>
              <a:avLst/>
              <a:gdLst/>
              <a:ahLst/>
              <a:cxnLst/>
              <a:rect l="l" t="t" r="r" b="b"/>
              <a:pathLst>
                <a:path w="2156" h="2152" extrusionOk="0">
                  <a:moveTo>
                    <a:pt x="1304" y="0"/>
                  </a:moveTo>
                  <a:lnTo>
                    <a:pt x="956" y="571"/>
                  </a:lnTo>
                  <a:lnTo>
                    <a:pt x="381" y="221"/>
                  </a:lnTo>
                  <a:lnTo>
                    <a:pt x="0" y="848"/>
                  </a:lnTo>
                  <a:lnTo>
                    <a:pt x="574" y="1198"/>
                  </a:lnTo>
                  <a:lnTo>
                    <a:pt x="225" y="1772"/>
                  </a:lnTo>
                  <a:lnTo>
                    <a:pt x="850" y="2152"/>
                  </a:lnTo>
                  <a:lnTo>
                    <a:pt x="1200" y="1578"/>
                  </a:lnTo>
                  <a:lnTo>
                    <a:pt x="1774" y="1928"/>
                  </a:lnTo>
                  <a:lnTo>
                    <a:pt x="2155" y="1301"/>
                  </a:lnTo>
                  <a:lnTo>
                    <a:pt x="1581" y="951"/>
                  </a:lnTo>
                  <a:lnTo>
                    <a:pt x="1928" y="380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906;p25">
              <a:extLst>
                <a:ext uri="{FF2B5EF4-FFF2-40B4-BE49-F238E27FC236}">
                  <a16:creationId xmlns:a16="http://schemas.microsoft.com/office/drawing/2014/main" id="{5931A1AA-8258-517D-4D33-90D1B8858463}"/>
                </a:ext>
              </a:extLst>
            </p:cNvPr>
            <p:cNvSpPr/>
            <p:nvPr/>
          </p:nvSpPr>
          <p:spPr>
            <a:xfrm>
              <a:off x="5250924" y="4125621"/>
              <a:ext cx="160529" cy="160782"/>
            </a:xfrm>
            <a:custGeom>
              <a:avLst/>
              <a:gdLst/>
              <a:ahLst/>
              <a:cxnLst/>
              <a:rect l="l" t="t" r="r" b="b"/>
              <a:pathLst>
                <a:path w="5692" h="5701" extrusionOk="0">
                  <a:moveTo>
                    <a:pt x="2508" y="0"/>
                  </a:moveTo>
                  <a:lnTo>
                    <a:pt x="796" y="846"/>
                  </a:lnTo>
                  <a:lnTo>
                    <a:pt x="1572" y="2417"/>
                  </a:lnTo>
                  <a:lnTo>
                    <a:pt x="1" y="3193"/>
                  </a:lnTo>
                  <a:lnTo>
                    <a:pt x="846" y="4905"/>
                  </a:lnTo>
                  <a:lnTo>
                    <a:pt x="2418" y="4130"/>
                  </a:lnTo>
                  <a:lnTo>
                    <a:pt x="3192" y="5701"/>
                  </a:lnTo>
                  <a:lnTo>
                    <a:pt x="4904" y="4856"/>
                  </a:lnTo>
                  <a:lnTo>
                    <a:pt x="4129" y="3285"/>
                  </a:lnTo>
                  <a:lnTo>
                    <a:pt x="5691" y="2513"/>
                  </a:lnTo>
                  <a:lnTo>
                    <a:pt x="4845" y="801"/>
                  </a:lnTo>
                  <a:lnTo>
                    <a:pt x="3284" y="1572"/>
                  </a:lnTo>
                  <a:lnTo>
                    <a:pt x="25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907;p25">
              <a:extLst>
                <a:ext uri="{FF2B5EF4-FFF2-40B4-BE49-F238E27FC236}">
                  <a16:creationId xmlns:a16="http://schemas.microsoft.com/office/drawing/2014/main" id="{0BFE92D1-AAB7-E206-2647-1358906E9BF8}"/>
                </a:ext>
              </a:extLst>
            </p:cNvPr>
            <p:cNvSpPr/>
            <p:nvPr/>
          </p:nvSpPr>
          <p:spPr>
            <a:xfrm>
              <a:off x="5308761" y="3481598"/>
              <a:ext cx="340207" cy="308423"/>
            </a:xfrm>
            <a:custGeom>
              <a:avLst/>
              <a:gdLst/>
              <a:ahLst/>
              <a:cxnLst/>
              <a:rect l="l" t="t" r="r" b="b"/>
              <a:pathLst>
                <a:path w="12063" h="10936" extrusionOk="0">
                  <a:moveTo>
                    <a:pt x="2360" y="0"/>
                  </a:moveTo>
                  <a:cubicBezTo>
                    <a:pt x="1766" y="0"/>
                    <a:pt x="1175" y="248"/>
                    <a:pt x="759" y="731"/>
                  </a:cubicBezTo>
                  <a:cubicBezTo>
                    <a:pt x="0" y="1610"/>
                    <a:pt x="100" y="2950"/>
                    <a:pt x="980" y="3706"/>
                  </a:cubicBezTo>
                  <a:lnTo>
                    <a:pt x="9366" y="10936"/>
                  </a:lnTo>
                  <a:lnTo>
                    <a:pt x="12063" y="7688"/>
                  </a:lnTo>
                  <a:lnTo>
                    <a:pt x="3735" y="510"/>
                  </a:lnTo>
                  <a:cubicBezTo>
                    <a:pt x="3339" y="168"/>
                    <a:pt x="2848" y="0"/>
                    <a:pt x="2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908;p25">
              <a:extLst>
                <a:ext uri="{FF2B5EF4-FFF2-40B4-BE49-F238E27FC236}">
                  <a16:creationId xmlns:a16="http://schemas.microsoft.com/office/drawing/2014/main" id="{0B82F633-EC9F-1A2F-F778-0620B2928682}"/>
                </a:ext>
              </a:extLst>
            </p:cNvPr>
            <p:cNvSpPr/>
            <p:nvPr/>
          </p:nvSpPr>
          <p:spPr>
            <a:xfrm>
              <a:off x="5329264" y="3499620"/>
              <a:ext cx="231007" cy="206781"/>
            </a:xfrm>
            <a:custGeom>
              <a:avLst/>
              <a:gdLst/>
              <a:ahLst/>
              <a:cxnLst/>
              <a:rect l="l" t="t" r="r" b="b"/>
              <a:pathLst>
                <a:path w="8191" h="7332" extrusionOk="0">
                  <a:moveTo>
                    <a:pt x="1860" y="1"/>
                  </a:moveTo>
                  <a:cubicBezTo>
                    <a:pt x="1392" y="1"/>
                    <a:pt x="926" y="196"/>
                    <a:pt x="598" y="576"/>
                  </a:cubicBezTo>
                  <a:cubicBezTo>
                    <a:pt x="0" y="1271"/>
                    <a:pt x="77" y="2327"/>
                    <a:pt x="771" y="2924"/>
                  </a:cubicBezTo>
                  <a:cubicBezTo>
                    <a:pt x="982" y="3108"/>
                    <a:pt x="1194" y="3290"/>
                    <a:pt x="1406" y="3473"/>
                  </a:cubicBezTo>
                  <a:cubicBezTo>
                    <a:pt x="2276" y="4222"/>
                    <a:pt x="3146" y="4972"/>
                    <a:pt x="4016" y="5722"/>
                  </a:cubicBezTo>
                  <a:cubicBezTo>
                    <a:pt x="4638" y="6259"/>
                    <a:pt x="5261" y="6796"/>
                    <a:pt x="5883" y="7331"/>
                  </a:cubicBezTo>
                  <a:cubicBezTo>
                    <a:pt x="5832" y="7224"/>
                    <a:pt x="5845" y="7105"/>
                    <a:pt x="5881" y="6994"/>
                  </a:cubicBezTo>
                  <a:cubicBezTo>
                    <a:pt x="6037" y="6465"/>
                    <a:pt x="6435" y="6096"/>
                    <a:pt x="6929" y="5879"/>
                  </a:cubicBezTo>
                  <a:cubicBezTo>
                    <a:pt x="7247" y="5738"/>
                    <a:pt x="7562" y="5612"/>
                    <a:pt x="7798" y="5347"/>
                  </a:cubicBezTo>
                  <a:cubicBezTo>
                    <a:pt x="7881" y="5253"/>
                    <a:pt x="8190" y="4924"/>
                    <a:pt x="8037" y="4792"/>
                  </a:cubicBezTo>
                  <a:cubicBezTo>
                    <a:pt x="8004" y="4763"/>
                    <a:pt x="2946" y="402"/>
                    <a:pt x="2946" y="402"/>
                  </a:cubicBezTo>
                  <a:cubicBezTo>
                    <a:pt x="2633" y="133"/>
                    <a:pt x="2246" y="1"/>
                    <a:pt x="1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909;p25">
              <a:extLst>
                <a:ext uri="{FF2B5EF4-FFF2-40B4-BE49-F238E27FC236}">
                  <a16:creationId xmlns:a16="http://schemas.microsoft.com/office/drawing/2014/main" id="{FB05BF11-8182-6C95-F15D-EBD0E2153917}"/>
                </a:ext>
              </a:extLst>
            </p:cNvPr>
            <p:cNvSpPr/>
            <p:nvPr/>
          </p:nvSpPr>
          <p:spPr>
            <a:xfrm>
              <a:off x="5559989" y="3687956"/>
              <a:ext cx="133003" cy="141238"/>
            </a:xfrm>
            <a:custGeom>
              <a:avLst/>
              <a:gdLst/>
              <a:ahLst/>
              <a:cxnLst/>
              <a:rect l="l" t="t" r="r" b="b"/>
              <a:pathLst>
                <a:path w="4716" h="5008" extrusionOk="0">
                  <a:moveTo>
                    <a:pt x="3159" y="1"/>
                  </a:moveTo>
                  <a:lnTo>
                    <a:pt x="1" y="3664"/>
                  </a:lnTo>
                  <a:lnTo>
                    <a:pt x="1558" y="5007"/>
                  </a:lnTo>
                  <a:lnTo>
                    <a:pt x="4716" y="1343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FD140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910;p25">
              <a:extLst>
                <a:ext uri="{FF2B5EF4-FFF2-40B4-BE49-F238E27FC236}">
                  <a16:creationId xmlns:a16="http://schemas.microsoft.com/office/drawing/2014/main" id="{22EF3F9E-ACE8-9566-3F15-2E7D1B576D28}"/>
                </a:ext>
              </a:extLst>
            </p:cNvPr>
            <p:cNvSpPr/>
            <p:nvPr/>
          </p:nvSpPr>
          <p:spPr>
            <a:xfrm>
              <a:off x="5621639" y="3678649"/>
              <a:ext cx="76231" cy="66163"/>
            </a:xfrm>
            <a:custGeom>
              <a:avLst/>
              <a:gdLst/>
              <a:ahLst/>
              <a:cxnLst/>
              <a:rect l="l" t="t" r="r" b="b"/>
              <a:pathLst>
                <a:path w="2703" h="2346" extrusionOk="0">
                  <a:moveTo>
                    <a:pt x="52" y="0"/>
                  </a:moveTo>
                  <a:lnTo>
                    <a:pt x="0" y="61"/>
                  </a:lnTo>
                  <a:lnTo>
                    <a:pt x="2651" y="2346"/>
                  </a:lnTo>
                  <a:lnTo>
                    <a:pt x="2703" y="228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911;p25">
              <a:extLst>
                <a:ext uri="{FF2B5EF4-FFF2-40B4-BE49-F238E27FC236}">
                  <a16:creationId xmlns:a16="http://schemas.microsoft.com/office/drawing/2014/main" id="{B30BCA55-E2BD-7F08-2AB0-7B4041549477}"/>
                </a:ext>
              </a:extLst>
            </p:cNvPr>
            <p:cNvSpPr/>
            <p:nvPr/>
          </p:nvSpPr>
          <p:spPr>
            <a:xfrm>
              <a:off x="5612615" y="3689112"/>
              <a:ext cx="76288" cy="66191"/>
            </a:xfrm>
            <a:custGeom>
              <a:avLst/>
              <a:gdLst/>
              <a:ahLst/>
              <a:cxnLst/>
              <a:rect l="l" t="t" r="r" b="b"/>
              <a:pathLst>
                <a:path w="2705" h="2347" extrusionOk="0">
                  <a:moveTo>
                    <a:pt x="54" y="1"/>
                  </a:moveTo>
                  <a:lnTo>
                    <a:pt x="1" y="61"/>
                  </a:lnTo>
                  <a:lnTo>
                    <a:pt x="2652" y="2346"/>
                  </a:lnTo>
                  <a:lnTo>
                    <a:pt x="2705" y="228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912;p25">
              <a:extLst>
                <a:ext uri="{FF2B5EF4-FFF2-40B4-BE49-F238E27FC236}">
                  <a16:creationId xmlns:a16="http://schemas.microsoft.com/office/drawing/2014/main" id="{C459BDA5-4E7C-66C1-1E4B-7E0796BD686E}"/>
                </a:ext>
              </a:extLst>
            </p:cNvPr>
            <p:cNvSpPr/>
            <p:nvPr/>
          </p:nvSpPr>
          <p:spPr>
            <a:xfrm>
              <a:off x="5603280" y="3699998"/>
              <a:ext cx="76260" cy="66163"/>
            </a:xfrm>
            <a:custGeom>
              <a:avLst/>
              <a:gdLst/>
              <a:ahLst/>
              <a:cxnLst/>
              <a:rect l="l" t="t" r="r" b="b"/>
              <a:pathLst>
                <a:path w="2704" h="2346" extrusionOk="0">
                  <a:moveTo>
                    <a:pt x="53" y="0"/>
                  </a:moveTo>
                  <a:lnTo>
                    <a:pt x="0" y="61"/>
                  </a:lnTo>
                  <a:lnTo>
                    <a:pt x="2651" y="2346"/>
                  </a:lnTo>
                  <a:lnTo>
                    <a:pt x="2704" y="228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913;p25">
              <a:extLst>
                <a:ext uri="{FF2B5EF4-FFF2-40B4-BE49-F238E27FC236}">
                  <a16:creationId xmlns:a16="http://schemas.microsoft.com/office/drawing/2014/main" id="{CAFA796F-4386-1E7A-9A2D-0132E434E1ED}"/>
                </a:ext>
              </a:extLst>
            </p:cNvPr>
            <p:cNvSpPr/>
            <p:nvPr/>
          </p:nvSpPr>
          <p:spPr>
            <a:xfrm>
              <a:off x="5593945" y="3710800"/>
              <a:ext cx="76288" cy="66191"/>
            </a:xfrm>
            <a:custGeom>
              <a:avLst/>
              <a:gdLst/>
              <a:ahLst/>
              <a:cxnLst/>
              <a:rect l="l" t="t" r="r" b="b"/>
              <a:pathLst>
                <a:path w="2705" h="2347" extrusionOk="0">
                  <a:moveTo>
                    <a:pt x="54" y="1"/>
                  </a:moveTo>
                  <a:lnTo>
                    <a:pt x="1" y="61"/>
                  </a:lnTo>
                  <a:lnTo>
                    <a:pt x="2651" y="2346"/>
                  </a:lnTo>
                  <a:lnTo>
                    <a:pt x="2704" y="228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914;p25">
              <a:extLst>
                <a:ext uri="{FF2B5EF4-FFF2-40B4-BE49-F238E27FC236}">
                  <a16:creationId xmlns:a16="http://schemas.microsoft.com/office/drawing/2014/main" id="{B8924ABE-B108-8809-A1FE-874E56BEBC13}"/>
                </a:ext>
              </a:extLst>
            </p:cNvPr>
            <p:cNvSpPr/>
            <p:nvPr/>
          </p:nvSpPr>
          <p:spPr>
            <a:xfrm>
              <a:off x="5584638" y="3721658"/>
              <a:ext cx="76231" cy="66163"/>
            </a:xfrm>
            <a:custGeom>
              <a:avLst/>
              <a:gdLst/>
              <a:ahLst/>
              <a:cxnLst/>
              <a:rect l="l" t="t" r="r" b="b"/>
              <a:pathLst>
                <a:path w="2703" h="2346" extrusionOk="0">
                  <a:moveTo>
                    <a:pt x="52" y="0"/>
                  </a:moveTo>
                  <a:lnTo>
                    <a:pt x="0" y="61"/>
                  </a:lnTo>
                  <a:lnTo>
                    <a:pt x="2651" y="2346"/>
                  </a:lnTo>
                  <a:lnTo>
                    <a:pt x="2703" y="228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915;p25">
              <a:extLst>
                <a:ext uri="{FF2B5EF4-FFF2-40B4-BE49-F238E27FC236}">
                  <a16:creationId xmlns:a16="http://schemas.microsoft.com/office/drawing/2014/main" id="{5B5A9F99-437B-6D48-9282-6F09E745F9EE}"/>
                </a:ext>
              </a:extLst>
            </p:cNvPr>
            <p:cNvSpPr/>
            <p:nvPr/>
          </p:nvSpPr>
          <p:spPr>
            <a:xfrm>
              <a:off x="5575274" y="3732488"/>
              <a:ext cx="76288" cy="66191"/>
            </a:xfrm>
            <a:custGeom>
              <a:avLst/>
              <a:gdLst/>
              <a:ahLst/>
              <a:cxnLst/>
              <a:rect l="l" t="t" r="r" b="b"/>
              <a:pathLst>
                <a:path w="2705" h="2347" extrusionOk="0">
                  <a:moveTo>
                    <a:pt x="54" y="1"/>
                  </a:moveTo>
                  <a:lnTo>
                    <a:pt x="1" y="61"/>
                  </a:lnTo>
                  <a:lnTo>
                    <a:pt x="2651" y="2346"/>
                  </a:lnTo>
                  <a:lnTo>
                    <a:pt x="2704" y="228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916;p25">
              <a:extLst>
                <a:ext uri="{FF2B5EF4-FFF2-40B4-BE49-F238E27FC236}">
                  <a16:creationId xmlns:a16="http://schemas.microsoft.com/office/drawing/2014/main" id="{F08392E3-260D-A6CF-8CCB-93B56791C984}"/>
                </a:ext>
              </a:extLst>
            </p:cNvPr>
            <p:cNvSpPr/>
            <p:nvPr/>
          </p:nvSpPr>
          <p:spPr>
            <a:xfrm>
              <a:off x="5565968" y="3743317"/>
              <a:ext cx="76260" cy="66163"/>
            </a:xfrm>
            <a:custGeom>
              <a:avLst/>
              <a:gdLst/>
              <a:ahLst/>
              <a:cxnLst/>
              <a:rect l="l" t="t" r="r" b="b"/>
              <a:pathLst>
                <a:path w="2704" h="2346" extrusionOk="0">
                  <a:moveTo>
                    <a:pt x="53" y="0"/>
                  </a:moveTo>
                  <a:lnTo>
                    <a:pt x="0" y="61"/>
                  </a:lnTo>
                  <a:lnTo>
                    <a:pt x="2651" y="2346"/>
                  </a:lnTo>
                  <a:lnTo>
                    <a:pt x="2704" y="228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917;p25">
              <a:extLst>
                <a:ext uri="{FF2B5EF4-FFF2-40B4-BE49-F238E27FC236}">
                  <a16:creationId xmlns:a16="http://schemas.microsoft.com/office/drawing/2014/main" id="{C103375E-5183-9CFC-F425-DE227435335A}"/>
                </a:ext>
              </a:extLst>
            </p:cNvPr>
            <p:cNvSpPr/>
            <p:nvPr/>
          </p:nvSpPr>
          <p:spPr>
            <a:xfrm>
              <a:off x="5556604" y="3754147"/>
              <a:ext cx="76231" cy="66163"/>
            </a:xfrm>
            <a:custGeom>
              <a:avLst/>
              <a:gdLst/>
              <a:ahLst/>
              <a:cxnLst/>
              <a:rect l="l" t="t" r="r" b="b"/>
              <a:pathLst>
                <a:path w="2703" h="2346" extrusionOk="0">
                  <a:moveTo>
                    <a:pt x="52" y="1"/>
                  </a:moveTo>
                  <a:lnTo>
                    <a:pt x="0" y="61"/>
                  </a:lnTo>
                  <a:lnTo>
                    <a:pt x="2651" y="2345"/>
                  </a:lnTo>
                  <a:lnTo>
                    <a:pt x="2703" y="2284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918;p25">
              <a:extLst>
                <a:ext uri="{FF2B5EF4-FFF2-40B4-BE49-F238E27FC236}">
                  <a16:creationId xmlns:a16="http://schemas.microsoft.com/office/drawing/2014/main" id="{A3AD45CF-0E60-5528-6606-41D81D0EA861}"/>
                </a:ext>
              </a:extLst>
            </p:cNvPr>
            <p:cNvSpPr/>
            <p:nvPr/>
          </p:nvSpPr>
          <p:spPr>
            <a:xfrm>
              <a:off x="5547269" y="3764949"/>
              <a:ext cx="76260" cy="66191"/>
            </a:xfrm>
            <a:custGeom>
              <a:avLst/>
              <a:gdLst/>
              <a:ahLst/>
              <a:cxnLst/>
              <a:rect l="l" t="t" r="r" b="b"/>
              <a:pathLst>
                <a:path w="2704" h="2347" extrusionOk="0">
                  <a:moveTo>
                    <a:pt x="53" y="1"/>
                  </a:moveTo>
                  <a:lnTo>
                    <a:pt x="1" y="62"/>
                  </a:lnTo>
                  <a:lnTo>
                    <a:pt x="2652" y="2347"/>
                  </a:lnTo>
                  <a:lnTo>
                    <a:pt x="2703" y="2286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919;p25">
              <a:extLst>
                <a:ext uri="{FF2B5EF4-FFF2-40B4-BE49-F238E27FC236}">
                  <a16:creationId xmlns:a16="http://schemas.microsoft.com/office/drawing/2014/main" id="{4CFCBD8C-B41F-DCEF-3381-32F38F84345E}"/>
                </a:ext>
              </a:extLst>
            </p:cNvPr>
            <p:cNvSpPr/>
            <p:nvPr/>
          </p:nvSpPr>
          <p:spPr>
            <a:xfrm>
              <a:off x="5434516" y="3553486"/>
              <a:ext cx="169864" cy="147104"/>
            </a:xfrm>
            <a:custGeom>
              <a:avLst/>
              <a:gdLst/>
              <a:ahLst/>
              <a:cxnLst/>
              <a:rect l="l" t="t" r="r" b="b"/>
              <a:pathLst>
                <a:path w="6023" h="5216" extrusionOk="0">
                  <a:moveTo>
                    <a:pt x="386" y="0"/>
                  </a:moveTo>
                  <a:cubicBezTo>
                    <a:pt x="289" y="0"/>
                    <a:pt x="193" y="41"/>
                    <a:pt x="124" y="120"/>
                  </a:cubicBezTo>
                  <a:cubicBezTo>
                    <a:pt x="1" y="263"/>
                    <a:pt x="17" y="480"/>
                    <a:pt x="161" y="604"/>
                  </a:cubicBezTo>
                  <a:lnTo>
                    <a:pt x="5414" y="5132"/>
                  </a:lnTo>
                  <a:cubicBezTo>
                    <a:pt x="5478" y="5188"/>
                    <a:pt x="5558" y="5215"/>
                    <a:pt x="5637" y="5215"/>
                  </a:cubicBezTo>
                  <a:cubicBezTo>
                    <a:pt x="5734" y="5215"/>
                    <a:pt x="5831" y="5175"/>
                    <a:pt x="5898" y="5096"/>
                  </a:cubicBezTo>
                  <a:cubicBezTo>
                    <a:pt x="6023" y="4953"/>
                    <a:pt x="6006" y="4736"/>
                    <a:pt x="5863" y="4611"/>
                  </a:cubicBezTo>
                  <a:lnTo>
                    <a:pt x="609" y="83"/>
                  </a:lnTo>
                  <a:cubicBezTo>
                    <a:pt x="544" y="28"/>
                    <a:pt x="465" y="0"/>
                    <a:pt x="38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920;p25">
              <a:extLst>
                <a:ext uri="{FF2B5EF4-FFF2-40B4-BE49-F238E27FC236}">
                  <a16:creationId xmlns:a16="http://schemas.microsoft.com/office/drawing/2014/main" id="{C721FBEE-C8A7-5949-BE70-19DFAD387495}"/>
                </a:ext>
              </a:extLst>
            </p:cNvPr>
            <p:cNvSpPr/>
            <p:nvPr/>
          </p:nvSpPr>
          <p:spPr>
            <a:xfrm>
              <a:off x="5413561" y="3535352"/>
              <a:ext cx="21490" cy="19319"/>
            </a:xfrm>
            <a:custGeom>
              <a:avLst/>
              <a:gdLst/>
              <a:ahLst/>
              <a:cxnLst/>
              <a:rect l="l" t="t" r="r" b="b"/>
              <a:pathLst>
                <a:path w="762" h="685" extrusionOk="0">
                  <a:moveTo>
                    <a:pt x="385" y="1"/>
                  </a:moveTo>
                  <a:cubicBezTo>
                    <a:pt x="290" y="1"/>
                    <a:pt x="195" y="41"/>
                    <a:pt x="128" y="118"/>
                  </a:cubicBezTo>
                  <a:lnTo>
                    <a:pt x="121" y="126"/>
                  </a:lnTo>
                  <a:cubicBezTo>
                    <a:pt x="0" y="267"/>
                    <a:pt x="17" y="482"/>
                    <a:pt x="157" y="603"/>
                  </a:cubicBezTo>
                  <a:cubicBezTo>
                    <a:pt x="220" y="657"/>
                    <a:pt x="298" y="684"/>
                    <a:pt x="376" y="684"/>
                  </a:cubicBezTo>
                  <a:cubicBezTo>
                    <a:pt x="472" y="684"/>
                    <a:pt x="567" y="644"/>
                    <a:pt x="634" y="567"/>
                  </a:cubicBezTo>
                  <a:lnTo>
                    <a:pt x="640" y="559"/>
                  </a:lnTo>
                  <a:cubicBezTo>
                    <a:pt x="761" y="418"/>
                    <a:pt x="745" y="203"/>
                    <a:pt x="604" y="82"/>
                  </a:cubicBezTo>
                  <a:cubicBezTo>
                    <a:pt x="541" y="27"/>
                    <a:pt x="463" y="1"/>
                    <a:pt x="38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921;p25">
              <a:extLst>
                <a:ext uri="{FF2B5EF4-FFF2-40B4-BE49-F238E27FC236}">
                  <a16:creationId xmlns:a16="http://schemas.microsoft.com/office/drawing/2014/main" id="{E418FC56-FA8D-49FC-D1D2-9AA1E88D7CD3}"/>
                </a:ext>
              </a:extLst>
            </p:cNvPr>
            <p:cNvSpPr/>
            <p:nvPr/>
          </p:nvSpPr>
          <p:spPr>
            <a:xfrm>
              <a:off x="3737712" y="2040168"/>
              <a:ext cx="308056" cy="368832"/>
            </a:xfrm>
            <a:custGeom>
              <a:avLst/>
              <a:gdLst/>
              <a:ahLst/>
              <a:cxnLst/>
              <a:rect l="l" t="t" r="r" b="b"/>
              <a:pathLst>
                <a:path w="10923" h="13078" extrusionOk="0">
                  <a:moveTo>
                    <a:pt x="3612" y="0"/>
                  </a:moveTo>
                  <a:lnTo>
                    <a:pt x="1" y="2589"/>
                  </a:lnTo>
                  <a:lnTo>
                    <a:pt x="6569" y="12118"/>
                  </a:lnTo>
                  <a:cubicBezTo>
                    <a:pt x="6999" y="12742"/>
                    <a:pt x="7697" y="13077"/>
                    <a:pt x="8404" y="13077"/>
                  </a:cubicBezTo>
                  <a:cubicBezTo>
                    <a:pt x="8839" y="13077"/>
                    <a:pt x="9277" y="12951"/>
                    <a:pt x="9660" y="12687"/>
                  </a:cubicBezTo>
                  <a:cubicBezTo>
                    <a:pt x="10667" y="11992"/>
                    <a:pt x="10922" y="10603"/>
                    <a:pt x="10228" y="9596"/>
                  </a:cubicBezTo>
                  <a:lnTo>
                    <a:pt x="3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922;p25">
              <a:extLst>
                <a:ext uri="{FF2B5EF4-FFF2-40B4-BE49-F238E27FC236}">
                  <a16:creationId xmlns:a16="http://schemas.microsoft.com/office/drawing/2014/main" id="{C6808F93-0C05-7784-62CF-4D56306F6028}"/>
                </a:ext>
              </a:extLst>
            </p:cNvPr>
            <p:cNvSpPr/>
            <p:nvPr/>
          </p:nvSpPr>
          <p:spPr>
            <a:xfrm>
              <a:off x="3812167" y="2146041"/>
              <a:ext cx="213493" cy="242457"/>
            </a:xfrm>
            <a:custGeom>
              <a:avLst/>
              <a:gdLst/>
              <a:ahLst/>
              <a:cxnLst/>
              <a:rect l="l" t="t" r="r" b="b"/>
              <a:pathLst>
                <a:path w="7570" h="8597" extrusionOk="0">
                  <a:moveTo>
                    <a:pt x="2990" y="1"/>
                  </a:moveTo>
                  <a:cubicBezTo>
                    <a:pt x="3014" y="123"/>
                    <a:pt x="2969" y="240"/>
                    <a:pt x="2906" y="348"/>
                  </a:cubicBezTo>
                  <a:cubicBezTo>
                    <a:pt x="2606" y="845"/>
                    <a:pt x="2102" y="1115"/>
                    <a:pt x="1541" y="1204"/>
                  </a:cubicBezTo>
                  <a:cubicBezTo>
                    <a:pt x="1179" y="1262"/>
                    <a:pt x="824" y="1306"/>
                    <a:pt x="514" y="1515"/>
                  </a:cubicBezTo>
                  <a:cubicBezTo>
                    <a:pt x="405" y="1587"/>
                    <a:pt x="1" y="1841"/>
                    <a:pt x="122" y="2016"/>
                  </a:cubicBezTo>
                  <a:cubicBezTo>
                    <a:pt x="147" y="2052"/>
                    <a:pt x="4138" y="7841"/>
                    <a:pt x="4138" y="7841"/>
                  </a:cubicBezTo>
                  <a:cubicBezTo>
                    <a:pt x="4477" y="8332"/>
                    <a:pt x="5026" y="8596"/>
                    <a:pt x="5584" y="8596"/>
                  </a:cubicBezTo>
                  <a:cubicBezTo>
                    <a:pt x="5927" y="8596"/>
                    <a:pt x="6273" y="8496"/>
                    <a:pt x="6575" y="8288"/>
                  </a:cubicBezTo>
                  <a:cubicBezTo>
                    <a:pt x="7368" y="7740"/>
                    <a:pt x="7569" y="6644"/>
                    <a:pt x="7022" y="5851"/>
                  </a:cubicBezTo>
                  <a:cubicBezTo>
                    <a:pt x="6856" y="5609"/>
                    <a:pt x="6688" y="5366"/>
                    <a:pt x="6521" y="5124"/>
                  </a:cubicBezTo>
                  <a:cubicBezTo>
                    <a:pt x="5835" y="4128"/>
                    <a:pt x="5149" y="3134"/>
                    <a:pt x="4464" y="2138"/>
                  </a:cubicBezTo>
                  <a:cubicBezTo>
                    <a:pt x="3972" y="1424"/>
                    <a:pt x="3482" y="713"/>
                    <a:pt x="2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923;p25">
              <a:extLst>
                <a:ext uri="{FF2B5EF4-FFF2-40B4-BE49-F238E27FC236}">
                  <a16:creationId xmlns:a16="http://schemas.microsoft.com/office/drawing/2014/main" id="{F8E41B19-31DB-F47A-D0D1-471A6E5394CB}"/>
                </a:ext>
              </a:extLst>
            </p:cNvPr>
            <p:cNvSpPr/>
            <p:nvPr/>
          </p:nvSpPr>
          <p:spPr>
            <a:xfrm>
              <a:off x="3699949" y="1992027"/>
              <a:ext cx="152858" cy="131762"/>
            </a:xfrm>
            <a:custGeom>
              <a:avLst/>
              <a:gdLst/>
              <a:ahLst/>
              <a:cxnLst/>
              <a:rect l="l" t="t" r="r" b="b"/>
              <a:pathLst>
                <a:path w="5420" h="4672" extrusionOk="0">
                  <a:moveTo>
                    <a:pt x="4191" y="1"/>
                  </a:moveTo>
                  <a:lnTo>
                    <a:pt x="0" y="2890"/>
                  </a:lnTo>
                  <a:lnTo>
                    <a:pt x="1228" y="4672"/>
                  </a:lnTo>
                  <a:lnTo>
                    <a:pt x="5420" y="1782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924;p25">
              <a:extLst>
                <a:ext uri="{FF2B5EF4-FFF2-40B4-BE49-F238E27FC236}">
                  <a16:creationId xmlns:a16="http://schemas.microsoft.com/office/drawing/2014/main" id="{905BD739-6348-7930-B944-5C5B0A9C713C}"/>
                </a:ext>
              </a:extLst>
            </p:cNvPr>
            <p:cNvSpPr/>
            <p:nvPr/>
          </p:nvSpPr>
          <p:spPr>
            <a:xfrm>
              <a:off x="3711992" y="2044906"/>
              <a:ext cx="60974" cy="86948"/>
            </a:xfrm>
            <a:custGeom>
              <a:avLst/>
              <a:gdLst/>
              <a:ahLst/>
              <a:cxnLst/>
              <a:rect l="l" t="t" r="r" b="b"/>
              <a:pathLst>
                <a:path w="2162" h="3083" extrusionOk="0">
                  <a:moveTo>
                    <a:pt x="70" y="1"/>
                  </a:moveTo>
                  <a:lnTo>
                    <a:pt x="1" y="49"/>
                  </a:lnTo>
                  <a:lnTo>
                    <a:pt x="2092" y="3082"/>
                  </a:lnTo>
                  <a:lnTo>
                    <a:pt x="2161" y="303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925;p25">
              <a:extLst>
                <a:ext uri="{FF2B5EF4-FFF2-40B4-BE49-F238E27FC236}">
                  <a16:creationId xmlns:a16="http://schemas.microsoft.com/office/drawing/2014/main" id="{D00A04F9-978D-32AC-0C00-D09CAEB70EE7}"/>
                </a:ext>
              </a:extLst>
            </p:cNvPr>
            <p:cNvSpPr/>
            <p:nvPr/>
          </p:nvSpPr>
          <p:spPr>
            <a:xfrm>
              <a:off x="3724401" y="2036361"/>
              <a:ext cx="60917" cy="86920"/>
            </a:xfrm>
            <a:custGeom>
              <a:avLst/>
              <a:gdLst/>
              <a:ahLst/>
              <a:cxnLst/>
              <a:rect l="l" t="t" r="r" b="b"/>
              <a:pathLst>
                <a:path w="2160" h="3082" extrusionOk="0">
                  <a:moveTo>
                    <a:pt x="70" y="1"/>
                  </a:moveTo>
                  <a:lnTo>
                    <a:pt x="0" y="48"/>
                  </a:lnTo>
                  <a:lnTo>
                    <a:pt x="2091" y="3081"/>
                  </a:lnTo>
                  <a:lnTo>
                    <a:pt x="2160" y="303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926;p25">
              <a:extLst>
                <a:ext uri="{FF2B5EF4-FFF2-40B4-BE49-F238E27FC236}">
                  <a16:creationId xmlns:a16="http://schemas.microsoft.com/office/drawing/2014/main" id="{465BC38C-40BE-D31B-0594-DABA05FF0867}"/>
                </a:ext>
              </a:extLst>
            </p:cNvPr>
            <p:cNvSpPr/>
            <p:nvPr/>
          </p:nvSpPr>
          <p:spPr>
            <a:xfrm>
              <a:off x="3736754" y="2027816"/>
              <a:ext cx="60974" cy="86920"/>
            </a:xfrm>
            <a:custGeom>
              <a:avLst/>
              <a:gdLst/>
              <a:ahLst/>
              <a:cxnLst/>
              <a:rect l="l" t="t" r="r" b="b"/>
              <a:pathLst>
                <a:path w="2162" h="3082" extrusionOk="0">
                  <a:moveTo>
                    <a:pt x="70" y="1"/>
                  </a:moveTo>
                  <a:lnTo>
                    <a:pt x="1" y="48"/>
                  </a:lnTo>
                  <a:lnTo>
                    <a:pt x="2092" y="3081"/>
                  </a:lnTo>
                  <a:lnTo>
                    <a:pt x="2161" y="303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927;p25">
              <a:extLst>
                <a:ext uri="{FF2B5EF4-FFF2-40B4-BE49-F238E27FC236}">
                  <a16:creationId xmlns:a16="http://schemas.microsoft.com/office/drawing/2014/main" id="{39C9F3CF-9654-108D-C237-EEE91EA1754D}"/>
                </a:ext>
              </a:extLst>
            </p:cNvPr>
            <p:cNvSpPr/>
            <p:nvPr/>
          </p:nvSpPr>
          <p:spPr>
            <a:xfrm>
              <a:off x="3749191" y="2019299"/>
              <a:ext cx="60917" cy="86920"/>
            </a:xfrm>
            <a:custGeom>
              <a:avLst/>
              <a:gdLst/>
              <a:ahLst/>
              <a:cxnLst/>
              <a:rect l="l" t="t" r="r" b="b"/>
              <a:pathLst>
                <a:path w="2160" h="3082" extrusionOk="0">
                  <a:moveTo>
                    <a:pt x="69" y="1"/>
                  </a:moveTo>
                  <a:lnTo>
                    <a:pt x="0" y="48"/>
                  </a:lnTo>
                  <a:lnTo>
                    <a:pt x="2090" y="3081"/>
                  </a:lnTo>
                  <a:lnTo>
                    <a:pt x="2160" y="303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928;p25">
              <a:extLst>
                <a:ext uri="{FF2B5EF4-FFF2-40B4-BE49-F238E27FC236}">
                  <a16:creationId xmlns:a16="http://schemas.microsoft.com/office/drawing/2014/main" id="{3F24748B-4F14-EC50-CD43-890E24A31314}"/>
                </a:ext>
              </a:extLst>
            </p:cNvPr>
            <p:cNvSpPr/>
            <p:nvPr/>
          </p:nvSpPr>
          <p:spPr>
            <a:xfrm>
              <a:off x="3761544" y="2010669"/>
              <a:ext cx="60974" cy="86920"/>
            </a:xfrm>
            <a:custGeom>
              <a:avLst/>
              <a:gdLst/>
              <a:ahLst/>
              <a:cxnLst/>
              <a:rect l="l" t="t" r="r" b="b"/>
              <a:pathLst>
                <a:path w="2162" h="3082" extrusionOk="0">
                  <a:moveTo>
                    <a:pt x="70" y="1"/>
                  </a:moveTo>
                  <a:lnTo>
                    <a:pt x="1" y="48"/>
                  </a:lnTo>
                  <a:lnTo>
                    <a:pt x="2092" y="3081"/>
                  </a:lnTo>
                  <a:lnTo>
                    <a:pt x="2161" y="303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929;p25">
              <a:extLst>
                <a:ext uri="{FF2B5EF4-FFF2-40B4-BE49-F238E27FC236}">
                  <a16:creationId xmlns:a16="http://schemas.microsoft.com/office/drawing/2014/main" id="{8E12BC8C-AFFB-A19E-148F-5C67D0DD6CDF}"/>
                </a:ext>
              </a:extLst>
            </p:cNvPr>
            <p:cNvSpPr/>
            <p:nvPr/>
          </p:nvSpPr>
          <p:spPr>
            <a:xfrm>
              <a:off x="3773953" y="2002123"/>
              <a:ext cx="60946" cy="86920"/>
            </a:xfrm>
            <a:custGeom>
              <a:avLst/>
              <a:gdLst/>
              <a:ahLst/>
              <a:cxnLst/>
              <a:rect l="l" t="t" r="r" b="b"/>
              <a:pathLst>
                <a:path w="2161" h="3082" extrusionOk="0">
                  <a:moveTo>
                    <a:pt x="70" y="1"/>
                  </a:moveTo>
                  <a:lnTo>
                    <a:pt x="1" y="48"/>
                  </a:lnTo>
                  <a:lnTo>
                    <a:pt x="2092" y="3081"/>
                  </a:lnTo>
                  <a:lnTo>
                    <a:pt x="2161" y="303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930;p25">
              <a:extLst>
                <a:ext uri="{FF2B5EF4-FFF2-40B4-BE49-F238E27FC236}">
                  <a16:creationId xmlns:a16="http://schemas.microsoft.com/office/drawing/2014/main" id="{CB8FCDBB-CCDB-C4CA-C45F-2E727A056141}"/>
                </a:ext>
              </a:extLst>
            </p:cNvPr>
            <p:cNvSpPr/>
            <p:nvPr/>
          </p:nvSpPr>
          <p:spPr>
            <a:xfrm>
              <a:off x="3786390" y="1993719"/>
              <a:ext cx="60946" cy="86892"/>
            </a:xfrm>
            <a:custGeom>
              <a:avLst/>
              <a:gdLst/>
              <a:ahLst/>
              <a:cxnLst/>
              <a:rect l="l" t="t" r="r" b="b"/>
              <a:pathLst>
                <a:path w="2161" h="3081" extrusionOk="0">
                  <a:moveTo>
                    <a:pt x="70" y="0"/>
                  </a:moveTo>
                  <a:lnTo>
                    <a:pt x="0" y="47"/>
                  </a:lnTo>
                  <a:lnTo>
                    <a:pt x="2091" y="3081"/>
                  </a:lnTo>
                  <a:lnTo>
                    <a:pt x="2161" y="303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931;p25">
              <a:extLst>
                <a:ext uri="{FF2B5EF4-FFF2-40B4-BE49-F238E27FC236}">
                  <a16:creationId xmlns:a16="http://schemas.microsoft.com/office/drawing/2014/main" id="{92FABEE0-D06E-C191-58FB-51491AF06D74}"/>
                </a:ext>
              </a:extLst>
            </p:cNvPr>
            <p:cNvSpPr/>
            <p:nvPr/>
          </p:nvSpPr>
          <p:spPr>
            <a:xfrm>
              <a:off x="3780637" y="2125453"/>
              <a:ext cx="140025" cy="189944"/>
            </a:xfrm>
            <a:custGeom>
              <a:avLst/>
              <a:gdLst/>
              <a:ahLst/>
              <a:cxnLst/>
              <a:rect l="l" t="t" r="r" b="b"/>
              <a:pathLst>
                <a:path w="4965" h="6735" extrusionOk="0">
                  <a:moveTo>
                    <a:pt x="410" y="0"/>
                  </a:moveTo>
                  <a:cubicBezTo>
                    <a:pt x="339" y="0"/>
                    <a:pt x="268" y="21"/>
                    <a:pt x="205" y="64"/>
                  </a:cubicBezTo>
                  <a:cubicBezTo>
                    <a:pt x="41" y="177"/>
                    <a:pt x="0" y="403"/>
                    <a:pt x="113" y="567"/>
                  </a:cubicBezTo>
                  <a:lnTo>
                    <a:pt x="4257" y="6578"/>
                  </a:lnTo>
                  <a:cubicBezTo>
                    <a:pt x="4327" y="6679"/>
                    <a:pt x="4440" y="6734"/>
                    <a:pt x="4555" y="6734"/>
                  </a:cubicBezTo>
                  <a:cubicBezTo>
                    <a:pt x="4626" y="6734"/>
                    <a:pt x="4697" y="6713"/>
                    <a:pt x="4760" y="6670"/>
                  </a:cubicBezTo>
                  <a:cubicBezTo>
                    <a:pt x="4924" y="6558"/>
                    <a:pt x="4965" y="6331"/>
                    <a:pt x="4852" y="6168"/>
                  </a:cubicBezTo>
                  <a:lnTo>
                    <a:pt x="708" y="157"/>
                  </a:lnTo>
                  <a:cubicBezTo>
                    <a:pt x="638" y="55"/>
                    <a:pt x="525" y="0"/>
                    <a:pt x="410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932;p25">
              <a:extLst>
                <a:ext uri="{FF2B5EF4-FFF2-40B4-BE49-F238E27FC236}">
                  <a16:creationId xmlns:a16="http://schemas.microsoft.com/office/drawing/2014/main" id="{A03EBA05-A0C1-1918-2A04-FE0EF35CAA3A}"/>
                </a:ext>
              </a:extLst>
            </p:cNvPr>
            <p:cNvSpPr/>
            <p:nvPr/>
          </p:nvSpPr>
          <p:spPr>
            <a:xfrm>
              <a:off x="3914147" y="2319176"/>
              <a:ext cx="23070" cy="20249"/>
            </a:xfrm>
            <a:custGeom>
              <a:avLst/>
              <a:gdLst/>
              <a:ahLst/>
              <a:cxnLst/>
              <a:rect l="l" t="t" r="r" b="b"/>
              <a:pathLst>
                <a:path w="818" h="718" extrusionOk="0">
                  <a:moveTo>
                    <a:pt x="414" y="0"/>
                  </a:moveTo>
                  <a:cubicBezTo>
                    <a:pt x="345" y="0"/>
                    <a:pt x="274" y="21"/>
                    <a:pt x="213" y="63"/>
                  </a:cubicBezTo>
                  <a:lnTo>
                    <a:pt x="203" y="70"/>
                  </a:lnTo>
                  <a:cubicBezTo>
                    <a:pt x="42" y="180"/>
                    <a:pt x="0" y="403"/>
                    <a:pt x="113" y="565"/>
                  </a:cubicBezTo>
                  <a:cubicBezTo>
                    <a:pt x="181" y="664"/>
                    <a:pt x="292" y="718"/>
                    <a:pt x="405" y="718"/>
                  </a:cubicBezTo>
                  <a:cubicBezTo>
                    <a:pt x="475" y="718"/>
                    <a:pt x="545" y="698"/>
                    <a:pt x="606" y="655"/>
                  </a:cubicBezTo>
                  <a:lnTo>
                    <a:pt x="616" y="648"/>
                  </a:lnTo>
                  <a:cubicBezTo>
                    <a:pt x="777" y="536"/>
                    <a:pt x="818" y="314"/>
                    <a:pt x="708" y="154"/>
                  </a:cubicBezTo>
                  <a:cubicBezTo>
                    <a:pt x="640" y="54"/>
                    <a:pt x="528" y="0"/>
                    <a:pt x="414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933;p25">
              <a:extLst>
                <a:ext uri="{FF2B5EF4-FFF2-40B4-BE49-F238E27FC236}">
                  <a16:creationId xmlns:a16="http://schemas.microsoft.com/office/drawing/2014/main" id="{DF017DE0-33D1-3BFE-7176-00FA1E1B3FD3}"/>
                </a:ext>
              </a:extLst>
            </p:cNvPr>
            <p:cNvSpPr/>
            <p:nvPr/>
          </p:nvSpPr>
          <p:spPr>
            <a:xfrm>
              <a:off x="3799419" y="2773800"/>
              <a:ext cx="87033" cy="43855"/>
            </a:xfrm>
            <a:custGeom>
              <a:avLst/>
              <a:gdLst/>
              <a:ahLst/>
              <a:cxnLst/>
              <a:rect l="l" t="t" r="r" b="b"/>
              <a:pathLst>
                <a:path w="3086" h="1555" extrusionOk="0">
                  <a:moveTo>
                    <a:pt x="2977" y="0"/>
                  </a:moveTo>
                  <a:cubicBezTo>
                    <a:pt x="2964" y="0"/>
                    <a:pt x="2950" y="4"/>
                    <a:pt x="2937" y="10"/>
                  </a:cubicBezTo>
                  <a:lnTo>
                    <a:pt x="68" y="1374"/>
                  </a:lnTo>
                  <a:cubicBezTo>
                    <a:pt x="20" y="1396"/>
                    <a:pt x="1" y="1452"/>
                    <a:pt x="23" y="1501"/>
                  </a:cubicBezTo>
                  <a:cubicBezTo>
                    <a:pt x="38" y="1534"/>
                    <a:pt x="73" y="1555"/>
                    <a:pt x="108" y="1555"/>
                  </a:cubicBezTo>
                  <a:cubicBezTo>
                    <a:pt x="122" y="1555"/>
                    <a:pt x="135" y="1551"/>
                    <a:pt x="150" y="1546"/>
                  </a:cubicBezTo>
                  <a:lnTo>
                    <a:pt x="3019" y="183"/>
                  </a:lnTo>
                  <a:cubicBezTo>
                    <a:pt x="3066" y="161"/>
                    <a:pt x="3086" y="104"/>
                    <a:pt x="3064" y="56"/>
                  </a:cubicBezTo>
                  <a:cubicBezTo>
                    <a:pt x="3048" y="21"/>
                    <a:pt x="3013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934;p25">
              <a:extLst>
                <a:ext uri="{FF2B5EF4-FFF2-40B4-BE49-F238E27FC236}">
                  <a16:creationId xmlns:a16="http://schemas.microsoft.com/office/drawing/2014/main" id="{68B07B7C-F8A3-D79A-FFDE-A5063D7E91C8}"/>
                </a:ext>
              </a:extLst>
            </p:cNvPr>
            <p:cNvSpPr/>
            <p:nvPr/>
          </p:nvSpPr>
          <p:spPr>
            <a:xfrm>
              <a:off x="3714699" y="2802538"/>
              <a:ext cx="92955" cy="69237"/>
            </a:xfrm>
            <a:custGeom>
              <a:avLst/>
              <a:gdLst/>
              <a:ahLst/>
              <a:cxnLst/>
              <a:rect l="l" t="t" r="r" b="b"/>
              <a:pathLst>
                <a:path w="3296" h="2455" extrusionOk="0">
                  <a:moveTo>
                    <a:pt x="2418" y="0"/>
                  </a:moveTo>
                  <a:cubicBezTo>
                    <a:pt x="2308" y="0"/>
                    <a:pt x="2196" y="24"/>
                    <a:pt x="2089" y="75"/>
                  </a:cubicBezTo>
                  <a:lnTo>
                    <a:pt x="1" y="1068"/>
                  </a:lnTo>
                  <a:lnTo>
                    <a:pt x="660" y="2455"/>
                  </a:lnTo>
                  <a:lnTo>
                    <a:pt x="2748" y="1462"/>
                  </a:lnTo>
                  <a:cubicBezTo>
                    <a:pt x="3132" y="1280"/>
                    <a:pt x="3296" y="822"/>
                    <a:pt x="3112" y="439"/>
                  </a:cubicBezTo>
                  <a:cubicBezTo>
                    <a:pt x="2981" y="162"/>
                    <a:pt x="2705" y="0"/>
                    <a:pt x="2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935;p25">
              <a:extLst>
                <a:ext uri="{FF2B5EF4-FFF2-40B4-BE49-F238E27FC236}">
                  <a16:creationId xmlns:a16="http://schemas.microsoft.com/office/drawing/2014/main" id="{C8A2AB20-1B3D-F343-19AB-CFDEBFE86572}"/>
                </a:ext>
              </a:extLst>
            </p:cNvPr>
            <p:cNvSpPr/>
            <p:nvPr/>
          </p:nvSpPr>
          <p:spPr>
            <a:xfrm>
              <a:off x="3434761" y="2934865"/>
              <a:ext cx="73975" cy="71606"/>
            </a:xfrm>
            <a:custGeom>
              <a:avLst/>
              <a:gdLst/>
              <a:ahLst/>
              <a:cxnLst/>
              <a:rect l="l" t="t" r="r" b="b"/>
              <a:pathLst>
                <a:path w="2623" h="2539" extrusionOk="0">
                  <a:moveTo>
                    <a:pt x="1829" y="0"/>
                  </a:moveTo>
                  <a:lnTo>
                    <a:pt x="0" y="870"/>
                  </a:lnTo>
                  <a:lnTo>
                    <a:pt x="793" y="2539"/>
                  </a:lnTo>
                  <a:lnTo>
                    <a:pt x="2622" y="166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936;p25">
              <a:extLst>
                <a:ext uri="{FF2B5EF4-FFF2-40B4-BE49-F238E27FC236}">
                  <a16:creationId xmlns:a16="http://schemas.microsoft.com/office/drawing/2014/main" id="{23E9912A-AD89-DAA0-2C8B-E3D86CB4F0E1}"/>
                </a:ext>
              </a:extLst>
            </p:cNvPr>
            <p:cNvSpPr/>
            <p:nvPr/>
          </p:nvSpPr>
          <p:spPr>
            <a:xfrm>
              <a:off x="3409238" y="2928716"/>
              <a:ext cx="63315" cy="116081"/>
            </a:xfrm>
            <a:custGeom>
              <a:avLst/>
              <a:gdLst/>
              <a:ahLst/>
              <a:cxnLst/>
              <a:rect l="l" t="t" r="r" b="b"/>
              <a:pathLst>
                <a:path w="2245" h="4116" extrusionOk="0">
                  <a:moveTo>
                    <a:pt x="247" y="0"/>
                  </a:moveTo>
                  <a:cubicBezTo>
                    <a:pt x="215" y="0"/>
                    <a:pt x="184" y="7"/>
                    <a:pt x="154" y="22"/>
                  </a:cubicBezTo>
                  <a:cubicBezTo>
                    <a:pt x="48" y="73"/>
                    <a:pt x="1" y="202"/>
                    <a:pt x="52" y="310"/>
                  </a:cubicBezTo>
                  <a:lnTo>
                    <a:pt x="1802" y="3992"/>
                  </a:lnTo>
                  <a:cubicBezTo>
                    <a:pt x="1839" y="4070"/>
                    <a:pt x="1917" y="4115"/>
                    <a:pt x="1998" y="4115"/>
                  </a:cubicBezTo>
                  <a:cubicBezTo>
                    <a:pt x="2029" y="4115"/>
                    <a:pt x="2060" y="4109"/>
                    <a:pt x="2091" y="4094"/>
                  </a:cubicBezTo>
                  <a:cubicBezTo>
                    <a:pt x="2197" y="4044"/>
                    <a:pt x="2245" y="3914"/>
                    <a:pt x="2192" y="3807"/>
                  </a:cubicBezTo>
                  <a:lnTo>
                    <a:pt x="441" y="124"/>
                  </a:lnTo>
                  <a:cubicBezTo>
                    <a:pt x="405" y="47"/>
                    <a:pt x="327" y="0"/>
                    <a:pt x="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937;p25">
              <a:extLst>
                <a:ext uri="{FF2B5EF4-FFF2-40B4-BE49-F238E27FC236}">
                  <a16:creationId xmlns:a16="http://schemas.microsoft.com/office/drawing/2014/main" id="{83B846E8-8FA1-2474-1751-A888D44D7404}"/>
                </a:ext>
              </a:extLst>
            </p:cNvPr>
            <p:cNvSpPr/>
            <p:nvPr/>
          </p:nvSpPr>
          <p:spPr>
            <a:xfrm>
              <a:off x="3486513" y="2804202"/>
              <a:ext cx="260309" cy="198066"/>
            </a:xfrm>
            <a:custGeom>
              <a:avLst/>
              <a:gdLst/>
              <a:ahLst/>
              <a:cxnLst/>
              <a:rect l="l" t="t" r="r" b="b"/>
              <a:pathLst>
                <a:path w="9230" h="7023" extrusionOk="0">
                  <a:moveTo>
                    <a:pt x="7611" y="1"/>
                  </a:moveTo>
                  <a:lnTo>
                    <a:pt x="1" y="3618"/>
                  </a:lnTo>
                  <a:lnTo>
                    <a:pt x="1619" y="7023"/>
                  </a:lnTo>
                  <a:lnTo>
                    <a:pt x="9230" y="3406"/>
                  </a:lnTo>
                  <a:lnTo>
                    <a:pt x="7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38;p25">
              <a:extLst>
                <a:ext uri="{FF2B5EF4-FFF2-40B4-BE49-F238E27FC236}">
                  <a16:creationId xmlns:a16="http://schemas.microsoft.com/office/drawing/2014/main" id="{1806375B-5668-696A-3505-7EB9C6A3F7C9}"/>
                </a:ext>
              </a:extLst>
            </p:cNvPr>
            <p:cNvSpPr/>
            <p:nvPr/>
          </p:nvSpPr>
          <p:spPr>
            <a:xfrm>
              <a:off x="3561137" y="2814073"/>
              <a:ext cx="175843" cy="147612"/>
            </a:xfrm>
            <a:custGeom>
              <a:avLst/>
              <a:gdLst/>
              <a:ahLst/>
              <a:cxnLst/>
              <a:rect l="l" t="t" r="r" b="b"/>
              <a:pathLst>
                <a:path w="6235" h="5234" extrusionOk="0">
                  <a:moveTo>
                    <a:pt x="4842" y="1"/>
                  </a:moveTo>
                  <a:lnTo>
                    <a:pt x="1" y="2301"/>
                  </a:lnTo>
                  <a:lnTo>
                    <a:pt x="1393" y="5233"/>
                  </a:lnTo>
                  <a:lnTo>
                    <a:pt x="6234" y="2933"/>
                  </a:lnTo>
                  <a:lnTo>
                    <a:pt x="4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939;p25">
              <a:extLst>
                <a:ext uri="{FF2B5EF4-FFF2-40B4-BE49-F238E27FC236}">
                  <a16:creationId xmlns:a16="http://schemas.microsoft.com/office/drawing/2014/main" id="{7F62EC0A-3B0A-D582-75F7-F4D3520344FB}"/>
                </a:ext>
              </a:extLst>
            </p:cNvPr>
            <p:cNvSpPr/>
            <p:nvPr/>
          </p:nvSpPr>
          <p:spPr>
            <a:xfrm>
              <a:off x="3530988" y="2878967"/>
              <a:ext cx="69435" cy="96988"/>
            </a:xfrm>
            <a:custGeom>
              <a:avLst/>
              <a:gdLst/>
              <a:ahLst/>
              <a:cxnLst/>
              <a:rect l="l" t="t" r="r" b="b"/>
              <a:pathLst>
                <a:path w="2462" h="3439" extrusionOk="0">
                  <a:moveTo>
                    <a:pt x="1068" y="0"/>
                  </a:moveTo>
                  <a:lnTo>
                    <a:pt x="0" y="507"/>
                  </a:lnTo>
                  <a:lnTo>
                    <a:pt x="1394" y="3439"/>
                  </a:lnTo>
                  <a:lnTo>
                    <a:pt x="2461" y="293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940;p25">
              <a:extLst>
                <a:ext uri="{FF2B5EF4-FFF2-40B4-BE49-F238E27FC236}">
                  <a16:creationId xmlns:a16="http://schemas.microsoft.com/office/drawing/2014/main" id="{4081198C-3442-B2B0-C371-9B59ACA4F6E9}"/>
                </a:ext>
              </a:extLst>
            </p:cNvPr>
            <p:cNvSpPr/>
            <p:nvPr/>
          </p:nvSpPr>
          <p:spPr>
            <a:xfrm>
              <a:off x="3452218" y="2864161"/>
              <a:ext cx="99724" cy="187095"/>
            </a:xfrm>
            <a:custGeom>
              <a:avLst/>
              <a:gdLst/>
              <a:ahLst/>
              <a:cxnLst/>
              <a:rect l="l" t="t" r="r" b="b"/>
              <a:pathLst>
                <a:path w="3536" h="6634" extrusionOk="0">
                  <a:moveTo>
                    <a:pt x="351" y="1"/>
                  </a:moveTo>
                  <a:cubicBezTo>
                    <a:pt x="315" y="1"/>
                    <a:pt x="278" y="9"/>
                    <a:pt x="244" y="25"/>
                  </a:cubicBezTo>
                  <a:lnTo>
                    <a:pt x="178" y="56"/>
                  </a:lnTo>
                  <a:cubicBezTo>
                    <a:pt x="52" y="115"/>
                    <a:pt x="0" y="264"/>
                    <a:pt x="60" y="390"/>
                  </a:cubicBezTo>
                  <a:lnTo>
                    <a:pt x="2958" y="6490"/>
                  </a:lnTo>
                  <a:cubicBezTo>
                    <a:pt x="3001" y="6580"/>
                    <a:pt x="3091" y="6633"/>
                    <a:pt x="3185" y="6633"/>
                  </a:cubicBezTo>
                  <a:cubicBezTo>
                    <a:pt x="3220" y="6633"/>
                    <a:pt x="3257" y="6626"/>
                    <a:pt x="3291" y="6609"/>
                  </a:cubicBezTo>
                  <a:lnTo>
                    <a:pt x="3357" y="6577"/>
                  </a:lnTo>
                  <a:cubicBezTo>
                    <a:pt x="3482" y="6518"/>
                    <a:pt x="3536" y="6369"/>
                    <a:pt x="3476" y="6244"/>
                  </a:cubicBezTo>
                  <a:lnTo>
                    <a:pt x="578" y="143"/>
                  </a:lnTo>
                  <a:cubicBezTo>
                    <a:pt x="535" y="54"/>
                    <a:pt x="445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941;p25">
              <a:extLst>
                <a:ext uri="{FF2B5EF4-FFF2-40B4-BE49-F238E27FC236}">
                  <a16:creationId xmlns:a16="http://schemas.microsoft.com/office/drawing/2014/main" id="{97B5A677-EF3B-BCEE-61D0-C15882F941B4}"/>
                </a:ext>
              </a:extLst>
            </p:cNvPr>
            <p:cNvSpPr/>
            <p:nvPr/>
          </p:nvSpPr>
          <p:spPr>
            <a:xfrm>
              <a:off x="3508144" y="2841430"/>
              <a:ext cx="167523" cy="93689"/>
            </a:xfrm>
            <a:custGeom>
              <a:avLst/>
              <a:gdLst/>
              <a:ahLst/>
              <a:cxnLst/>
              <a:rect l="l" t="t" r="r" b="b"/>
              <a:pathLst>
                <a:path w="5940" h="3322" extrusionOk="0">
                  <a:moveTo>
                    <a:pt x="5440" y="0"/>
                  </a:moveTo>
                  <a:cubicBezTo>
                    <a:pt x="5388" y="0"/>
                    <a:pt x="5335" y="12"/>
                    <a:pt x="5284" y="36"/>
                  </a:cubicBezTo>
                  <a:lnTo>
                    <a:pt x="256" y="2454"/>
                  </a:lnTo>
                  <a:cubicBezTo>
                    <a:pt x="77" y="2541"/>
                    <a:pt x="0" y="2759"/>
                    <a:pt x="87" y="2938"/>
                  </a:cubicBezTo>
                  <a:lnTo>
                    <a:pt x="172" y="3117"/>
                  </a:lnTo>
                  <a:cubicBezTo>
                    <a:pt x="235" y="3246"/>
                    <a:pt x="365" y="3322"/>
                    <a:pt x="500" y="3322"/>
                  </a:cubicBezTo>
                  <a:cubicBezTo>
                    <a:pt x="552" y="3322"/>
                    <a:pt x="606" y="3310"/>
                    <a:pt x="656" y="3286"/>
                  </a:cubicBezTo>
                  <a:lnTo>
                    <a:pt x="5684" y="868"/>
                  </a:lnTo>
                  <a:cubicBezTo>
                    <a:pt x="5863" y="782"/>
                    <a:pt x="5940" y="563"/>
                    <a:pt x="5853" y="385"/>
                  </a:cubicBezTo>
                  <a:lnTo>
                    <a:pt x="5768" y="205"/>
                  </a:lnTo>
                  <a:cubicBezTo>
                    <a:pt x="5705" y="75"/>
                    <a:pt x="5575" y="0"/>
                    <a:pt x="5440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942;p25">
              <a:extLst>
                <a:ext uri="{FF2B5EF4-FFF2-40B4-BE49-F238E27FC236}">
                  <a16:creationId xmlns:a16="http://schemas.microsoft.com/office/drawing/2014/main" id="{4E0C7C39-E743-679C-186F-A10BB7CB50C0}"/>
                </a:ext>
              </a:extLst>
            </p:cNvPr>
            <p:cNvSpPr/>
            <p:nvPr/>
          </p:nvSpPr>
          <p:spPr>
            <a:xfrm>
              <a:off x="3674257" y="2830600"/>
              <a:ext cx="22534" cy="25241"/>
            </a:xfrm>
            <a:custGeom>
              <a:avLst/>
              <a:gdLst/>
              <a:ahLst/>
              <a:cxnLst/>
              <a:rect l="l" t="t" r="r" b="b"/>
              <a:pathLst>
                <a:path w="799" h="895" extrusionOk="0">
                  <a:moveTo>
                    <a:pt x="325" y="0"/>
                  </a:moveTo>
                  <a:cubicBezTo>
                    <a:pt x="286" y="0"/>
                    <a:pt x="247" y="9"/>
                    <a:pt x="211" y="26"/>
                  </a:cubicBezTo>
                  <a:lnTo>
                    <a:pt x="189" y="37"/>
                  </a:lnTo>
                  <a:cubicBezTo>
                    <a:pt x="56" y="100"/>
                    <a:pt x="0" y="262"/>
                    <a:pt x="63" y="394"/>
                  </a:cubicBezTo>
                  <a:lnTo>
                    <a:pt x="231" y="744"/>
                  </a:lnTo>
                  <a:cubicBezTo>
                    <a:pt x="278" y="839"/>
                    <a:pt x="374" y="895"/>
                    <a:pt x="474" y="895"/>
                  </a:cubicBezTo>
                  <a:cubicBezTo>
                    <a:pt x="513" y="895"/>
                    <a:pt x="552" y="887"/>
                    <a:pt x="588" y="869"/>
                  </a:cubicBezTo>
                  <a:lnTo>
                    <a:pt x="610" y="858"/>
                  </a:lnTo>
                  <a:cubicBezTo>
                    <a:pt x="743" y="794"/>
                    <a:pt x="799" y="633"/>
                    <a:pt x="736" y="501"/>
                  </a:cubicBezTo>
                  <a:lnTo>
                    <a:pt x="567" y="152"/>
                  </a:lnTo>
                  <a:cubicBezTo>
                    <a:pt x="521" y="57"/>
                    <a:pt x="424" y="0"/>
                    <a:pt x="325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943;p25">
              <a:extLst>
                <a:ext uri="{FF2B5EF4-FFF2-40B4-BE49-F238E27FC236}">
                  <a16:creationId xmlns:a16="http://schemas.microsoft.com/office/drawing/2014/main" id="{A4ADD7C7-C60E-A8CF-7036-C249B8D6D2ED}"/>
                </a:ext>
              </a:extLst>
            </p:cNvPr>
            <p:cNvSpPr/>
            <p:nvPr/>
          </p:nvSpPr>
          <p:spPr>
            <a:xfrm>
              <a:off x="5201338" y="2489829"/>
              <a:ext cx="57815" cy="85087"/>
            </a:xfrm>
            <a:custGeom>
              <a:avLst/>
              <a:gdLst/>
              <a:ahLst/>
              <a:cxnLst/>
              <a:rect l="l" t="t" r="r" b="b"/>
              <a:pathLst>
                <a:path w="2050" h="3017" extrusionOk="0">
                  <a:moveTo>
                    <a:pt x="1935" y="1"/>
                  </a:moveTo>
                  <a:cubicBezTo>
                    <a:pt x="1902" y="1"/>
                    <a:pt x="1870" y="17"/>
                    <a:pt x="1851" y="47"/>
                  </a:cubicBezTo>
                  <a:lnTo>
                    <a:pt x="29" y="2862"/>
                  </a:lnTo>
                  <a:cubicBezTo>
                    <a:pt x="0" y="2909"/>
                    <a:pt x="13" y="2971"/>
                    <a:pt x="59" y="3000"/>
                  </a:cubicBezTo>
                  <a:cubicBezTo>
                    <a:pt x="78" y="3011"/>
                    <a:pt x="95" y="3017"/>
                    <a:pt x="114" y="3017"/>
                  </a:cubicBezTo>
                  <a:cubicBezTo>
                    <a:pt x="147" y="3017"/>
                    <a:pt x="179" y="3000"/>
                    <a:pt x="199" y="2971"/>
                  </a:cubicBezTo>
                  <a:lnTo>
                    <a:pt x="2020" y="156"/>
                  </a:lnTo>
                  <a:cubicBezTo>
                    <a:pt x="2050" y="108"/>
                    <a:pt x="2036" y="47"/>
                    <a:pt x="1990" y="17"/>
                  </a:cubicBezTo>
                  <a:cubicBezTo>
                    <a:pt x="1973" y="6"/>
                    <a:pt x="1954" y="1"/>
                    <a:pt x="1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944;p25">
              <a:extLst>
                <a:ext uri="{FF2B5EF4-FFF2-40B4-BE49-F238E27FC236}">
                  <a16:creationId xmlns:a16="http://schemas.microsoft.com/office/drawing/2014/main" id="{EE654E9B-6A46-639A-27D1-E68F442977CE}"/>
                </a:ext>
              </a:extLst>
            </p:cNvPr>
            <p:cNvSpPr/>
            <p:nvPr/>
          </p:nvSpPr>
          <p:spPr>
            <a:xfrm>
              <a:off x="5242288" y="2403304"/>
              <a:ext cx="82746" cy="93096"/>
            </a:xfrm>
            <a:custGeom>
              <a:avLst/>
              <a:gdLst/>
              <a:ahLst/>
              <a:cxnLst/>
              <a:rect l="l" t="t" r="r" b="b"/>
              <a:pathLst>
                <a:path w="2934" h="3301" extrusionOk="0">
                  <a:moveTo>
                    <a:pt x="1570" y="0"/>
                  </a:moveTo>
                  <a:lnTo>
                    <a:pt x="245" y="2049"/>
                  </a:lnTo>
                  <a:cubicBezTo>
                    <a:pt x="0" y="2425"/>
                    <a:pt x="108" y="2927"/>
                    <a:pt x="484" y="3170"/>
                  </a:cubicBezTo>
                  <a:cubicBezTo>
                    <a:pt x="620" y="3258"/>
                    <a:pt x="774" y="3300"/>
                    <a:pt x="925" y="3300"/>
                  </a:cubicBezTo>
                  <a:cubicBezTo>
                    <a:pt x="1191" y="3300"/>
                    <a:pt x="1451" y="3170"/>
                    <a:pt x="1606" y="2931"/>
                  </a:cubicBezTo>
                  <a:lnTo>
                    <a:pt x="2933" y="881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45;p25">
              <a:extLst>
                <a:ext uri="{FF2B5EF4-FFF2-40B4-BE49-F238E27FC236}">
                  <a16:creationId xmlns:a16="http://schemas.microsoft.com/office/drawing/2014/main" id="{D6F067D2-62CD-172E-226D-5C197E168923}"/>
                </a:ext>
              </a:extLst>
            </p:cNvPr>
            <p:cNvSpPr/>
            <p:nvPr/>
          </p:nvSpPr>
          <p:spPr>
            <a:xfrm>
              <a:off x="5427127" y="2129373"/>
              <a:ext cx="79023" cy="80546"/>
            </a:xfrm>
            <a:custGeom>
              <a:avLst/>
              <a:gdLst/>
              <a:ahLst/>
              <a:cxnLst/>
              <a:rect l="l" t="t" r="r" b="b"/>
              <a:pathLst>
                <a:path w="2802" h="2856" extrusionOk="0">
                  <a:moveTo>
                    <a:pt x="1163" y="0"/>
                  </a:moveTo>
                  <a:lnTo>
                    <a:pt x="1" y="1795"/>
                  </a:lnTo>
                  <a:lnTo>
                    <a:pt x="1639" y="2856"/>
                  </a:lnTo>
                  <a:lnTo>
                    <a:pt x="2801" y="1061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946;p25">
              <a:extLst>
                <a:ext uri="{FF2B5EF4-FFF2-40B4-BE49-F238E27FC236}">
                  <a16:creationId xmlns:a16="http://schemas.microsoft.com/office/drawing/2014/main" id="{BE70E14C-923E-34D2-2D69-76E7F108525E}"/>
                </a:ext>
              </a:extLst>
            </p:cNvPr>
            <p:cNvSpPr/>
            <p:nvPr/>
          </p:nvSpPr>
          <p:spPr>
            <a:xfrm>
              <a:off x="5427381" y="2098407"/>
              <a:ext cx="116617" cy="78882"/>
            </a:xfrm>
            <a:custGeom>
              <a:avLst/>
              <a:gdLst/>
              <a:ahLst/>
              <a:cxnLst/>
              <a:rect l="l" t="t" r="r" b="b"/>
              <a:pathLst>
                <a:path w="4135" h="2797" extrusionOk="0">
                  <a:moveTo>
                    <a:pt x="260" y="0"/>
                  </a:moveTo>
                  <a:cubicBezTo>
                    <a:pt x="186" y="0"/>
                    <a:pt x="113" y="37"/>
                    <a:pt x="69" y="104"/>
                  </a:cubicBezTo>
                  <a:cubicBezTo>
                    <a:pt x="0" y="210"/>
                    <a:pt x="30" y="351"/>
                    <a:pt x="136" y="420"/>
                  </a:cubicBezTo>
                  <a:lnTo>
                    <a:pt x="3750" y="2760"/>
                  </a:lnTo>
                  <a:cubicBezTo>
                    <a:pt x="3788" y="2785"/>
                    <a:pt x="3831" y="2797"/>
                    <a:pt x="3874" y="2797"/>
                  </a:cubicBezTo>
                  <a:cubicBezTo>
                    <a:pt x="3949" y="2797"/>
                    <a:pt x="4022" y="2760"/>
                    <a:pt x="4066" y="2692"/>
                  </a:cubicBezTo>
                  <a:cubicBezTo>
                    <a:pt x="4134" y="2588"/>
                    <a:pt x="4104" y="2446"/>
                    <a:pt x="3997" y="2377"/>
                  </a:cubicBezTo>
                  <a:lnTo>
                    <a:pt x="384" y="37"/>
                  </a:lnTo>
                  <a:cubicBezTo>
                    <a:pt x="345" y="12"/>
                    <a:pt x="303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947;p25">
              <a:extLst>
                <a:ext uri="{FF2B5EF4-FFF2-40B4-BE49-F238E27FC236}">
                  <a16:creationId xmlns:a16="http://schemas.microsoft.com/office/drawing/2014/main" id="{C88A7A5E-3B0E-676B-B9CB-4525429455F9}"/>
                </a:ext>
              </a:extLst>
            </p:cNvPr>
            <p:cNvSpPr/>
            <p:nvPr/>
          </p:nvSpPr>
          <p:spPr>
            <a:xfrm>
              <a:off x="5258448" y="2174694"/>
              <a:ext cx="230640" cy="271703"/>
            </a:xfrm>
            <a:custGeom>
              <a:avLst/>
              <a:gdLst/>
              <a:ahLst/>
              <a:cxnLst/>
              <a:rect l="l" t="t" r="r" b="b"/>
              <a:pathLst>
                <a:path w="8178" h="9634" extrusionOk="0">
                  <a:moveTo>
                    <a:pt x="4837" y="1"/>
                  </a:moveTo>
                  <a:lnTo>
                    <a:pt x="0" y="7469"/>
                  </a:lnTo>
                  <a:lnTo>
                    <a:pt x="3341" y="9633"/>
                  </a:lnTo>
                  <a:lnTo>
                    <a:pt x="8177" y="2164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948;p25">
              <a:extLst>
                <a:ext uri="{FF2B5EF4-FFF2-40B4-BE49-F238E27FC236}">
                  <a16:creationId xmlns:a16="http://schemas.microsoft.com/office/drawing/2014/main" id="{C03552DA-63FB-D6AE-01BB-A0460EBE0BDE}"/>
                </a:ext>
              </a:extLst>
            </p:cNvPr>
            <p:cNvSpPr/>
            <p:nvPr/>
          </p:nvSpPr>
          <p:spPr>
            <a:xfrm>
              <a:off x="5269249" y="2249008"/>
              <a:ext cx="167946" cy="186560"/>
            </a:xfrm>
            <a:custGeom>
              <a:avLst/>
              <a:gdLst/>
              <a:ahLst/>
              <a:cxnLst/>
              <a:rect l="l" t="t" r="r" b="b"/>
              <a:pathLst>
                <a:path w="5955" h="6615" extrusionOk="0">
                  <a:moveTo>
                    <a:pt x="3077" y="1"/>
                  </a:moveTo>
                  <a:lnTo>
                    <a:pt x="1" y="4752"/>
                  </a:lnTo>
                  <a:lnTo>
                    <a:pt x="2878" y="6615"/>
                  </a:lnTo>
                  <a:lnTo>
                    <a:pt x="5954" y="1864"/>
                  </a:lnTo>
                  <a:lnTo>
                    <a:pt x="3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949;p25">
              <a:extLst>
                <a:ext uri="{FF2B5EF4-FFF2-40B4-BE49-F238E27FC236}">
                  <a16:creationId xmlns:a16="http://schemas.microsoft.com/office/drawing/2014/main" id="{7B333650-2D12-A01F-57B2-6C642E289646}"/>
                </a:ext>
              </a:extLst>
            </p:cNvPr>
            <p:cNvSpPr/>
            <p:nvPr/>
          </p:nvSpPr>
          <p:spPr>
            <a:xfrm>
              <a:off x="5356000" y="2219508"/>
              <a:ext cx="100316" cy="82069"/>
            </a:xfrm>
            <a:custGeom>
              <a:avLst/>
              <a:gdLst/>
              <a:ahLst/>
              <a:cxnLst/>
              <a:rect l="l" t="t" r="r" b="b"/>
              <a:pathLst>
                <a:path w="3557" h="2910" extrusionOk="0">
                  <a:moveTo>
                    <a:pt x="678" y="0"/>
                  </a:moveTo>
                  <a:lnTo>
                    <a:pt x="1" y="1047"/>
                  </a:lnTo>
                  <a:lnTo>
                    <a:pt x="2877" y="2910"/>
                  </a:lnTo>
                  <a:lnTo>
                    <a:pt x="3556" y="1863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950;p25">
              <a:extLst>
                <a:ext uri="{FF2B5EF4-FFF2-40B4-BE49-F238E27FC236}">
                  <a16:creationId xmlns:a16="http://schemas.microsoft.com/office/drawing/2014/main" id="{8F98D108-EB76-7DAF-DB9E-6DA427BCBAB3}"/>
                </a:ext>
              </a:extLst>
            </p:cNvPr>
            <p:cNvSpPr/>
            <p:nvPr/>
          </p:nvSpPr>
          <p:spPr>
            <a:xfrm>
              <a:off x="5353293" y="2134872"/>
              <a:ext cx="186983" cy="126037"/>
            </a:xfrm>
            <a:custGeom>
              <a:avLst/>
              <a:gdLst/>
              <a:ahLst/>
              <a:cxnLst/>
              <a:rect l="l" t="t" r="r" b="b"/>
              <a:pathLst>
                <a:path w="6630" h="4469" extrusionOk="0">
                  <a:moveTo>
                    <a:pt x="344" y="1"/>
                  </a:moveTo>
                  <a:cubicBezTo>
                    <a:pt x="257" y="1"/>
                    <a:pt x="173" y="43"/>
                    <a:pt x="122" y="121"/>
                  </a:cubicBezTo>
                  <a:lnTo>
                    <a:pt x="79" y="186"/>
                  </a:lnTo>
                  <a:cubicBezTo>
                    <a:pt x="1" y="309"/>
                    <a:pt x="35" y="471"/>
                    <a:pt x="157" y="551"/>
                  </a:cubicBezTo>
                  <a:lnTo>
                    <a:pt x="6144" y="4426"/>
                  </a:lnTo>
                  <a:cubicBezTo>
                    <a:pt x="6188" y="4455"/>
                    <a:pt x="6238" y="4468"/>
                    <a:pt x="6287" y="4468"/>
                  </a:cubicBezTo>
                  <a:cubicBezTo>
                    <a:pt x="6373" y="4468"/>
                    <a:pt x="6458" y="4426"/>
                    <a:pt x="6509" y="4348"/>
                  </a:cubicBezTo>
                  <a:lnTo>
                    <a:pt x="6552" y="4283"/>
                  </a:lnTo>
                  <a:cubicBezTo>
                    <a:pt x="6630" y="4160"/>
                    <a:pt x="6596" y="3998"/>
                    <a:pt x="6474" y="3918"/>
                  </a:cubicBezTo>
                  <a:lnTo>
                    <a:pt x="487" y="43"/>
                  </a:lnTo>
                  <a:cubicBezTo>
                    <a:pt x="443" y="15"/>
                    <a:pt x="393" y="1"/>
                    <a:pt x="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951;p25">
              <a:extLst>
                <a:ext uri="{FF2B5EF4-FFF2-40B4-BE49-F238E27FC236}">
                  <a16:creationId xmlns:a16="http://schemas.microsoft.com/office/drawing/2014/main" id="{65C9D2CC-8681-88A1-B677-28746296F864}"/>
                </a:ext>
              </a:extLst>
            </p:cNvPr>
            <p:cNvSpPr/>
            <p:nvPr/>
          </p:nvSpPr>
          <p:spPr>
            <a:xfrm>
              <a:off x="5344945" y="2227771"/>
              <a:ext cx="119184" cy="164646"/>
            </a:xfrm>
            <a:custGeom>
              <a:avLst/>
              <a:gdLst/>
              <a:ahLst/>
              <a:cxnLst/>
              <a:rect l="l" t="t" r="r" b="b"/>
              <a:pathLst>
                <a:path w="4226" h="5838" extrusionOk="0">
                  <a:moveTo>
                    <a:pt x="3615" y="1"/>
                  </a:moveTo>
                  <a:cubicBezTo>
                    <a:pt x="3488" y="1"/>
                    <a:pt x="3365" y="63"/>
                    <a:pt x="3293" y="177"/>
                  </a:cubicBezTo>
                  <a:lnTo>
                    <a:pt x="114" y="5136"/>
                  </a:lnTo>
                  <a:cubicBezTo>
                    <a:pt x="1" y="5313"/>
                    <a:pt x="51" y="5552"/>
                    <a:pt x="230" y="5664"/>
                  </a:cubicBezTo>
                  <a:lnTo>
                    <a:pt x="406" y="5778"/>
                  </a:lnTo>
                  <a:cubicBezTo>
                    <a:pt x="470" y="5819"/>
                    <a:pt x="541" y="5838"/>
                    <a:pt x="612" y="5838"/>
                  </a:cubicBezTo>
                  <a:cubicBezTo>
                    <a:pt x="738" y="5838"/>
                    <a:pt x="862" y="5776"/>
                    <a:pt x="935" y="5662"/>
                  </a:cubicBezTo>
                  <a:lnTo>
                    <a:pt x="4113" y="702"/>
                  </a:lnTo>
                  <a:cubicBezTo>
                    <a:pt x="4226" y="525"/>
                    <a:pt x="4175" y="287"/>
                    <a:pt x="3998" y="173"/>
                  </a:cubicBezTo>
                  <a:lnTo>
                    <a:pt x="3821" y="61"/>
                  </a:lnTo>
                  <a:cubicBezTo>
                    <a:pt x="3757" y="20"/>
                    <a:pt x="3686" y="1"/>
                    <a:pt x="361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952;p25">
              <a:extLst>
                <a:ext uri="{FF2B5EF4-FFF2-40B4-BE49-F238E27FC236}">
                  <a16:creationId xmlns:a16="http://schemas.microsoft.com/office/drawing/2014/main" id="{F804C8CE-B5B3-104B-074E-A8FCF023E7CA}"/>
                </a:ext>
              </a:extLst>
            </p:cNvPr>
            <p:cNvSpPr/>
            <p:nvPr/>
          </p:nvSpPr>
          <p:spPr>
            <a:xfrm>
              <a:off x="5331210" y="2391008"/>
              <a:ext cx="28287" cy="22844"/>
            </a:xfrm>
            <a:custGeom>
              <a:avLst/>
              <a:gdLst/>
              <a:ahLst/>
              <a:cxnLst/>
              <a:rect l="l" t="t" r="r" b="b"/>
              <a:pathLst>
                <a:path w="1003" h="810" extrusionOk="0">
                  <a:moveTo>
                    <a:pt x="335" y="1"/>
                  </a:moveTo>
                  <a:cubicBezTo>
                    <a:pt x="243" y="1"/>
                    <a:pt x="152" y="47"/>
                    <a:pt x="98" y="131"/>
                  </a:cubicBezTo>
                  <a:lnTo>
                    <a:pt x="84" y="153"/>
                  </a:lnTo>
                  <a:cubicBezTo>
                    <a:pt x="1" y="284"/>
                    <a:pt x="39" y="459"/>
                    <a:pt x="169" y="543"/>
                  </a:cubicBezTo>
                  <a:lnTo>
                    <a:pt x="515" y="764"/>
                  </a:lnTo>
                  <a:cubicBezTo>
                    <a:pt x="562" y="795"/>
                    <a:pt x="615" y="809"/>
                    <a:pt x="668" y="809"/>
                  </a:cubicBezTo>
                  <a:cubicBezTo>
                    <a:pt x="761" y="809"/>
                    <a:pt x="852" y="763"/>
                    <a:pt x="905" y="680"/>
                  </a:cubicBezTo>
                  <a:lnTo>
                    <a:pt x="918" y="657"/>
                  </a:lnTo>
                  <a:cubicBezTo>
                    <a:pt x="1002" y="526"/>
                    <a:pt x="965" y="351"/>
                    <a:pt x="834" y="267"/>
                  </a:cubicBezTo>
                  <a:lnTo>
                    <a:pt x="488" y="46"/>
                  </a:lnTo>
                  <a:cubicBezTo>
                    <a:pt x="440" y="15"/>
                    <a:pt x="38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953;p25">
              <a:extLst>
                <a:ext uri="{FF2B5EF4-FFF2-40B4-BE49-F238E27FC236}">
                  <a16:creationId xmlns:a16="http://schemas.microsoft.com/office/drawing/2014/main" id="{B4110119-7703-675E-8F6B-1AB5D9DC3B31}"/>
                </a:ext>
              </a:extLst>
            </p:cNvPr>
            <p:cNvSpPr/>
            <p:nvPr/>
          </p:nvSpPr>
          <p:spPr>
            <a:xfrm>
              <a:off x="5439508" y="2632393"/>
              <a:ext cx="394074" cy="205060"/>
            </a:xfrm>
            <a:custGeom>
              <a:avLst/>
              <a:gdLst/>
              <a:ahLst/>
              <a:cxnLst/>
              <a:rect l="l" t="t" r="r" b="b"/>
              <a:pathLst>
                <a:path w="13973" h="7271" extrusionOk="0">
                  <a:moveTo>
                    <a:pt x="1771" y="1"/>
                  </a:moveTo>
                  <a:cubicBezTo>
                    <a:pt x="1258" y="1"/>
                    <a:pt x="795" y="364"/>
                    <a:pt x="691" y="886"/>
                  </a:cubicBezTo>
                  <a:lnTo>
                    <a:pt x="118" y="3751"/>
                  </a:lnTo>
                  <a:cubicBezTo>
                    <a:pt x="0" y="4345"/>
                    <a:pt x="388" y="4928"/>
                    <a:pt x="982" y="5046"/>
                  </a:cubicBezTo>
                  <a:lnTo>
                    <a:pt x="11987" y="7248"/>
                  </a:lnTo>
                  <a:cubicBezTo>
                    <a:pt x="12059" y="7263"/>
                    <a:pt x="12132" y="7270"/>
                    <a:pt x="12203" y="7270"/>
                  </a:cubicBezTo>
                  <a:cubicBezTo>
                    <a:pt x="12715" y="7270"/>
                    <a:pt x="13177" y="6906"/>
                    <a:pt x="13281" y="6385"/>
                  </a:cubicBezTo>
                  <a:lnTo>
                    <a:pt x="13854" y="3519"/>
                  </a:lnTo>
                  <a:cubicBezTo>
                    <a:pt x="13972" y="2925"/>
                    <a:pt x="13584" y="2343"/>
                    <a:pt x="12990" y="2224"/>
                  </a:cubicBezTo>
                  <a:lnTo>
                    <a:pt x="1985" y="22"/>
                  </a:lnTo>
                  <a:cubicBezTo>
                    <a:pt x="1914" y="8"/>
                    <a:pt x="1842" y="1"/>
                    <a:pt x="17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954;p25">
              <a:extLst>
                <a:ext uri="{FF2B5EF4-FFF2-40B4-BE49-F238E27FC236}">
                  <a16:creationId xmlns:a16="http://schemas.microsoft.com/office/drawing/2014/main" id="{607A39FC-C75C-6AAE-B17D-A1ACB6C7FB95}"/>
                </a:ext>
              </a:extLst>
            </p:cNvPr>
            <p:cNvSpPr/>
            <p:nvPr/>
          </p:nvSpPr>
          <p:spPr>
            <a:xfrm>
              <a:off x="5724099" y="2804372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1" y="1"/>
                  </a:moveTo>
                  <a:cubicBezTo>
                    <a:pt x="57" y="1"/>
                    <a:pt x="18" y="31"/>
                    <a:pt x="10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4" y="186"/>
                    <a:pt x="100" y="186"/>
                  </a:cubicBezTo>
                  <a:cubicBezTo>
                    <a:pt x="143" y="186"/>
                    <a:pt x="183" y="154"/>
                    <a:pt x="191" y="110"/>
                  </a:cubicBezTo>
                  <a:cubicBezTo>
                    <a:pt x="201" y="61"/>
                    <a:pt x="168" y="11"/>
                    <a:pt x="119" y="2"/>
                  </a:cubicBezTo>
                  <a:cubicBezTo>
                    <a:pt x="113" y="1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955;p25">
              <a:extLst>
                <a:ext uri="{FF2B5EF4-FFF2-40B4-BE49-F238E27FC236}">
                  <a16:creationId xmlns:a16="http://schemas.microsoft.com/office/drawing/2014/main" id="{60D13CAF-967D-BE8E-FBDC-3624924EE6EC}"/>
                </a:ext>
              </a:extLst>
            </p:cNvPr>
            <p:cNvSpPr/>
            <p:nvPr/>
          </p:nvSpPr>
          <p:spPr>
            <a:xfrm>
              <a:off x="5726440" y="2792639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1"/>
                  </a:moveTo>
                  <a:cubicBezTo>
                    <a:pt x="57" y="1"/>
                    <a:pt x="18" y="32"/>
                    <a:pt x="9" y="77"/>
                  </a:cubicBezTo>
                  <a:cubicBezTo>
                    <a:pt x="0" y="126"/>
                    <a:pt x="34" y="176"/>
                    <a:pt x="83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2" y="156"/>
                    <a:pt x="191" y="112"/>
                  </a:cubicBezTo>
                  <a:cubicBezTo>
                    <a:pt x="201" y="62"/>
                    <a:pt x="168" y="13"/>
                    <a:pt x="118" y="3"/>
                  </a:cubicBezTo>
                  <a:cubicBezTo>
                    <a:pt x="112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956;p25">
              <a:extLst>
                <a:ext uri="{FF2B5EF4-FFF2-40B4-BE49-F238E27FC236}">
                  <a16:creationId xmlns:a16="http://schemas.microsoft.com/office/drawing/2014/main" id="{3F964C1B-1EF6-B91D-5C24-8ED41BE6B49C}"/>
                </a:ext>
              </a:extLst>
            </p:cNvPr>
            <p:cNvSpPr/>
            <p:nvPr/>
          </p:nvSpPr>
          <p:spPr>
            <a:xfrm>
              <a:off x="5728809" y="2780935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0"/>
                  </a:moveTo>
                  <a:cubicBezTo>
                    <a:pt x="55" y="0"/>
                    <a:pt x="18" y="31"/>
                    <a:pt x="10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2"/>
                  </a:cubicBezTo>
                  <a:cubicBezTo>
                    <a:pt x="201" y="62"/>
                    <a:pt x="170" y="13"/>
                    <a:pt x="118" y="3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957;p25">
              <a:extLst>
                <a:ext uri="{FF2B5EF4-FFF2-40B4-BE49-F238E27FC236}">
                  <a16:creationId xmlns:a16="http://schemas.microsoft.com/office/drawing/2014/main" id="{FFA58E27-1994-7996-3666-2E9569548924}"/>
                </a:ext>
              </a:extLst>
            </p:cNvPr>
            <p:cNvSpPr/>
            <p:nvPr/>
          </p:nvSpPr>
          <p:spPr>
            <a:xfrm>
              <a:off x="5731122" y="2769203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6" y="0"/>
                    <a:pt x="18" y="31"/>
                    <a:pt x="11" y="76"/>
                  </a:cubicBezTo>
                  <a:cubicBezTo>
                    <a:pt x="1" y="126"/>
                    <a:pt x="33" y="175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3" y="111"/>
                  </a:cubicBezTo>
                  <a:cubicBezTo>
                    <a:pt x="201" y="62"/>
                    <a:pt x="168" y="12"/>
                    <a:pt x="119" y="2"/>
                  </a:cubicBezTo>
                  <a:cubicBezTo>
                    <a:pt x="112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958;p25">
              <a:extLst>
                <a:ext uri="{FF2B5EF4-FFF2-40B4-BE49-F238E27FC236}">
                  <a16:creationId xmlns:a16="http://schemas.microsoft.com/office/drawing/2014/main" id="{07632BD8-7D3E-3B07-A7EC-478D575FC352}"/>
                </a:ext>
              </a:extLst>
            </p:cNvPr>
            <p:cNvSpPr/>
            <p:nvPr/>
          </p:nvSpPr>
          <p:spPr>
            <a:xfrm>
              <a:off x="5733462" y="2757471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1"/>
                  </a:moveTo>
                  <a:cubicBezTo>
                    <a:pt x="57" y="1"/>
                    <a:pt x="18" y="31"/>
                    <a:pt x="10" y="76"/>
                  </a:cubicBezTo>
                  <a:cubicBezTo>
                    <a:pt x="0" y="125"/>
                    <a:pt x="34" y="175"/>
                    <a:pt x="83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6"/>
                    <a:pt x="192" y="112"/>
                  </a:cubicBezTo>
                  <a:cubicBezTo>
                    <a:pt x="201" y="62"/>
                    <a:pt x="168" y="13"/>
                    <a:pt x="118" y="3"/>
                  </a:cubicBezTo>
                  <a:cubicBezTo>
                    <a:pt x="112" y="1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959;p25">
              <a:extLst>
                <a:ext uri="{FF2B5EF4-FFF2-40B4-BE49-F238E27FC236}">
                  <a16:creationId xmlns:a16="http://schemas.microsoft.com/office/drawing/2014/main" id="{A734EA32-CC55-0689-7B80-6A9C00B65FC7}"/>
                </a:ext>
              </a:extLst>
            </p:cNvPr>
            <p:cNvSpPr/>
            <p:nvPr/>
          </p:nvSpPr>
          <p:spPr>
            <a:xfrm>
              <a:off x="5735831" y="2745739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6" y="0"/>
                    <a:pt x="19" y="31"/>
                    <a:pt x="10" y="76"/>
                  </a:cubicBezTo>
                  <a:cubicBezTo>
                    <a:pt x="0" y="126"/>
                    <a:pt x="33" y="175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2" y="62"/>
                    <a:pt x="169" y="12"/>
                    <a:pt x="119" y="2"/>
                  </a:cubicBezTo>
                  <a:cubicBezTo>
                    <a:pt x="112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960;p25">
              <a:extLst>
                <a:ext uri="{FF2B5EF4-FFF2-40B4-BE49-F238E27FC236}">
                  <a16:creationId xmlns:a16="http://schemas.microsoft.com/office/drawing/2014/main" id="{4387A411-A96D-938B-284F-849800E98043}"/>
                </a:ext>
              </a:extLst>
            </p:cNvPr>
            <p:cNvSpPr/>
            <p:nvPr/>
          </p:nvSpPr>
          <p:spPr>
            <a:xfrm>
              <a:off x="5738144" y="2734006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1" y="1"/>
                  </a:moveTo>
                  <a:cubicBezTo>
                    <a:pt x="58" y="1"/>
                    <a:pt x="19" y="32"/>
                    <a:pt x="11" y="76"/>
                  </a:cubicBezTo>
                  <a:cubicBezTo>
                    <a:pt x="1" y="125"/>
                    <a:pt x="34" y="175"/>
                    <a:pt x="83" y="185"/>
                  </a:cubicBezTo>
                  <a:cubicBezTo>
                    <a:pt x="89" y="186"/>
                    <a:pt x="95" y="187"/>
                    <a:pt x="101" y="187"/>
                  </a:cubicBezTo>
                  <a:cubicBezTo>
                    <a:pt x="144" y="187"/>
                    <a:pt x="184" y="156"/>
                    <a:pt x="193" y="112"/>
                  </a:cubicBezTo>
                  <a:cubicBezTo>
                    <a:pt x="202" y="62"/>
                    <a:pt x="169" y="13"/>
                    <a:pt x="120" y="3"/>
                  </a:cubicBezTo>
                  <a:cubicBezTo>
                    <a:pt x="113" y="2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961;p25">
              <a:extLst>
                <a:ext uri="{FF2B5EF4-FFF2-40B4-BE49-F238E27FC236}">
                  <a16:creationId xmlns:a16="http://schemas.microsoft.com/office/drawing/2014/main" id="{22C63A67-4265-70A9-D33D-3AFCCC2933CF}"/>
                </a:ext>
              </a:extLst>
            </p:cNvPr>
            <p:cNvSpPr/>
            <p:nvPr/>
          </p:nvSpPr>
          <p:spPr>
            <a:xfrm>
              <a:off x="5740513" y="2722274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0" y="0"/>
                  </a:moveTo>
                  <a:cubicBezTo>
                    <a:pt x="57" y="0"/>
                    <a:pt x="19" y="31"/>
                    <a:pt x="10" y="76"/>
                  </a:cubicBezTo>
                  <a:cubicBezTo>
                    <a:pt x="1" y="126"/>
                    <a:pt x="34" y="176"/>
                    <a:pt x="83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2"/>
                  </a:cubicBezTo>
                  <a:cubicBezTo>
                    <a:pt x="202" y="62"/>
                    <a:pt x="169" y="12"/>
                    <a:pt x="120" y="3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962;p25">
              <a:extLst>
                <a:ext uri="{FF2B5EF4-FFF2-40B4-BE49-F238E27FC236}">
                  <a16:creationId xmlns:a16="http://schemas.microsoft.com/office/drawing/2014/main" id="{9AD54B5A-D1D9-9216-517C-3D7B83384F59}"/>
                </a:ext>
              </a:extLst>
            </p:cNvPr>
            <p:cNvSpPr/>
            <p:nvPr/>
          </p:nvSpPr>
          <p:spPr>
            <a:xfrm>
              <a:off x="5742854" y="2710570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0"/>
                  </a:moveTo>
                  <a:cubicBezTo>
                    <a:pt x="57" y="0"/>
                    <a:pt x="19" y="31"/>
                    <a:pt x="10" y="75"/>
                  </a:cubicBezTo>
                  <a:cubicBezTo>
                    <a:pt x="0" y="124"/>
                    <a:pt x="33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2" y="62"/>
                    <a:pt x="169" y="12"/>
                    <a:pt x="119" y="2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963;p25">
              <a:extLst>
                <a:ext uri="{FF2B5EF4-FFF2-40B4-BE49-F238E27FC236}">
                  <a16:creationId xmlns:a16="http://schemas.microsoft.com/office/drawing/2014/main" id="{3C6AC714-48D3-3F3A-7CB0-55D0167A5B00}"/>
                </a:ext>
              </a:extLst>
            </p:cNvPr>
            <p:cNvSpPr/>
            <p:nvPr/>
          </p:nvSpPr>
          <p:spPr>
            <a:xfrm>
              <a:off x="5745166" y="2698810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1" y="1"/>
                  </a:moveTo>
                  <a:cubicBezTo>
                    <a:pt x="58" y="1"/>
                    <a:pt x="19" y="31"/>
                    <a:pt x="11" y="77"/>
                  </a:cubicBezTo>
                  <a:cubicBezTo>
                    <a:pt x="1" y="126"/>
                    <a:pt x="34" y="176"/>
                    <a:pt x="83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4" y="155"/>
                    <a:pt x="193" y="112"/>
                  </a:cubicBezTo>
                  <a:cubicBezTo>
                    <a:pt x="202" y="62"/>
                    <a:pt x="169" y="13"/>
                    <a:pt x="120" y="3"/>
                  </a:cubicBezTo>
                  <a:cubicBezTo>
                    <a:pt x="113" y="1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964;p25">
              <a:extLst>
                <a:ext uri="{FF2B5EF4-FFF2-40B4-BE49-F238E27FC236}">
                  <a16:creationId xmlns:a16="http://schemas.microsoft.com/office/drawing/2014/main" id="{C374CF9C-C176-2583-8172-9F2C6A449F13}"/>
                </a:ext>
              </a:extLst>
            </p:cNvPr>
            <p:cNvSpPr/>
            <p:nvPr/>
          </p:nvSpPr>
          <p:spPr>
            <a:xfrm>
              <a:off x="5734196" y="2806402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1" y="0"/>
                  </a:moveTo>
                  <a:cubicBezTo>
                    <a:pt x="57" y="0"/>
                    <a:pt x="18" y="31"/>
                    <a:pt x="10" y="75"/>
                  </a:cubicBezTo>
                  <a:cubicBezTo>
                    <a:pt x="1" y="124"/>
                    <a:pt x="34" y="174"/>
                    <a:pt x="84" y="184"/>
                  </a:cubicBezTo>
                  <a:cubicBezTo>
                    <a:pt x="89" y="185"/>
                    <a:pt x="94" y="185"/>
                    <a:pt x="100" y="185"/>
                  </a:cubicBezTo>
                  <a:cubicBezTo>
                    <a:pt x="143" y="185"/>
                    <a:pt x="183" y="154"/>
                    <a:pt x="192" y="110"/>
                  </a:cubicBezTo>
                  <a:cubicBezTo>
                    <a:pt x="201" y="60"/>
                    <a:pt x="168" y="11"/>
                    <a:pt x="119" y="2"/>
                  </a:cubicBezTo>
                  <a:cubicBezTo>
                    <a:pt x="113" y="1"/>
                    <a:pt x="107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965;p25">
              <a:extLst>
                <a:ext uri="{FF2B5EF4-FFF2-40B4-BE49-F238E27FC236}">
                  <a16:creationId xmlns:a16="http://schemas.microsoft.com/office/drawing/2014/main" id="{C4877F1D-0AAE-FA42-9F32-4FC5F99708C5}"/>
                </a:ext>
              </a:extLst>
            </p:cNvPr>
            <p:cNvSpPr/>
            <p:nvPr/>
          </p:nvSpPr>
          <p:spPr>
            <a:xfrm>
              <a:off x="5736536" y="2794642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1"/>
                  </a:moveTo>
                  <a:cubicBezTo>
                    <a:pt x="57" y="1"/>
                    <a:pt x="18" y="32"/>
                    <a:pt x="9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2" y="155"/>
                    <a:pt x="191" y="112"/>
                  </a:cubicBezTo>
                  <a:cubicBezTo>
                    <a:pt x="201" y="62"/>
                    <a:pt x="168" y="12"/>
                    <a:pt x="118" y="2"/>
                  </a:cubicBezTo>
                  <a:cubicBezTo>
                    <a:pt x="112" y="1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966;p25">
              <a:extLst>
                <a:ext uri="{FF2B5EF4-FFF2-40B4-BE49-F238E27FC236}">
                  <a16:creationId xmlns:a16="http://schemas.microsoft.com/office/drawing/2014/main" id="{3628DA03-8855-B582-B295-2C47EB2BC67A}"/>
                </a:ext>
              </a:extLst>
            </p:cNvPr>
            <p:cNvSpPr/>
            <p:nvPr/>
          </p:nvSpPr>
          <p:spPr>
            <a:xfrm>
              <a:off x="5738877" y="2782966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9" y="0"/>
                  </a:moveTo>
                  <a:cubicBezTo>
                    <a:pt x="56" y="0"/>
                    <a:pt x="18" y="31"/>
                    <a:pt x="9" y="75"/>
                  </a:cubicBezTo>
                  <a:cubicBezTo>
                    <a:pt x="0" y="124"/>
                    <a:pt x="33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3" y="186"/>
                    <a:pt x="182" y="155"/>
                    <a:pt x="191" y="111"/>
                  </a:cubicBezTo>
                  <a:cubicBezTo>
                    <a:pt x="201" y="62"/>
                    <a:pt x="168" y="12"/>
                    <a:pt x="118" y="2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967;p25">
              <a:extLst>
                <a:ext uri="{FF2B5EF4-FFF2-40B4-BE49-F238E27FC236}">
                  <a16:creationId xmlns:a16="http://schemas.microsoft.com/office/drawing/2014/main" id="{EF47E096-A374-9DB3-700B-A06569C1138C}"/>
                </a:ext>
              </a:extLst>
            </p:cNvPr>
            <p:cNvSpPr/>
            <p:nvPr/>
          </p:nvSpPr>
          <p:spPr>
            <a:xfrm>
              <a:off x="5741218" y="2771205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6" y="1"/>
                    <a:pt x="18" y="32"/>
                    <a:pt x="11" y="77"/>
                  </a:cubicBezTo>
                  <a:cubicBezTo>
                    <a:pt x="1" y="126"/>
                    <a:pt x="34" y="176"/>
                    <a:pt x="84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4" y="155"/>
                    <a:pt x="193" y="112"/>
                  </a:cubicBezTo>
                  <a:cubicBezTo>
                    <a:pt x="201" y="62"/>
                    <a:pt x="168" y="13"/>
                    <a:pt x="119" y="3"/>
                  </a:cubicBezTo>
                  <a:cubicBezTo>
                    <a:pt x="112" y="1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968;p25">
              <a:extLst>
                <a:ext uri="{FF2B5EF4-FFF2-40B4-BE49-F238E27FC236}">
                  <a16:creationId xmlns:a16="http://schemas.microsoft.com/office/drawing/2014/main" id="{F7394FB3-7E86-F547-318A-B8459D682854}"/>
                </a:ext>
              </a:extLst>
            </p:cNvPr>
            <p:cNvSpPr/>
            <p:nvPr/>
          </p:nvSpPr>
          <p:spPr>
            <a:xfrm>
              <a:off x="5743559" y="2759501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7" y="0"/>
                    <a:pt x="18" y="31"/>
                    <a:pt x="10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1"/>
                  </a:cubicBezTo>
                  <a:cubicBezTo>
                    <a:pt x="201" y="62"/>
                    <a:pt x="168" y="12"/>
                    <a:pt x="118" y="2"/>
                  </a:cubicBezTo>
                  <a:cubicBezTo>
                    <a:pt x="112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969;p25">
              <a:extLst>
                <a:ext uri="{FF2B5EF4-FFF2-40B4-BE49-F238E27FC236}">
                  <a16:creationId xmlns:a16="http://schemas.microsoft.com/office/drawing/2014/main" id="{F56A2A30-BF84-1FE1-AB86-D1F530E8E221}"/>
                </a:ext>
              </a:extLst>
            </p:cNvPr>
            <p:cNvSpPr/>
            <p:nvPr/>
          </p:nvSpPr>
          <p:spPr>
            <a:xfrm>
              <a:off x="5745928" y="2747741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6" y="1"/>
                    <a:pt x="19" y="32"/>
                    <a:pt x="10" y="77"/>
                  </a:cubicBezTo>
                  <a:cubicBezTo>
                    <a:pt x="0" y="126"/>
                    <a:pt x="33" y="176"/>
                    <a:pt x="83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6"/>
                    <a:pt x="192" y="112"/>
                  </a:cubicBezTo>
                  <a:cubicBezTo>
                    <a:pt x="202" y="62"/>
                    <a:pt x="169" y="13"/>
                    <a:pt x="119" y="3"/>
                  </a:cubicBezTo>
                  <a:cubicBezTo>
                    <a:pt x="113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970;p25">
              <a:extLst>
                <a:ext uri="{FF2B5EF4-FFF2-40B4-BE49-F238E27FC236}">
                  <a16:creationId xmlns:a16="http://schemas.microsoft.com/office/drawing/2014/main" id="{28EE56CE-221A-41F3-7C5D-D7D275FF2AB9}"/>
                </a:ext>
              </a:extLst>
            </p:cNvPr>
            <p:cNvSpPr/>
            <p:nvPr/>
          </p:nvSpPr>
          <p:spPr>
            <a:xfrm>
              <a:off x="5748240" y="2736037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1" y="0"/>
                  </a:moveTo>
                  <a:cubicBezTo>
                    <a:pt x="58" y="0"/>
                    <a:pt x="19" y="31"/>
                    <a:pt x="11" y="75"/>
                  </a:cubicBezTo>
                  <a:cubicBezTo>
                    <a:pt x="1" y="125"/>
                    <a:pt x="34" y="174"/>
                    <a:pt x="84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4" y="155"/>
                    <a:pt x="193" y="112"/>
                  </a:cubicBezTo>
                  <a:cubicBezTo>
                    <a:pt x="203" y="62"/>
                    <a:pt x="169" y="11"/>
                    <a:pt x="120" y="3"/>
                  </a:cubicBezTo>
                  <a:cubicBezTo>
                    <a:pt x="113" y="1"/>
                    <a:pt x="107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971;p25">
              <a:extLst>
                <a:ext uri="{FF2B5EF4-FFF2-40B4-BE49-F238E27FC236}">
                  <a16:creationId xmlns:a16="http://schemas.microsoft.com/office/drawing/2014/main" id="{D191E776-9E98-2B81-DE5F-F03E7FB258C1}"/>
                </a:ext>
              </a:extLst>
            </p:cNvPr>
            <p:cNvSpPr/>
            <p:nvPr/>
          </p:nvSpPr>
          <p:spPr>
            <a:xfrm>
              <a:off x="5750581" y="2724305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0" y="0"/>
                  </a:moveTo>
                  <a:cubicBezTo>
                    <a:pt x="58" y="0"/>
                    <a:pt x="19" y="31"/>
                    <a:pt x="10" y="76"/>
                  </a:cubicBezTo>
                  <a:cubicBezTo>
                    <a:pt x="1" y="126"/>
                    <a:pt x="34" y="175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1"/>
                  </a:cubicBezTo>
                  <a:cubicBezTo>
                    <a:pt x="202" y="62"/>
                    <a:pt x="169" y="12"/>
                    <a:pt x="120" y="2"/>
                  </a:cubicBezTo>
                  <a:cubicBezTo>
                    <a:pt x="113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972;p25">
              <a:extLst>
                <a:ext uri="{FF2B5EF4-FFF2-40B4-BE49-F238E27FC236}">
                  <a16:creationId xmlns:a16="http://schemas.microsoft.com/office/drawing/2014/main" id="{94002789-BC34-180C-B2A8-A9BCDFF5FA80}"/>
                </a:ext>
              </a:extLst>
            </p:cNvPr>
            <p:cNvSpPr/>
            <p:nvPr/>
          </p:nvSpPr>
          <p:spPr>
            <a:xfrm>
              <a:off x="5752950" y="2712572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100" y="1"/>
                  </a:moveTo>
                  <a:cubicBezTo>
                    <a:pt x="57" y="1"/>
                    <a:pt x="19" y="31"/>
                    <a:pt x="10" y="76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6"/>
                    <a:pt x="192" y="112"/>
                  </a:cubicBezTo>
                  <a:cubicBezTo>
                    <a:pt x="202" y="62"/>
                    <a:pt x="169" y="13"/>
                    <a:pt x="119" y="3"/>
                  </a:cubicBezTo>
                  <a:cubicBezTo>
                    <a:pt x="113" y="1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973;p25">
              <a:extLst>
                <a:ext uri="{FF2B5EF4-FFF2-40B4-BE49-F238E27FC236}">
                  <a16:creationId xmlns:a16="http://schemas.microsoft.com/office/drawing/2014/main" id="{74FA1A91-61C6-5597-E3AB-9817EA6EA0E7}"/>
                </a:ext>
              </a:extLst>
            </p:cNvPr>
            <p:cNvSpPr/>
            <p:nvPr/>
          </p:nvSpPr>
          <p:spPr>
            <a:xfrm>
              <a:off x="5755263" y="2700840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1" y="0"/>
                  </a:moveTo>
                  <a:cubicBezTo>
                    <a:pt x="58" y="0"/>
                    <a:pt x="19" y="31"/>
                    <a:pt x="11" y="76"/>
                  </a:cubicBezTo>
                  <a:cubicBezTo>
                    <a:pt x="1" y="126"/>
                    <a:pt x="34" y="175"/>
                    <a:pt x="84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3" y="111"/>
                  </a:cubicBezTo>
                  <a:cubicBezTo>
                    <a:pt x="203" y="62"/>
                    <a:pt x="169" y="12"/>
                    <a:pt x="120" y="2"/>
                  </a:cubicBezTo>
                  <a:cubicBezTo>
                    <a:pt x="113" y="1"/>
                    <a:pt x="107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974;p25">
              <a:extLst>
                <a:ext uri="{FF2B5EF4-FFF2-40B4-BE49-F238E27FC236}">
                  <a16:creationId xmlns:a16="http://schemas.microsoft.com/office/drawing/2014/main" id="{A92B9118-D35B-A338-8DBB-B48F977B0CC1}"/>
                </a:ext>
              </a:extLst>
            </p:cNvPr>
            <p:cNvSpPr/>
            <p:nvPr/>
          </p:nvSpPr>
          <p:spPr>
            <a:xfrm>
              <a:off x="5744236" y="2808405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2" y="1"/>
                  </a:moveTo>
                  <a:cubicBezTo>
                    <a:pt x="59" y="1"/>
                    <a:pt x="19" y="32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4" y="186"/>
                    <a:pt x="100" y="186"/>
                  </a:cubicBezTo>
                  <a:cubicBezTo>
                    <a:pt x="143" y="186"/>
                    <a:pt x="184" y="155"/>
                    <a:pt x="192" y="110"/>
                  </a:cubicBezTo>
                  <a:cubicBezTo>
                    <a:pt x="202" y="61"/>
                    <a:pt x="169" y="11"/>
                    <a:pt x="120" y="3"/>
                  </a:cubicBezTo>
                  <a:cubicBezTo>
                    <a:pt x="114" y="1"/>
                    <a:pt x="108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975;p25">
              <a:extLst>
                <a:ext uri="{FF2B5EF4-FFF2-40B4-BE49-F238E27FC236}">
                  <a16:creationId xmlns:a16="http://schemas.microsoft.com/office/drawing/2014/main" id="{7342355D-AC32-E8FD-18E4-865573706194}"/>
                </a:ext>
              </a:extLst>
            </p:cNvPr>
            <p:cNvSpPr/>
            <p:nvPr/>
          </p:nvSpPr>
          <p:spPr>
            <a:xfrm>
              <a:off x="5746633" y="2796672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0"/>
                  </a:moveTo>
                  <a:cubicBezTo>
                    <a:pt x="57" y="0"/>
                    <a:pt x="18" y="31"/>
                    <a:pt x="9" y="75"/>
                  </a:cubicBezTo>
                  <a:cubicBezTo>
                    <a:pt x="1" y="124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2" y="155"/>
                    <a:pt x="191" y="111"/>
                  </a:cubicBezTo>
                  <a:cubicBezTo>
                    <a:pt x="201" y="62"/>
                    <a:pt x="168" y="12"/>
                    <a:pt x="118" y="2"/>
                  </a:cubicBezTo>
                  <a:cubicBezTo>
                    <a:pt x="112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976;p25">
              <a:extLst>
                <a:ext uri="{FF2B5EF4-FFF2-40B4-BE49-F238E27FC236}">
                  <a16:creationId xmlns:a16="http://schemas.microsoft.com/office/drawing/2014/main" id="{AFC4E8CD-69CD-9770-42AE-9B7A81E0EA53}"/>
                </a:ext>
              </a:extLst>
            </p:cNvPr>
            <p:cNvSpPr/>
            <p:nvPr/>
          </p:nvSpPr>
          <p:spPr>
            <a:xfrm>
              <a:off x="5748974" y="2784940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100" y="1"/>
                  </a:moveTo>
                  <a:cubicBezTo>
                    <a:pt x="57" y="1"/>
                    <a:pt x="18" y="32"/>
                    <a:pt x="9" y="75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8" y="185"/>
                    <a:pt x="94" y="186"/>
                    <a:pt x="99" y="186"/>
                  </a:cubicBezTo>
                  <a:cubicBezTo>
                    <a:pt x="143" y="186"/>
                    <a:pt x="182" y="155"/>
                    <a:pt x="191" y="111"/>
                  </a:cubicBezTo>
                  <a:cubicBezTo>
                    <a:pt x="201" y="61"/>
                    <a:pt x="168" y="12"/>
                    <a:pt x="118" y="3"/>
                  </a:cubicBezTo>
                  <a:cubicBezTo>
                    <a:pt x="112" y="2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977;p25">
              <a:extLst>
                <a:ext uri="{FF2B5EF4-FFF2-40B4-BE49-F238E27FC236}">
                  <a16:creationId xmlns:a16="http://schemas.microsoft.com/office/drawing/2014/main" id="{2A0671BC-CFAD-CF68-D32F-161BC3B340B5}"/>
                </a:ext>
              </a:extLst>
            </p:cNvPr>
            <p:cNvSpPr/>
            <p:nvPr/>
          </p:nvSpPr>
          <p:spPr>
            <a:xfrm>
              <a:off x="5751314" y="2773236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6" y="0"/>
                    <a:pt x="19" y="31"/>
                    <a:pt x="11" y="76"/>
                  </a:cubicBezTo>
                  <a:cubicBezTo>
                    <a:pt x="1" y="126"/>
                    <a:pt x="33" y="175"/>
                    <a:pt x="84" y="184"/>
                  </a:cubicBezTo>
                  <a:cubicBezTo>
                    <a:pt x="90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3" y="111"/>
                  </a:cubicBezTo>
                  <a:cubicBezTo>
                    <a:pt x="201" y="62"/>
                    <a:pt x="168" y="12"/>
                    <a:pt x="119" y="2"/>
                  </a:cubicBezTo>
                  <a:cubicBezTo>
                    <a:pt x="112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978;p25">
              <a:extLst>
                <a:ext uri="{FF2B5EF4-FFF2-40B4-BE49-F238E27FC236}">
                  <a16:creationId xmlns:a16="http://schemas.microsoft.com/office/drawing/2014/main" id="{E3DFE829-3DCC-3347-8AC9-59E6D4EDA49F}"/>
                </a:ext>
              </a:extLst>
            </p:cNvPr>
            <p:cNvSpPr/>
            <p:nvPr/>
          </p:nvSpPr>
          <p:spPr>
            <a:xfrm>
              <a:off x="5753655" y="2761504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7" y="1"/>
                    <a:pt x="18" y="32"/>
                    <a:pt x="11" y="76"/>
                  </a:cubicBezTo>
                  <a:cubicBezTo>
                    <a:pt x="1" y="125"/>
                    <a:pt x="34" y="175"/>
                    <a:pt x="83" y="185"/>
                  </a:cubicBezTo>
                  <a:cubicBezTo>
                    <a:pt x="89" y="186"/>
                    <a:pt x="95" y="187"/>
                    <a:pt x="101" y="187"/>
                  </a:cubicBezTo>
                  <a:cubicBezTo>
                    <a:pt x="144" y="187"/>
                    <a:pt x="184" y="156"/>
                    <a:pt x="192" y="112"/>
                  </a:cubicBezTo>
                  <a:cubicBezTo>
                    <a:pt x="201" y="63"/>
                    <a:pt x="168" y="13"/>
                    <a:pt x="118" y="3"/>
                  </a:cubicBezTo>
                  <a:cubicBezTo>
                    <a:pt x="112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979;p25">
              <a:extLst>
                <a:ext uri="{FF2B5EF4-FFF2-40B4-BE49-F238E27FC236}">
                  <a16:creationId xmlns:a16="http://schemas.microsoft.com/office/drawing/2014/main" id="{E8F137DF-3038-AE0A-8A38-E382BAEA5C1F}"/>
                </a:ext>
              </a:extLst>
            </p:cNvPr>
            <p:cNvSpPr/>
            <p:nvPr/>
          </p:nvSpPr>
          <p:spPr>
            <a:xfrm>
              <a:off x="5755996" y="2749772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0"/>
                  </a:moveTo>
                  <a:cubicBezTo>
                    <a:pt x="56" y="0"/>
                    <a:pt x="18" y="31"/>
                    <a:pt x="10" y="76"/>
                  </a:cubicBezTo>
                  <a:cubicBezTo>
                    <a:pt x="0" y="126"/>
                    <a:pt x="33" y="176"/>
                    <a:pt x="83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2"/>
                  </a:cubicBezTo>
                  <a:cubicBezTo>
                    <a:pt x="201" y="62"/>
                    <a:pt x="168" y="12"/>
                    <a:pt x="118" y="3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980;p25">
              <a:extLst>
                <a:ext uri="{FF2B5EF4-FFF2-40B4-BE49-F238E27FC236}">
                  <a16:creationId xmlns:a16="http://schemas.microsoft.com/office/drawing/2014/main" id="{CCCFA78E-6814-7909-34D5-51DDC2278A6A}"/>
                </a:ext>
              </a:extLst>
            </p:cNvPr>
            <p:cNvSpPr/>
            <p:nvPr/>
          </p:nvSpPr>
          <p:spPr>
            <a:xfrm>
              <a:off x="5758337" y="2738067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0" y="0"/>
                  </a:moveTo>
                  <a:cubicBezTo>
                    <a:pt x="56" y="0"/>
                    <a:pt x="20" y="31"/>
                    <a:pt x="11" y="75"/>
                  </a:cubicBezTo>
                  <a:cubicBezTo>
                    <a:pt x="1" y="125"/>
                    <a:pt x="33" y="174"/>
                    <a:pt x="84" y="184"/>
                  </a:cubicBezTo>
                  <a:cubicBezTo>
                    <a:pt x="90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3" y="111"/>
                  </a:cubicBezTo>
                  <a:cubicBezTo>
                    <a:pt x="203" y="62"/>
                    <a:pt x="171" y="12"/>
                    <a:pt x="120" y="2"/>
                  </a:cubicBezTo>
                  <a:cubicBezTo>
                    <a:pt x="113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981;p25">
              <a:extLst>
                <a:ext uri="{FF2B5EF4-FFF2-40B4-BE49-F238E27FC236}">
                  <a16:creationId xmlns:a16="http://schemas.microsoft.com/office/drawing/2014/main" id="{9D5B3BB2-81CD-51AF-4C43-A22063496486}"/>
                </a:ext>
              </a:extLst>
            </p:cNvPr>
            <p:cNvSpPr/>
            <p:nvPr/>
          </p:nvSpPr>
          <p:spPr>
            <a:xfrm>
              <a:off x="5760678" y="2726307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0" y="1"/>
                  </a:moveTo>
                  <a:cubicBezTo>
                    <a:pt x="58" y="1"/>
                    <a:pt x="19" y="32"/>
                    <a:pt x="11" y="77"/>
                  </a:cubicBezTo>
                  <a:cubicBezTo>
                    <a:pt x="1" y="126"/>
                    <a:pt x="34" y="176"/>
                    <a:pt x="83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2"/>
                  </a:cubicBezTo>
                  <a:cubicBezTo>
                    <a:pt x="202" y="62"/>
                    <a:pt x="169" y="13"/>
                    <a:pt x="120" y="3"/>
                  </a:cubicBezTo>
                  <a:cubicBezTo>
                    <a:pt x="113" y="1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982;p25">
              <a:extLst>
                <a:ext uri="{FF2B5EF4-FFF2-40B4-BE49-F238E27FC236}">
                  <a16:creationId xmlns:a16="http://schemas.microsoft.com/office/drawing/2014/main" id="{DD5E2119-6C57-AF9D-D497-77177102368A}"/>
                </a:ext>
              </a:extLst>
            </p:cNvPr>
            <p:cNvSpPr/>
            <p:nvPr/>
          </p:nvSpPr>
          <p:spPr>
            <a:xfrm>
              <a:off x="5763047" y="2714603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0"/>
                  </a:moveTo>
                  <a:cubicBezTo>
                    <a:pt x="57" y="0"/>
                    <a:pt x="19" y="31"/>
                    <a:pt x="10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2" y="62"/>
                    <a:pt x="169" y="12"/>
                    <a:pt x="119" y="2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983;p25">
              <a:extLst>
                <a:ext uri="{FF2B5EF4-FFF2-40B4-BE49-F238E27FC236}">
                  <a16:creationId xmlns:a16="http://schemas.microsoft.com/office/drawing/2014/main" id="{E8AF9A16-FB32-4B33-04EC-BAC28E2CA106}"/>
                </a:ext>
              </a:extLst>
            </p:cNvPr>
            <p:cNvSpPr/>
            <p:nvPr/>
          </p:nvSpPr>
          <p:spPr>
            <a:xfrm>
              <a:off x="5765359" y="2702843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1" y="1"/>
                  </a:moveTo>
                  <a:cubicBezTo>
                    <a:pt x="58" y="1"/>
                    <a:pt x="19" y="32"/>
                    <a:pt x="11" y="77"/>
                  </a:cubicBezTo>
                  <a:cubicBezTo>
                    <a:pt x="1" y="126"/>
                    <a:pt x="34" y="176"/>
                    <a:pt x="84" y="185"/>
                  </a:cubicBezTo>
                  <a:cubicBezTo>
                    <a:pt x="90" y="186"/>
                    <a:pt x="95" y="187"/>
                    <a:pt x="101" y="187"/>
                  </a:cubicBezTo>
                  <a:cubicBezTo>
                    <a:pt x="144" y="187"/>
                    <a:pt x="184" y="156"/>
                    <a:pt x="193" y="112"/>
                  </a:cubicBezTo>
                  <a:cubicBezTo>
                    <a:pt x="203" y="62"/>
                    <a:pt x="171" y="13"/>
                    <a:pt x="120" y="3"/>
                  </a:cubicBezTo>
                  <a:cubicBezTo>
                    <a:pt x="113" y="2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984;p25">
              <a:extLst>
                <a:ext uri="{FF2B5EF4-FFF2-40B4-BE49-F238E27FC236}">
                  <a16:creationId xmlns:a16="http://schemas.microsoft.com/office/drawing/2014/main" id="{CBA1525C-37E7-5EC7-AD34-1D1ECB27C25A}"/>
                </a:ext>
              </a:extLst>
            </p:cNvPr>
            <p:cNvSpPr/>
            <p:nvPr/>
          </p:nvSpPr>
          <p:spPr>
            <a:xfrm>
              <a:off x="5754332" y="2810435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2" y="0"/>
                  </a:moveTo>
                  <a:cubicBezTo>
                    <a:pt x="59" y="0"/>
                    <a:pt x="19" y="31"/>
                    <a:pt x="11" y="75"/>
                  </a:cubicBezTo>
                  <a:cubicBezTo>
                    <a:pt x="1" y="124"/>
                    <a:pt x="34" y="174"/>
                    <a:pt x="83" y="184"/>
                  </a:cubicBezTo>
                  <a:cubicBezTo>
                    <a:pt x="89" y="185"/>
                    <a:pt x="94" y="185"/>
                    <a:pt x="100" y="185"/>
                  </a:cubicBezTo>
                  <a:cubicBezTo>
                    <a:pt x="143" y="185"/>
                    <a:pt x="184" y="154"/>
                    <a:pt x="193" y="110"/>
                  </a:cubicBezTo>
                  <a:cubicBezTo>
                    <a:pt x="202" y="61"/>
                    <a:pt x="169" y="11"/>
                    <a:pt x="120" y="2"/>
                  </a:cubicBezTo>
                  <a:cubicBezTo>
                    <a:pt x="114" y="1"/>
                    <a:pt x="108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985;p25">
              <a:extLst>
                <a:ext uri="{FF2B5EF4-FFF2-40B4-BE49-F238E27FC236}">
                  <a16:creationId xmlns:a16="http://schemas.microsoft.com/office/drawing/2014/main" id="{4A5D107D-8A97-3E09-587D-6500A2EC959C}"/>
                </a:ext>
              </a:extLst>
            </p:cNvPr>
            <p:cNvSpPr/>
            <p:nvPr/>
          </p:nvSpPr>
          <p:spPr>
            <a:xfrm>
              <a:off x="5756729" y="2798675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100" y="1"/>
                  </a:moveTo>
                  <a:cubicBezTo>
                    <a:pt x="57" y="1"/>
                    <a:pt x="18" y="32"/>
                    <a:pt x="9" y="75"/>
                  </a:cubicBezTo>
                  <a:cubicBezTo>
                    <a:pt x="1" y="125"/>
                    <a:pt x="34" y="175"/>
                    <a:pt x="83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5"/>
                    <a:pt x="191" y="112"/>
                  </a:cubicBezTo>
                  <a:cubicBezTo>
                    <a:pt x="201" y="62"/>
                    <a:pt x="169" y="13"/>
                    <a:pt x="119" y="3"/>
                  </a:cubicBezTo>
                  <a:cubicBezTo>
                    <a:pt x="112" y="1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986;p25">
              <a:extLst>
                <a:ext uri="{FF2B5EF4-FFF2-40B4-BE49-F238E27FC236}">
                  <a16:creationId xmlns:a16="http://schemas.microsoft.com/office/drawing/2014/main" id="{6E005362-0343-BBDD-481A-5FF33A2A45A0}"/>
                </a:ext>
              </a:extLst>
            </p:cNvPr>
            <p:cNvSpPr/>
            <p:nvPr/>
          </p:nvSpPr>
          <p:spPr>
            <a:xfrm>
              <a:off x="5759070" y="2786971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100" y="1"/>
                  </a:moveTo>
                  <a:cubicBezTo>
                    <a:pt x="57" y="1"/>
                    <a:pt x="18" y="31"/>
                    <a:pt x="9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8" y="185"/>
                    <a:pt x="94" y="186"/>
                    <a:pt x="99" y="186"/>
                  </a:cubicBezTo>
                  <a:cubicBezTo>
                    <a:pt x="143" y="186"/>
                    <a:pt x="182" y="154"/>
                    <a:pt x="191" y="110"/>
                  </a:cubicBezTo>
                  <a:cubicBezTo>
                    <a:pt x="201" y="61"/>
                    <a:pt x="169" y="11"/>
                    <a:pt x="118" y="2"/>
                  </a:cubicBezTo>
                  <a:cubicBezTo>
                    <a:pt x="112" y="1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987;p25">
              <a:extLst>
                <a:ext uri="{FF2B5EF4-FFF2-40B4-BE49-F238E27FC236}">
                  <a16:creationId xmlns:a16="http://schemas.microsoft.com/office/drawing/2014/main" id="{41D168F4-BED7-08ED-F0CC-CBCF7B4BB54A}"/>
                </a:ext>
              </a:extLst>
            </p:cNvPr>
            <p:cNvSpPr/>
            <p:nvPr/>
          </p:nvSpPr>
          <p:spPr>
            <a:xfrm>
              <a:off x="5761383" y="2775238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1" y="0"/>
                  </a:moveTo>
                  <a:cubicBezTo>
                    <a:pt x="58" y="0"/>
                    <a:pt x="18" y="31"/>
                    <a:pt x="10" y="75"/>
                  </a:cubicBezTo>
                  <a:cubicBezTo>
                    <a:pt x="1" y="124"/>
                    <a:pt x="34" y="174"/>
                    <a:pt x="84" y="184"/>
                  </a:cubicBezTo>
                  <a:cubicBezTo>
                    <a:pt x="89" y="185"/>
                    <a:pt x="95" y="185"/>
                    <a:pt x="101" y="185"/>
                  </a:cubicBezTo>
                  <a:cubicBezTo>
                    <a:pt x="144" y="185"/>
                    <a:pt x="183" y="155"/>
                    <a:pt x="192" y="111"/>
                  </a:cubicBezTo>
                  <a:cubicBezTo>
                    <a:pt x="201" y="61"/>
                    <a:pt x="168" y="12"/>
                    <a:pt x="119" y="2"/>
                  </a:cubicBezTo>
                  <a:cubicBezTo>
                    <a:pt x="113" y="1"/>
                    <a:pt x="107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988;p25">
              <a:extLst>
                <a:ext uri="{FF2B5EF4-FFF2-40B4-BE49-F238E27FC236}">
                  <a16:creationId xmlns:a16="http://schemas.microsoft.com/office/drawing/2014/main" id="{0599BC10-5E45-16D1-9586-428D945799B9}"/>
                </a:ext>
              </a:extLst>
            </p:cNvPr>
            <p:cNvSpPr/>
            <p:nvPr/>
          </p:nvSpPr>
          <p:spPr>
            <a:xfrm>
              <a:off x="5763752" y="2763534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6" y="1"/>
                    <a:pt x="18" y="31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2"/>
                  </a:cubicBezTo>
                  <a:cubicBezTo>
                    <a:pt x="201" y="62"/>
                    <a:pt x="168" y="13"/>
                    <a:pt x="119" y="3"/>
                  </a:cubicBezTo>
                  <a:cubicBezTo>
                    <a:pt x="112" y="1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989;p25">
              <a:extLst>
                <a:ext uri="{FF2B5EF4-FFF2-40B4-BE49-F238E27FC236}">
                  <a16:creationId xmlns:a16="http://schemas.microsoft.com/office/drawing/2014/main" id="{6F5F3873-09CF-9FA7-42DC-4F414326828B}"/>
                </a:ext>
              </a:extLst>
            </p:cNvPr>
            <p:cNvSpPr/>
            <p:nvPr/>
          </p:nvSpPr>
          <p:spPr>
            <a:xfrm>
              <a:off x="5766093" y="2751802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9" y="0"/>
                  </a:moveTo>
                  <a:cubicBezTo>
                    <a:pt x="56" y="0"/>
                    <a:pt x="18" y="31"/>
                    <a:pt x="10" y="76"/>
                  </a:cubicBezTo>
                  <a:cubicBezTo>
                    <a:pt x="0" y="126"/>
                    <a:pt x="33" y="175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1" y="62"/>
                    <a:pt x="168" y="12"/>
                    <a:pt x="118" y="2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990;p25">
              <a:extLst>
                <a:ext uri="{FF2B5EF4-FFF2-40B4-BE49-F238E27FC236}">
                  <a16:creationId xmlns:a16="http://schemas.microsoft.com/office/drawing/2014/main" id="{9BB57BCA-D461-C145-C16C-A326766CEAFA}"/>
                </a:ext>
              </a:extLst>
            </p:cNvPr>
            <p:cNvSpPr/>
            <p:nvPr/>
          </p:nvSpPr>
          <p:spPr>
            <a:xfrm>
              <a:off x="5768462" y="2740070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6" y="1"/>
                    <a:pt x="19" y="31"/>
                    <a:pt x="10" y="76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9" y="186"/>
                    <a:pt x="95" y="186"/>
                    <a:pt x="100" y="186"/>
                  </a:cubicBezTo>
                  <a:cubicBezTo>
                    <a:pt x="144" y="186"/>
                    <a:pt x="183" y="156"/>
                    <a:pt x="192" y="112"/>
                  </a:cubicBezTo>
                  <a:cubicBezTo>
                    <a:pt x="202" y="62"/>
                    <a:pt x="169" y="13"/>
                    <a:pt x="119" y="3"/>
                  </a:cubicBezTo>
                  <a:cubicBezTo>
                    <a:pt x="112" y="1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991;p25">
              <a:extLst>
                <a:ext uri="{FF2B5EF4-FFF2-40B4-BE49-F238E27FC236}">
                  <a16:creationId xmlns:a16="http://schemas.microsoft.com/office/drawing/2014/main" id="{FC0A324E-36DD-B82E-E64E-3DD37DCE824D}"/>
                </a:ext>
              </a:extLst>
            </p:cNvPr>
            <p:cNvSpPr/>
            <p:nvPr/>
          </p:nvSpPr>
          <p:spPr>
            <a:xfrm>
              <a:off x="5770774" y="2728338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0" y="0"/>
                  </a:moveTo>
                  <a:cubicBezTo>
                    <a:pt x="58" y="0"/>
                    <a:pt x="19" y="31"/>
                    <a:pt x="11" y="76"/>
                  </a:cubicBezTo>
                  <a:cubicBezTo>
                    <a:pt x="1" y="126"/>
                    <a:pt x="34" y="175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1"/>
                  </a:cubicBezTo>
                  <a:cubicBezTo>
                    <a:pt x="202" y="62"/>
                    <a:pt x="169" y="12"/>
                    <a:pt x="120" y="2"/>
                  </a:cubicBezTo>
                  <a:cubicBezTo>
                    <a:pt x="113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992;p25">
              <a:extLst>
                <a:ext uri="{FF2B5EF4-FFF2-40B4-BE49-F238E27FC236}">
                  <a16:creationId xmlns:a16="http://schemas.microsoft.com/office/drawing/2014/main" id="{B13299D8-99D8-945F-C68E-CBB49B1C36FA}"/>
                </a:ext>
              </a:extLst>
            </p:cNvPr>
            <p:cNvSpPr/>
            <p:nvPr/>
          </p:nvSpPr>
          <p:spPr>
            <a:xfrm>
              <a:off x="5773115" y="2716605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100" y="1"/>
                  </a:moveTo>
                  <a:cubicBezTo>
                    <a:pt x="57" y="1"/>
                    <a:pt x="19" y="32"/>
                    <a:pt x="10" y="76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9" y="186"/>
                    <a:pt x="95" y="187"/>
                    <a:pt x="101" y="187"/>
                  </a:cubicBezTo>
                  <a:cubicBezTo>
                    <a:pt x="144" y="187"/>
                    <a:pt x="183" y="156"/>
                    <a:pt x="192" y="112"/>
                  </a:cubicBezTo>
                  <a:cubicBezTo>
                    <a:pt x="202" y="63"/>
                    <a:pt x="169" y="12"/>
                    <a:pt x="119" y="3"/>
                  </a:cubicBezTo>
                  <a:cubicBezTo>
                    <a:pt x="113" y="2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993;p25">
              <a:extLst>
                <a:ext uri="{FF2B5EF4-FFF2-40B4-BE49-F238E27FC236}">
                  <a16:creationId xmlns:a16="http://schemas.microsoft.com/office/drawing/2014/main" id="{F4D945BC-5CA7-3B0C-D14F-A4786D460A6F}"/>
                </a:ext>
              </a:extLst>
            </p:cNvPr>
            <p:cNvSpPr/>
            <p:nvPr/>
          </p:nvSpPr>
          <p:spPr>
            <a:xfrm>
              <a:off x="5775484" y="2704873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0"/>
                  </a:moveTo>
                  <a:cubicBezTo>
                    <a:pt x="56" y="0"/>
                    <a:pt x="19" y="31"/>
                    <a:pt x="10" y="76"/>
                  </a:cubicBezTo>
                  <a:cubicBezTo>
                    <a:pt x="0" y="126"/>
                    <a:pt x="33" y="176"/>
                    <a:pt x="83" y="184"/>
                  </a:cubicBezTo>
                  <a:cubicBezTo>
                    <a:pt x="89" y="186"/>
                    <a:pt x="95" y="186"/>
                    <a:pt x="100" y="186"/>
                  </a:cubicBezTo>
                  <a:cubicBezTo>
                    <a:pt x="144" y="186"/>
                    <a:pt x="183" y="155"/>
                    <a:pt x="192" y="112"/>
                  </a:cubicBezTo>
                  <a:cubicBezTo>
                    <a:pt x="202" y="62"/>
                    <a:pt x="169" y="12"/>
                    <a:pt x="119" y="3"/>
                  </a:cubicBezTo>
                  <a:cubicBezTo>
                    <a:pt x="112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994;p25">
              <a:extLst>
                <a:ext uri="{FF2B5EF4-FFF2-40B4-BE49-F238E27FC236}">
                  <a16:creationId xmlns:a16="http://schemas.microsoft.com/office/drawing/2014/main" id="{0A415379-A898-F362-0011-D4AF7BEFBE10}"/>
                </a:ext>
              </a:extLst>
            </p:cNvPr>
            <p:cNvSpPr/>
            <p:nvPr/>
          </p:nvSpPr>
          <p:spPr>
            <a:xfrm>
              <a:off x="5764429" y="2812437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2" y="1"/>
                  </a:moveTo>
                  <a:cubicBezTo>
                    <a:pt x="59" y="1"/>
                    <a:pt x="20" y="32"/>
                    <a:pt x="11" y="75"/>
                  </a:cubicBezTo>
                  <a:cubicBezTo>
                    <a:pt x="1" y="125"/>
                    <a:pt x="34" y="175"/>
                    <a:pt x="84" y="185"/>
                  </a:cubicBezTo>
                  <a:cubicBezTo>
                    <a:pt x="89" y="185"/>
                    <a:pt x="94" y="186"/>
                    <a:pt x="100" y="186"/>
                  </a:cubicBezTo>
                  <a:cubicBezTo>
                    <a:pt x="143" y="186"/>
                    <a:pt x="184" y="155"/>
                    <a:pt x="193" y="111"/>
                  </a:cubicBezTo>
                  <a:cubicBezTo>
                    <a:pt x="203" y="61"/>
                    <a:pt x="169" y="12"/>
                    <a:pt x="120" y="3"/>
                  </a:cubicBezTo>
                  <a:cubicBezTo>
                    <a:pt x="114" y="2"/>
                    <a:pt x="108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995;p25">
              <a:extLst>
                <a:ext uri="{FF2B5EF4-FFF2-40B4-BE49-F238E27FC236}">
                  <a16:creationId xmlns:a16="http://schemas.microsoft.com/office/drawing/2014/main" id="{4F444914-F208-3D14-87B6-00C1E0815CD1}"/>
                </a:ext>
              </a:extLst>
            </p:cNvPr>
            <p:cNvSpPr/>
            <p:nvPr/>
          </p:nvSpPr>
          <p:spPr>
            <a:xfrm>
              <a:off x="5766769" y="2800705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2" y="1"/>
                  </a:moveTo>
                  <a:cubicBezTo>
                    <a:pt x="59" y="1"/>
                    <a:pt x="19" y="31"/>
                    <a:pt x="10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2" y="62"/>
                    <a:pt x="169" y="12"/>
                    <a:pt x="120" y="2"/>
                  </a:cubicBezTo>
                  <a:cubicBezTo>
                    <a:pt x="114" y="1"/>
                    <a:pt x="108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996;p25">
              <a:extLst>
                <a:ext uri="{FF2B5EF4-FFF2-40B4-BE49-F238E27FC236}">
                  <a16:creationId xmlns:a16="http://schemas.microsoft.com/office/drawing/2014/main" id="{8FCD4552-9F73-22DE-D945-7EC2488A66AE}"/>
                </a:ext>
              </a:extLst>
            </p:cNvPr>
            <p:cNvSpPr/>
            <p:nvPr/>
          </p:nvSpPr>
          <p:spPr>
            <a:xfrm>
              <a:off x="5769167" y="2789001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100" y="0"/>
                  </a:moveTo>
                  <a:cubicBezTo>
                    <a:pt x="57" y="0"/>
                    <a:pt x="18" y="31"/>
                    <a:pt x="9" y="75"/>
                  </a:cubicBezTo>
                  <a:cubicBezTo>
                    <a:pt x="0" y="124"/>
                    <a:pt x="33" y="174"/>
                    <a:pt x="83" y="184"/>
                  </a:cubicBezTo>
                  <a:cubicBezTo>
                    <a:pt x="88" y="185"/>
                    <a:pt x="94" y="185"/>
                    <a:pt x="99" y="185"/>
                  </a:cubicBezTo>
                  <a:cubicBezTo>
                    <a:pt x="143" y="185"/>
                    <a:pt x="182" y="154"/>
                    <a:pt x="191" y="110"/>
                  </a:cubicBezTo>
                  <a:cubicBezTo>
                    <a:pt x="201" y="60"/>
                    <a:pt x="168" y="11"/>
                    <a:pt x="118" y="2"/>
                  </a:cubicBezTo>
                  <a:cubicBezTo>
                    <a:pt x="112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997;p25">
              <a:extLst>
                <a:ext uri="{FF2B5EF4-FFF2-40B4-BE49-F238E27FC236}">
                  <a16:creationId xmlns:a16="http://schemas.microsoft.com/office/drawing/2014/main" id="{14AAEFE0-2B8D-EF02-670E-004BD29AF7C4}"/>
                </a:ext>
              </a:extLst>
            </p:cNvPr>
            <p:cNvSpPr/>
            <p:nvPr/>
          </p:nvSpPr>
          <p:spPr>
            <a:xfrm>
              <a:off x="5771479" y="2777241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101" y="1"/>
                  </a:moveTo>
                  <a:cubicBezTo>
                    <a:pt x="58" y="1"/>
                    <a:pt x="19" y="32"/>
                    <a:pt x="10" y="75"/>
                  </a:cubicBezTo>
                  <a:cubicBezTo>
                    <a:pt x="1" y="125"/>
                    <a:pt x="34" y="174"/>
                    <a:pt x="84" y="184"/>
                  </a:cubicBezTo>
                  <a:cubicBezTo>
                    <a:pt x="90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2"/>
                  </a:cubicBezTo>
                  <a:cubicBezTo>
                    <a:pt x="202" y="62"/>
                    <a:pt x="168" y="12"/>
                    <a:pt x="119" y="2"/>
                  </a:cubicBezTo>
                  <a:cubicBezTo>
                    <a:pt x="113" y="1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998;p25">
              <a:extLst>
                <a:ext uri="{FF2B5EF4-FFF2-40B4-BE49-F238E27FC236}">
                  <a16:creationId xmlns:a16="http://schemas.microsoft.com/office/drawing/2014/main" id="{9EAB7CE2-8458-1DDE-3D36-5089C148212A}"/>
                </a:ext>
              </a:extLst>
            </p:cNvPr>
            <p:cNvSpPr/>
            <p:nvPr/>
          </p:nvSpPr>
          <p:spPr>
            <a:xfrm>
              <a:off x="5773848" y="2765565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6" y="0"/>
                    <a:pt x="18" y="31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1"/>
                  </a:cubicBezTo>
                  <a:cubicBezTo>
                    <a:pt x="201" y="62"/>
                    <a:pt x="168" y="11"/>
                    <a:pt x="119" y="2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999;p25">
              <a:extLst>
                <a:ext uri="{FF2B5EF4-FFF2-40B4-BE49-F238E27FC236}">
                  <a16:creationId xmlns:a16="http://schemas.microsoft.com/office/drawing/2014/main" id="{3D10914B-0DA6-B10B-C9A7-E49E290D6CD6}"/>
                </a:ext>
              </a:extLst>
            </p:cNvPr>
            <p:cNvSpPr/>
            <p:nvPr/>
          </p:nvSpPr>
          <p:spPr>
            <a:xfrm>
              <a:off x="5776189" y="2753804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1"/>
                  </a:moveTo>
                  <a:cubicBezTo>
                    <a:pt x="56" y="1"/>
                    <a:pt x="18" y="32"/>
                    <a:pt x="10" y="77"/>
                  </a:cubicBezTo>
                  <a:cubicBezTo>
                    <a:pt x="0" y="126"/>
                    <a:pt x="33" y="176"/>
                    <a:pt x="83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2"/>
                  </a:cubicBezTo>
                  <a:cubicBezTo>
                    <a:pt x="201" y="62"/>
                    <a:pt x="168" y="13"/>
                    <a:pt x="118" y="3"/>
                  </a:cubicBezTo>
                  <a:cubicBezTo>
                    <a:pt x="112" y="1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000;p25">
              <a:extLst>
                <a:ext uri="{FF2B5EF4-FFF2-40B4-BE49-F238E27FC236}">
                  <a16:creationId xmlns:a16="http://schemas.microsoft.com/office/drawing/2014/main" id="{21230970-887A-E0AF-B2C5-AD7B0A6F1FDF}"/>
                </a:ext>
              </a:extLst>
            </p:cNvPr>
            <p:cNvSpPr/>
            <p:nvPr/>
          </p:nvSpPr>
          <p:spPr>
            <a:xfrm>
              <a:off x="5778502" y="2742100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0"/>
                  </a:moveTo>
                  <a:cubicBezTo>
                    <a:pt x="57" y="0"/>
                    <a:pt x="19" y="31"/>
                    <a:pt x="11" y="75"/>
                  </a:cubicBezTo>
                  <a:cubicBezTo>
                    <a:pt x="1" y="125"/>
                    <a:pt x="33" y="174"/>
                    <a:pt x="84" y="184"/>
                  </a:cubicBezTo>
                  <a:cubicBezTo>
                    <a:pt x="90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3" y="112"/>
                  </a:cubicBezTo>
                  <a:cubicBezTo>
                    <a:pt x="201" y="62"/>
                    <a:pt x="168" y="12"/>
                    <a:pt x="119" y="2"/>
                  </a:cubicBezTo>
                  <a:cubicBezTo>
                    <a:pt x="112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001;p25">
              <a:extLst>
                <a:ext uri="{FF2B5EF4-FFF2-40B4-BE49-F238E27FC236}">
                  <a16:creationId xmlns:a16="http://schemas.microsoft.com/office/drawing/2014/main" id="{785CA3A6-B971-8136-DE39-AE2865CE0EEC}"/>
                </a:ext>
              </a:extLst>
            </p:cNvPr>
            <p:cNvSpPr/>
            <p:nvPr/>
          </p:nvSpPr>
          <p:spPr>
            <a:xfrm>
              <a:off x="5780871" y="2730340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0" y="1"/>
                  </a:moveTo>
                  <a:cubicBezTo>
                    <a:pt x="56" y="1"/>
                    <a:pt x="19" y="32"/>
                    <a:pt x="11" y="77"/>
                  </a:cubicBezTo>
                  <a:cubicBezTo>
                    <a:pt x="1" y="126"/>
                    <a:pt x="33" y="176"/>
                    <a:pt x="83" y="185"/>
                  </a:cubicBezTo>
                  <a:cubicBezTo>
                    <a:pt x="89" y="186"/>
                    <a:pt x="95" y="187"/>
                    <a:pt x="101" y="187"/>
                  </a:cubicBezTo>
                  <a:cubicBezTo>
                    <a:pt x="144" y="187"/>
                    <a:pt x="184" y="156"/>
                    <a:pt x="192" y="112"/>
                  </a:cubicBezTo>
                  <a:cubicBezTo>
                    <a:pt x="202" y="62"/>
                    <a:pt x="169" y="13"/>
                    <a:pt x="120" y="3"/>
                  </a:cubicBezTo>
                  <a:cubicBezTo>
                    <a:pt x="113" y="2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002;p25">
              <a:extLst>
                <a:ext uri="{FF2B5EF4-FFF2-40B4-BE49-F238E27FC236}">
                  <a16:creationId xmlns:a16="http://schemas.microsoft.com/office/drawing/2014/main" id="{844908C7-999C-783D-B37D-57B5DCF1084B}"/>
                </a:ext>
              </a:extLst>
            </p:cNvPr>
            <p:cNvSpPr/>
            <p:nvPr/>
          </p:nvSpPr>
          <p:spPr>
            <a:xfrm>
              <a:off x="5783212" y="2718636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100" y="1"/>
                  </a:moveTo>
                  <a:cubicBezTo>
                    <a:pt x="58" y="1"/>
                    <a:pt x="19" y="31"/>
                    <a:pt x="10" y="75"/>
                  </a:cubicBezTo>
                  <a:cubicBezTo>
                    <a:pt x="0" y="125"/>
                    <a:pt x="33" y="175"/>
                    <a:pt x="83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2"/>
                  </a:cubicBezTo>
                  <a:cubicBezTo>
                    <a:pt x="202" y="62"/>
                    <a:pt x="169" y="13"/>
                    <a:pt x="119" y="3"/>
                  </a:cubicBezTo>
                  <a:cubicBezTo>
                    <a:pt x="113" y="1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003;p25">
              <a:extLst>
                <a:ext uri="{FF2B5EF4-FFF2-40B4-BE49-F238E27FC236}">
                  <a16:creationId xmlns:a16="http://schemas.microsoft.com/office/drawing/2014/main" id="{A4A29D29-EC1B-A1F5-6C14-5EAA4A5D4CBA}"/>
                </a:ext>
              </a:extLst>
            </p:cNvPr>
            <p:cNvSpPr/>
            <p:nvPr/>
          </p:nvSpPr>
          <p:spPr>
            <a:xfrm>
              <a:off x="5785581" y="2706904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0"/>
                  </a:moveTo>
                  <a:cubicBezTo>
                    <a:pt x="56" y="0"/>
                    <a:pt x="19" y="31"/>
                    <a:pt x="10" y="76"/>
                  </a:cubicBezTo>
                  <a:cubicBezTo>
                    <a:pt x="0" y="126"/>
                    <a:pt x="32" y="175"/>
                    <a:pt x="83" y="184"/>
                  </a:cubicBezTo>
                  <a:cubicBezTo>
                    <a:pt x="89" y="185"/>
                    <a:pt x="95" y="186"/>
                    <a:pt x="100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2" y="62"/>
                    <a:pt x="170" y="12"/>
                    <a:pt x="119" y="2"/>
                  </a:cubicBezTo>
                  <a:cubicBezTo>
                    <a:pt x="112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004;p25">
              <a:extLst>
                <a:ext uri="{FF2B5EF4-FFF2-40B4-BE49-F238E27FC236}">
                  <a16:creationId xmlns:a16="http://schemas.microsoft.com/office/drawing/2014/main" id="{65B35EF0-8B75-9895-70DC-F7EAE4A0037A}"/>
                </a:ext>
              </a:extLst>
            </p:cNvPr>
            <p:cNvSpPr/>
            <p:nvPr/>
          </p:nvSpPr>
          <p:spPr>
            <a:xfrm>
              <a:off x="5774525" y="2814468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2" y="1"/>
                  </a:moveTo>
                  <a:cubicBezTo>
                    <a:pt x="58" y="1"/>
                    <a:pt x="20" y="31"/>
                    <a:pt x="11" y="75"/>
                  </a:cubicBezTo>
                  <a:cubicBezTo>
                    <a:pt x="1" y="125"/>
                    <a:pt x="34" y="174"/>
                    <a:pt x="84" y="184"/>
                  </a:cubicBezTo>
                  <a:cubicBezTo>
                    <a:pt x="89" y="185"/>
                    <a:pt x="94" y="186"/>
                    <a:pt x="100" y="186"/>
                  </a:cubicBezTo>
                  <a:cubicBezTo>
                    <a:pt x="143" y="186"/>
                    <a:pt x="184" y="155"/>
                    <a:pt x="193" y="110"/>
                  </a:cubicBezTo>
                  <a:cubicBezTo>
                    <a:pt x="203" y="61"/>
                    <a:pt x="170" y="11"/>
                    <a:pt x="120" y="2"/>
                  </a:cubicBezTo>
                  <a:cubicBezTo>
                    <a:pt x="114" y="1"/>
                    <a:pt x="108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005;p25">
              <a:extLst>
                <a:ext uri="{FF2B5EF4-FFF2-40B4-BE49-F238E27FC236}">
                  <a16:creationId xmlns:a16="http://schemas.microsoft.com/office/drawing/2014/main" id="{6D8AC481-50E8-1B31-20BB-1E37559AB7CE}"/>
                </a:ext>
              </a:extLst>
            </p:cNvPr>
            <p:cNvSpPr/>
            <p:nvPr/>
          </p:nvSpPr>
          <p:spPr>
            <a:xfrm>
              <a:off x="5776866" y="2802736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2" y="0"/>
                  </a:moveTo>
                  <a:cubicBezTo>
                    <a:pt x="59" y="0"/>
                    <a:pt x="19" y="31"/>
                    <a:pt x="11" y="75"/>
                  </a:cubicBezTo>
                  <a:cubicBezTo>
                    <a:pt x="1" y="124"/>
                    <a:pt x="34" y="174"/>
                    <a:pt x="83" y="184"/>
                  </a:cubicBezTo>
                  <a:cubicBezTo>
                    <a:pt x="89" y="185"/>
                    <a:pt x="95" y="185"/>
                    <a:pt x="101" y="185"/>
                  </a:cubicBezTo>
                  <a:cubicBezTo>
                    <a:pt x="144" y="185"/>
                    <a:pt x="184" y="155"/>
                    <a:pt x="192" y="111"/>
                  </a:cubicBezTo>
                  <a:cubicBezTo>
                    <a:pt x="202" y="61"/>
                    <a:pt x="170" y="12"/>
                    <a:pt x="120" y="2"/>
                  </a:cubicBezTo>
                  <a:cubicBezTo>
                    <a:pt x="114" y="1"/>
                    <a:pt x="108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006;p25">
              <a:extLst>
                <a:ext uri="{FF2B5EF4-FFF2-40B4-BE49-F238E27FC236}">
                  <a16:creationId xmlns:a16="http://schemas.microsoft.com/office/drawing/2014/main" id="{CC6C9521-C468-284F-EDE9-4931F7D65B3E}"/>
                </a:ext>
              </a:extLst>
            </p:cNvPr>
            <p:cNvSpPr/>
            <p:nvPr/>
          </p:nvSpPr>
          <p:spPr>
            <a:xfrm>
              <a:off x="5779263" y="2791004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100" y="1"/>
                  </a:moveTo>
                  <a:cubicBezTo>
                    <a:pt x="57" y="1"/>
                    <a:pt x="18" y="32"/>
                    <a:pt x="9" y="75"/>
                  </a:cubicBezTo>
                  <a:cubicBezTo>
                    <a:pt x="0" y="125"/>
                    <a:pt x="31" y="174"/>
                    <a:pt x="83" y="184"/>
                  </a:cubicBezTo>
                  <a:cubicBezTo>
                    <a:pt x="88" y="185"/>
                    <a:pt x="94" y="186"/>
                    <a:pt x="99" y="186"/>
                  </a:cubicBezTo>
                  <a:cubicBezTo>
                    <a:pt x="143" y="186"/>
                    <a:pt x="182" y="155"/>
                    <a:pt x="191" y="111"/>
                  </a:cubicBezTo>
                  <a:cubicBezTo>
                    <a:pt x="201" y="61"/>
                    <a:pt x="168" y="11"/>
                    <a:pt x="118" y="3"/>
                  </a:cubicBezTo>
                  <a:cubicBezTo>
                    <a:pt x="112" y="1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007;p25">
              <a:extLst>
                <a:ext uri="{FF2B5EF4-FFF2-40B4-BE49-F238E27FC236}">
                  <a16:creationId xmlns:a16="http://schemas.microsoft.com/office/drawing/2014/main" id="{808DCF06-906E-8968-4888-EE70BDD09DAD}"/>
                </a:ext>
              </a:extLst>
            </p:cNvPr>
            <p:cNvSpPr/>
            <p:nvPr/>
          </p:nvSpPr>
          <p:spPr>
            <a:xfrm>
              <a:off x="5781604" y="2779271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100" y="0"/>
                  </a:moveTo>
                  <a:cubicBezTo>
                    <a:pt x="57" y="0"/>
                    <a:pt x="18" y="31"/>
                    <a:pt x="9" y="75"/>
                  </a:cubicBezTo>
                  <a:cubicBezTo>
                    <a:pt x="0" y="124"/>
                    <a:pt x="33" y="174"/>
                    <a:pt x="83" y="184"/>
                  </a:cubicBezTo>
                  <a:cubicBezTo>
                    <a:pt x="89" y="185"/>
                    <a:pt x="95" y="186"/>
                    <a:pt x="100" y="186"/>
                  </a:cubicBezTo>
                  <a:cubicBezTo>
                    <a:pt x="143" y="186"/>
                    <a:pt x="182" y="155"/>
                    <a:pt x="191" y="111"/>
                  </a:cubicBezTo>
                  <a:cubicBezTo>
                    <a:pt x="201" y="62"/>
                    <a:pt x="168" y="12"/>
                    <a:pt x="118" y="2"/>
                  </a:cubicBezTo>
                  <a:cubicBezTo>
                    <a:pt x="112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008;p25">
              <a:extLst>
                <a:ext uri="{FF2B5EF4-FFF2-40B4-BE49-F238E27FC236}">
                  <a16:creationId xmlns:a16="http://schemas.microsoft.com/office/drawing/2014/main" id="{40764805-56A7-130B-9782-4CA95D5276EC}"/>
                </a:ext>
              </a:extLst>
            </p:cNvPr>
            <p:cNvSpPr/>
            <p:nvPr/>
          </p:nvSpPr>
          <p:spPr>
            <a:xfrm>
              <a:off x="5783917" y="2767539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1" y="1"/>
                  </a:moveTo>
                  <a:cubicBezTo>
                    <a:pt x="58" y="1"/>
                    <a:pt x="18" y="32"/>
                    <a:pt x="9" y="75"/>
                  </a:cubicBezTo>
                  <a:cubicBezTo>
                    <a:pt x="1" y="125"/>
                    <a:pt x="34" y="175"/>
                    <a:pt x="83" y="185"/>
                  </a:cubicBezTo>
                  <a:cubicBezTo>
                    <a:pt x="89" y="185"/>
                    <a:pt x="94" y="186"/>
                    <a:pt x="99" y="186"/>
                  </a:cubicBezTo>
                  <a:cubicBezTo>
                    <a:pt x="143" y="186"/>
                    <a:pt x="182" y="155"/>
                    <a:pt x="191" y="111"/>
                  </a:cubicBezTo>
                  <a:cubicBezTo>
                    <a:pt x="201" y="61"/>
                    <a:pt x="168" y="12"/>
                    <a:pt x="119" y="3"/>
                  </a:cubicBezTo>
                  <a:cubicBezTo>
                    <a:pt x="113" y="2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009;p25">
              <a:extLst>
                <a:ext uri="{FF2B5EF4-FFF2-40B4-BE49-F238E27FC236}">
                  <a16:creationId xmlns:a16="http://schemas.microsoft.com/office/drawing/2014/main" id="{2F9AED2C-060F-A2F1-64FE-BFB1581F684C}"/>
                </a:ext>
              </a:extLst>
            </p:cNvPr>
            <p:cNvSpPr/>
            <p:nvPr/>
          </p:nvSpPr>
          <p:spPr>
            <a:xfrm>
              <a:off x="5786286" y="2755835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9" y="0"/>
                  </a:moveTo>
                  <a:cubicBezTo>
                    <a:pt x="56" y="0"/>
                    <a:pt x="18" y="31"/>
                    <a:pt x="10" y="76"/>
                  </a:cubicBezTo>
                  <a:cubicBezTo>
                    <a:pt x="0" y="126"/>
                    <a:pt x="33" y="175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1" y="62"/>
                    <a:pt x="170" y="12"/>
                    <a:pt x="118" y="2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010;p25">
              <a:extLst>
                <a:ext uri="{FF2B5EF4-FFF2-40B4-BE49-F238E27FC236}">
                  <a16:creationId xmlns:a16="http://schemas.microsoft.com/office/drawing/2014/main" id="{592D8B76-2F52-0F9F-7D22-6E64AA60A593}"/>
                </a:ext>
              </a:extLst>
            </p:cNvPr>
            <p:cNvSpPr/>
            <p:nvPr/>
          </p:nvSpPr>
          <p:spPr>
            <a:xfrm>
              <a:off x="5788626" y="2744103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1"/>
                  </a:moveTo>
                  <a:cubicBezTo>
                    <a:pt x="56" y="1"/>
                    <a:pt x="18" y="32"/>
                    <a:pt x="10" y="76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9" y="186"/>
                    <a:pt x="95" y="187"/>
                    <a:pt x="100" y="187"/>
                  </a:cubicBezTo>
                  <a:cubicBezTo>
                    <a:pt x="144" y="187"/>
                    <a:pt x="183" y="156"/>
                    <a:pt x="192" y="112"/>
                  </a:cubicBezTo>
                  <a:cubicBezTo>
                    <a:pt x="201" y="63"/>
                    <a:pt x="167" y="13"/>
                    <a:pt x="118" y="3"/>
                  </a:cubicBezTo>
                  <a:cubicBezTo>
                    <a:pt x="111" y="2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011;p25">
              <a:extLst>
                <a:ext uri="{FF2B5EF4-FFF2-40B4-BE49-F238E27FC236}">
                  <a16:creationId xmlns:a16="http://schemas.microsoft.com/office/drawing/2014/main" id="{9089DBFB-9FB0-4BE2-CE3E-2E31FF060FB8}"/>
                </a:ext>
              </a:extLst>
            </p:cNvPr>
            <p:cNvSpPr/>
            <p:nvPr/>
          </p:nvSpPr>
          <p:spPr>
            <a:xfrm>
              <a:off x="5790967" y="2732371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0" y="0"/>
                  </a:moveTo>
                  <a:cubicBezTo>
                    <a:pt x="56" y="0"/>
                    <a:pt x="19" y="31"/>
                    <a:pt x="11" y="76"/>
                  </a:cubicBezTo>
                  <a:cubicBezTo>
                    <a:pt x="1" y="126"/>
                    <a:pt x="34" y="176"/>
                    <a:pt x="83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2"/>
                  </a:cubicBezTo>
                  <a:cubicBezTo>
                    <a:pt x="202" y="62"/>
                    <a:pt x="169" y="13"/>
                    <a:pt x="120" y="3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012;p25">
              <a:extLst>
                <a:ext uri="{FF2B5EF4-FFF2-40B4-BE49-F238E27FC236}">
                  <a16:creationId xmlns:a16="http://schemas.microsoft.com/office/drawing/2014/main" id="{326B6287-5283-C7E7-0985-6F36CAA9870C}"/>
                </a:ext>
              </a:extLst>
            </p:cNvPr>
            <p:cNvSpPr/>
            <p:nvPr/>
          </p:nvSpPr>
          <p:spPr>
            <a:xfrm>
              <a:off x="5793308" y="2720667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0"/>
                  </a:moveTo>
                  <a:cubicBezTo>
                    <a:pt x="58" y="0"/>
                    <a:pt x="19" y="31"/>
                    <a:pt x="10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2" y="62"/>
                    <a:pt x="169" y="12"/>
                    <a:pt x="119" y="2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013;p25">
              <a:extLst>
                <a:ext uri="{FF2B5EF4-FFF2-40B4-BE49-F238E27FC236}">
                  <a16:creationId xmlns:a16="http://schemas.microsoft.com/office/drawing/2014/main" id="{0A3E0FDE-58EF-2021-5192-A83FC72A5D43}"/>
                </a:ext>
              </a:extLst>
            </p:cNvPr>
            <p:cNvSpPr/>
            <p:nvPr/>
          </p:nvSpPr>
          <p:spPr>
            <a:xfrm>
              <a:off x="5795649" y="2708906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100" y="1"/>
                  </a:moveTo>
                  <a:cubicBezTo>
                    <a:pt x="57" y="1"/>
                    <a:pt x="19" y="32"/>
                    <a:pt x="10" y="77"/>
                  </a:cubicBezTo>
                  <a:cubicBezTo>
                    <a:pt x="0" y="126"/>
                    <a:pt x="33" y="176"/>
                    <a:pt x="83" y="185"/>
                  </a:cubicBezTo>
                  <a:cubicBezTo>
                    <a:pt x="89" y="186"/>
                    <a:pt x="95" y="186"/>
                    <a:pt x="100" y="186"/>
                  </a:cubicBezTo>
                  <a:cubicBezTo>
                    <a:pt x="144" y="186"/>
                    <a:pt x="183" y="156"/>
                    <a:pt x="192" y="112"/>
                  </a:cubicBezTo>
                  <a:cubicBezTo>
                    <a:pt x="202" y="62"/>
                    <a:pt x="169" y="13"/>
                    <a:pt x="119" y="3"/>
                  </a:cubicBezTo>
                  <a:cubicBezTo>
                    <a:pt x="113" y="1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014;p25">
              <a:extLst>
                <a:ext uri="{FF2B5EF4-FFF2-40B4-BE49-F238E27FC236}">
                  <a16:creationId xmlns:a16="http://schemas.microsoft.com/office/drawing/2014/main" id="{359B4390-4240-1880-8112-E6A2FBA1482E}"/>
                </a:ext>
              </a:extLst>
            </p:cNvPr>
            <p:cNvSpPr/>
            <p:nvPr/>
          </p:nvSpPr>
          <p:spPr>
            <a:xfrm>
              <a:off x="5784650" y="2816499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1" y="0"/>
                  </a:moveTo>
                  <a:cubicBezTo>
                    <a:pt x="57" y="0"/>
                    <a:pt x="19" y="31"/>
                    <a:pt x="10" y="75"/>
                  </a:cubicBezTo>
                  <a:cubicBezTo>
                    <a:pt x="0" y="124"/>
                    <a:pt x="33" y="174"/>
                    <a:pt x="83" y="184"/>
                  </a:cubicBezTo>
                  <a:cubicBezTo>
                    <a:pt x="88" y="185"/>
                    <a:pt x="93" y="185"/>
                    <a:pt x="99" y="185"/>
                  </a:cubicBezTo>
                  <a:cubicBezTo>
                    <a:pt x="143" y="185"/>
                    <a:pt x="183" y="154"/>
                    <a:pt x="192" y="110"/>
                  </a:cubicBezTo>
                  <a:cubicBezTo>
                    <a:pt x="202" y="60"/>
                    <a:pt x="170" y="11"/>
                    <a:pt x="119" y="2"/>
                  </a:cubicBezTo>
                  <a:cubicBezTo>
                    <a:pt x="113" y="1"/>
                    <a:pt x="107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015;p25">
              <a:extLst>
                <a:ext uri="{FF2B5EF4-FFF2-40B4-BE49-F238E27FC236}">
                  <a16:creationId xmlns:a16="http://schemas.microsoft.com/office/drawing/2014/main" id="{83461753-8037-FBBD-787D-DC6078F83267}"/>
                </a:ext>
              </a:extLst>
            </p:cNvPr>
            <p:cNvSpPr/>
            <p:nvPr/>
          </p:nvSpPr>
          <p:spPr>
            <a:xfrm>
              <a:off x="5786962" y="2804738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2" y="1"/>
                  </a:moveTo>
                  <a:cubicBezTo>
                    <a:pt x="59" y="1"/>
                    <a:pt x="19" y="32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2"/>
                  </a:cubicBezTo>
                  <a:cubicBezTo>
                    <a:pt x="202" y="62"/>
                    <a:pt x="169" y="12"/>
                    <a:pt x="120" y="3"/>
                  </a:cubicBezTo>
                  <a:cubicBezTo>
                    <a:pt x="114" y="1"/>
                    <a:pt x="108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016;p25">
              <a:extLst>
                <a:ext uri="{FF2B5EF4-FFF2-40B4-BE49-F238E27FC236}">
                  <a16:creationId xmlns:a16="http://schemas.microsoft.com/office/drawing/2014/main" id="{D5C8573F-211E-88A4-578C-16092E0E798F}"/>
                </a:ext>
              </a:extLst>
            </p:cNvPr>
            <p:cNvSpPr/>
            <p:nvPr/>
          </p:nvSpPr>
          <p:spPr>
            <a:xfrm>
              <a:off x="5789303" y="2793034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2" y="0"/>
                  </a:moveTo>
                  <a:cubicBezTo>
                    <a:pt x="58" y="0"/>
                    <a:pt x="19" y="31"/>
                    <a:pt x="10" y="75"/>
                  </a:cubicBezTo>
                  <a:cubicBezTo>
                    <a:pt x="0" y="124"/>
                    <a:pt x="33" y="174"/>
                    <a:pt x="83" y="184"/>
                  </a:cubicBezTo>
                  <a:cubicBezTo>
                    <a:pt x="88" y="185"/>
                    <a:pt x="94" y="185"/>
                    <a:pt x="99" y="185"/>
                  </a:cubicBezTo>
                  <a:cubicBezTo>
                    <a:pt x="143" y="185"/>
                    <a:pt x="183" y="154"/>
                    <a:pt x="192" y="110"/>
                  </a:cubicBezTo>
                  <a:cubicBezTo>
                    <a:pt x="202" y="61"/>
                    <a:pt x="169" y="11"/>
                    <a:pt x="119" y="2"/>
                  </a:cubicBezTo>
                  <a:cubicBezTo>
                    <a:pt x="113" y="1"/>
                    <a:pt x="107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017;p25">
              <a:extLst>
                <a:ext uri="{FF2B5EF4-FFF2-40B4-BE49-F238E27FC236}">
                  <a16:creationId xmlns:a16="http://schemas.microsoft.com/office/drawing/2014/main" id="{F99CE416-17B2-FE8D-CB96-27A3632AFA8D}"/>
                </a:ext>
              </a:extLst>
            </p:cNvPr>
            <p:cNvSpPr/>
            <p:nvPr/>
          </p:nvSpPr>
          <p:spPr>
            <a:xfrm>
              <a:off x="5791700" y="2781274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100" y="1"/>
                  </a:moveTo>
                  <a:cubicBezTo>
                    <a:pt x="56" y="1"/>
                    <a:pt x="18" y="32"/>
                    <a:pt x="9" y="75"/>
                  </a:cubicBezTo>
                  <a:cubicBezTo>
                    <a:pt x="0" y="125"/>
                    <a:pt x="33" y="175"/>
                    <a:pt x="83" y="184"/>
                  </a:cubicBezTo>
                  <a:cubicBezTo>
                    <a:pt x="89" y="186"/>
                    <a:pt x="95" y="186"/>
                    <a:pt x="100" y="186"/>
                  </a:cubicBezTo>
                  <a:cubicBezTo>
                    <a:pt x="143" y="186"/>
                    <a:pt x="182" y="155"/>
                    <a:pt x="191" y="112"/>
                  </a:cubicBezTo>
                  <a:cubicBezTo>
                    <a:pt x="201" y="62"/>
                    <a:pt x="168" y="13"/>
                    <a:pt x="118" y="3"/>
                  </a:cubicBezTo>
                  <a:cubicBezTo>
                    <a:pt x="112" y="2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018;p25">
              <a:extLst>
                <a:ext uri="{FF2B5EF4-FFF2-40B4-BE49-F238E27FC236}">
                  <a16:creationId xmlns:a16="http://schemas.microsoft.com/office/drawing/2014/main" id="{8B1603A6-9515-8BF1-E927-356ADD64B5A5}"/>
                </a:ext>
              </a:extLst>
            </p:cNvPr>
            <p:cNvSpPr/>
            <p:nvPr/>
          </p:nvSpPr>
          <p:spPr>
            <a:xfrm>
              <a:off x="5794013" y="2769570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1" y="1"/>
                  </a:moveTo>
                  <a:cubicBezTo>
                    <a:pt x="58" y="1"/>
                    <a:pt x="18" y="31"/>
                    <a:pt x="10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4" y="186"/>
                    <a:pt x="99" y="186"/>
                  </a:cubicBezTo>
                  <a:cubicBezTo>
                    <a:pt x="143" y="186"/>
                    <a:pt x="182" y="155"/>
                    <a:pt x="191" y="110"/>
                  </a:cubicBezTo>
                  <a:cubicBezTo>
                    <a:pt x="201" y="61"/>
                    <a:pt x="168" y="11"/>
                    <a:pt x="119" y="2"/>
                  </a:cubicBezTo>
                  <a:cubicBezTo>
                    <a:pt x="113" y="1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019;p25">
              <a:extLst>
                <a:ext uri="{FF2B5EF4-FFF2-40B4-BE49-F238E27FC236}">
                  <a16:creationId xmlns:a16="http://schemas.microsoft.com/office/drawing/2014/main" id="{920123CE-2FD1-D006-649B-0831C2B62564}"/>
                </a:ext>
              </a:extLst>
            </p:cNvPr>
            <p:cNvSpPr/>
            <p:nvPr/>
          </p:nvSpPr>
          <p:spPr>
            <a:xfrm>
              <a:off x="5796382" y="2757837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100" y="0"/>
                  </a:moveTo>
                  <a:cubicBezTo>
                    <a:pt x="57" y="0"/>
                    <a:pt x="18" y="31"/>
                    <a:pt x="10" y="75"/>
                  </a:cubicBezTo>
                  <a:cubicBezTo>
                    <a:pt x="0" y="124"/>
                    <a:pt x="34" y="174"/>
                    <a:pt x="83" y="184"/>
                  </a:cubicBezTo>
                  <a:cubicBezTo>
                    <a:pt x="89" y="185"/>
                    <a:pt x="95" y="185"/>
                    <a:pt x="101" y="185"/>
                  </a:cubicBezTo>
                  <a:cubicBezTo>
                    <a:pt x="144" y="185"/>
                    <a:pt x="183" y="155"/>
                    <a:pt x="192" y="111"/>
                  </a:cubicBezTo>
                  <a:cubicBezTo>
                    <a:pt x="201" y="61"/>
                    <a:pt x="168" y="12"/>
                    <a:pt x="118" y="2"/>
                  </a:cubicBezTo>
                  <a:cubicBezTo>
                    <a:pt x="112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020;p25">
              <a:extLst>
                <a:ext uri="{FF2B5EF4-FFF2-40B4-BE49-F238E27FC236}">
                  <a16:creationId xmlns:a16="http://schemas.microsoft.com/office/drawing/2014/main" id="{7BA67031-61E2-6259-1292-6D5B360242FC}"/>
                </a:ext>
              </a:extLst>
            </p:cNvPr>
            <p:cNvSpPr/>
            <p:nvPr/>
          </p:nvSpPr>
          <p:spPr>
            <a:xfrm>
              <a:off x="5798723" y="2746133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1"/>
                  </a:moveTo>
                  <a:cubicBezTo>
                    <a:pt x="56" y="1"/>
                    <a:pt x="18" y="31"/>
                    <a:pt x="10" y="75"/>
                  </a:cubicBezTo>
                  <a:cubicBezTo>
                    <a:pt x="0" y="125"/>
                    <a:pt x="33" y="175"/>
                    <a:pt x="83" y="184"/>
                  </a:cubicBezTo>
                  <a:cubicBezTo>
                    <a:pt x="89" y="186"/>
                    <a:pt x="95" y="186"/>
                    <a:pt x="100" y="186"/>
                  </a:cubicBezTo>
                  <a:cubicBezTo>
                    <a:pt x="144" y="186"/>
                    <a:pt x="183" y="155"/>
                    <a:pt x="192" y="112"/>
                  </a:cubicBezTo>
                  <a:cubicBezTo>
                    <a:pt x="201" y="62"/>
                    <a:pt x="168" y="11"/>
                    <a:pt x="118" y="3"/>
                  </a:cubicBezTo>
                  <a:cubicBezTo>
                    <a:pt x="112" y="1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021;p25">
              <a:extLst>
                <a:ext uri="{FF2B5EF4-FFF2-40B4-BE49-F238E27FC236}">
                  <a16:creationId xmlns:a16="http://schemas.microsoft.com/office/drawing/2014/main" id="{36A54C07-DCB8-5776-1D90-42010742AEFF}"/>
                </a:ext>
              </a:extLst>
            </p:cNvPr>
            <p:cNvSpPr/>
            <p:nvPr/>
          </p:nvSpPr>
          <p:spPr>
            <a:xfrm>
              <a:off x="5801036" y="2734401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7" y="0"/>
                    <a:pt x="18" y="31"/>
                    <a:pt x="11" y="76"/>
                  </a:cubicBezTo>
                  <a:cubicBezTo>
                    <a:pt x="1" y="126"/>
                    <a:pt x="34" y="175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1"/>
                  </a:cubicBezTo>
                  <a:cubicBezTo>
                    <a:pt x="201" y="62"/>
                    <a:pt x="168" y="12"/>
                    <a:pt x="119" y="2"/>
                  </a:cubicBezTo>
                  <a:cubicBezTo>
                    <a:pt x="112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022;p25">
              <a:extLst>
                <a:ext uri="{FF2B5EF4-FFF2-40B4-BE49-F238E27FC236}">
                  <a16:creationId xmlns:a16="http://schemas.microsoft.com/office/drawing/2014/main" id="{A05F5EF0-6689-4E1C-6B75-BD06B6E72E4F}"/>
                </a:ext>
              </a:extLst>
            </p:cNvPr>
            <p:cNvSpPr/>
            <p:nvPr/>
          </p:nvSpPr>
          <p:spPr>
            <a:xfrm>
              <a:off x="5803405" y="2722669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0" y="1"/>
                  </a:moveTo>
                  <a:cubicBezTo>
                    <a:pt x="56" y="1"/>
                    <a:pt x="19" y="31"/>
                    <a:pt x="10" y="76"/>
                  </a:cubicBezTo>
                  <a:cubicBezTo>
                    <a:pt x="0" y="125"/>
                    <a:pt x="34" y="175"/>
                    <a:pt x="83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6"/>
                    <a:pt x="192" y="112"/>
                  </a:cubicBezTo>
                  <a:cubicBezTo>
                    <a:pt x="202" y="62"/>
                    <a:pt x="169" y="13"/>
                    <a:pt x="119" y="3"/>
                  </a:cubicBezTo>
                  <a:cubicBezTo>
                    <a:pt x="113" y="1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023;p25">
              <a:extLst>
                <a:ext uri="{FF2B5EF4-FFF2-40B4-BE49-F238E27FC236}">
                  <a16:creationId xmlns:a16="http://schemas.microsoft.com/office/drawing/2014/main" id="{178876A6-0922-3E2B-297D-BDCED5FE97B2}"/>
                </a:ext>
              </a:extLst>
            </p:cNvPr>
            <p:cNvSpPr/>
            <p:nvPr/>
          </p:nvSpPr>
          <p:spPr>
            <a:xfrm>
              <a:off x="5805745" y="2710937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0"/>
                  </a:moveTo>
                  <a:cubicBezTo>
                    <a:pt x="57" y="0"/>
                    <a:pt x="19" y="31"/>
                    <a:pt x="10" y="76"/>
                  </a:cubicBezTo>
                  <a:cubicBezTo>
                    <a:pt x="0" y="126"/>
                    <a:pt x="33" y="175"/>
                    <a:pt x="83" y="184"/>
                  </a:cubicBezTo>
                  <a:cubicBezTo>
                    <a:pt x="89" y="185"/>
                    <a:pt x="95" y="186"/>
                    <a:pt x="100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2" y="62"/>
                    <a:pt x="169" y="12"/>
                    <a:pt x="119" y="2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024;p25">
              <a:extLst>
                <a:ext uri="{FF2B5EF4-FFF2-40B4-BE49-F238E27FC236}">
                  <a16:creationId xmlns:a16="http://schemas.microsoft.com/office/drawing/2014/main" id="{BA42B4F1-25E8-E0B6-EEFC-DC7F1D6B1FE3}"/>
                </a:ext>
              </a:extLst>
            </p:cNvPr>
            <p:cNvSpPr/>
            <p:nvPr/>
          </p:nvSpPr>
          <p:spPr>
            <a:xfrm>
              <a:off x="5794690" y="2818501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2" y="1"/>
                  </a:moveTo>
                  <a:cubicBezTo>
                    <a:pt x="59" y="1"/>
                    <a:pt x="20" y="32"/>
                    <a:pt x="11" y="75"/>
                  </a:cubicBezTo>
                  <a:cubicBezTo>
                    <a:pt x="1" y="125"/>
                    <a:pt x="34" y="174"/>
                    <a:pt x="84" y="184"/>
                  </a:cubicBezTo>
                  <a:cubicBezTo>
                    <a:pt x="89" y="185"/>
                    <a:pt x="94" y="186"/>
                    <a:pt x="100" y="186"/>
                  </a:cubicBezTo>
                  <a:cubicBezTo>
                    <a:pt x="144" y="186"/>
                    <a:pt x="184" y="155"/>
                    <a:pt x="193" y="111"/>
                  </a:cubicBezTo>
                  <a:cubicBezTo>
                    <a:pt x="203" y="61"/>
                    <a:pt x="170" y="11"/>
                    <a:pt x="120" y="3"/>
                  </a:cubicBezTo>
                  <a:cubicBezTo>
                    <a:pt x="114" y="1"/>
                    <a:pt x="108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025;p25">
              <a:extLst>
                <a:ext uri="{FF2B5EF4-FFF2-40B4-BE49-F238E27FC236}">
                  <a16:creationId xmlns:a16="http://schemas.microsoft.com/office/drawing/2014/main" id="{74A4773D-2C69-1412-4D85-717E8950C9D9}"/>
                </a:ext>
              </a:extLst>
            </p:cNvPr>
            <p:cNvSpPr/>
            <p:nvPr/>
          </p:nvSpPr>
          <p:spPr>
            <a:xfrm>
              <a:off x="5797059" y="2806769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2" y="0"/>
                  </a:moveTo>
                  <a:cubicBezTo>
                    <a:pt x="58" y="0"/>
                    <a:pt x="19" y="31"/>
                    <a:pt x="11" y="75"/>
                  </a:cubicBezTo>
                  <a:cubicBezTo>
                    <a:pt x="1" y="124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1"/>
                  </a:cubicBezTo>
                  <a:cubicBezTo>
                    <a:pt x="202" y="62"/>
                    <a:pt x="169" y="12"/>
                    <a:pt x="120" y="2"/>
                  </a:cubicBezTo>
                  <a:cubicBezTo>
                    <a:pt x="114" y="1"/>
                    <a:pt x="108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026;p25">
              <a:extLst>
                <a:ext uri="{FF2B5EF4-FFF2-40B4-BE49-F238E27FC236}">
                  <a16:creationId xmlns:a16="http://schemas.microsoft.com/office/drawing/2014/main" id="{8E90A88D-88BD-B5B2-990D-77449A3C92AD}"/>
                </a:ext>
              </a:extLst>
            </p:cNvPr>
            <p:cNvSpPr/>
            <p:nvPr/>
          </p:nvSpPr>
          <p:spPr>
            <a:xfrm>
              <a:off x="5799400" y="2795065"/>
              <a:ext cx="5697" cy="5217"/>
            </a:xfrm>
            <a:custGeom>
              <a:avLst/>
              <a:gdLst/>
              <a:ahLst/>
              <a:cxnLst/>
              <a:rect l="l" t="t" r="r" b="b"/>
              <a:pathLst>
                <a:path w="202" h="185" extrusionOk="0">
                  <a:moveTo>
                    <a:pt x="102" y="0"/>
                  </a:moveTo>
                  <a:cubicBezTo>
                    <a:pt x="58" y="0"/>
                    <a:pt x="19" y="31"/>
                    <a:pt x="10" y="74"/>
                  </a:cubicBezTo>
                  <a:cubicBezTo>
                    <a:pt x="0" y="124"/>
                    <a:pt x="33" y="174"/>
                    <a:pt x="83" y="184"/>
                  </a:cubicBezTo>
                  <a:cubicBezTo>
                    <a:pt x="88" y="185"/>
                    <a:pt x="94" y="185"/>
                    <a:pt x="99" y="185"/>
                  </a:cubicBezTo>
                  <a:cubicBezTo>
                    <a:pt x="143" y="185"/>
                    <a:pt x="183" y="154"/>
                    <a:pt x="192" y="110"/>
                  </a:cubicBezTo>
                  <a:cubicBezTo>
                    <a:pt x="202" y="60"/>
                    <a:pt x="169" y="11"/>
                    <a:pt x="119" y="2"/>
                  </a:cubicBezTo>
                  <a:cubicBezTo>
                    <a:pt x="113" y="1"/>
                    <a:pt x="107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1027;p25">
              <a:extLst>
                <a:ext uri="{FF2B5EF4-FFF2-40B4-BE49-F238E27FC236}">
                  <a16:creationId xmlns:a16="http://schemas.microsoft.com/office/drawing/2014/main" id="{39126FEC-15B5-DDE3-BA5A-7E88A7424ADD}"/>
                </a:ext>
              </a:extLst>
            </p:cNvPr>
            <p:cNvSpPr/>
            <p:nvPr/>
          </p:nvSpPr>
          <p:spPr>
            <a:xfrm>
              <a:off x="5801797" y="2783304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100" y="1"/>
                  </a:moveTo>
                  <a:cubicBezTo>
                    <a:pt x="56" y="1"/>
                    <a:pt x="18" y="31"/>
                    <a:pt x="9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9" y="185"/>
                    <a:pt x="95" y="186"/>
                    <a:pt x="100" y="186"/>
                  </a:cubicBezTo>
                  <a:cubicBezTo>
                    <a:pt x="143" y="186"/>
                    <a:pt x="182" y="155"/>
                    <a:pt x="191" y="111"/>
                  </a:cubicBezTo>
                  <a:cubicBezTo>
                    <a:pt x="201" y="62"/>
                    <a:pt x="168" y="12"/>
                    <a:pt x="118" y="2"/>
                  </a:cubicBezTo>
                  <a:cubicBezTo>
                    <a:pt x="112" y="1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1028;p25">
              <a:extLst>
                <a:ext uri="{FF2B5EF4-FFF2-40B4-BE49-F238E27FC236}">
                  <a16:creationId xmlns:a16="http://schemas.microsoft.com/office/drawing/2014/main" id="{BEE0DEA4-65DC-510C-E302-0F063131162A}"/>
                </a:ext>
              </a:extLst>
            </p:cNvPr>
            <p:cNvSpPr/>
            <p:nvPr/>
          </p:nvSpPr>
          <p:spPr>
            <a:xfrm>
              <a:off x="5804110" y="2771600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1" y="0"/>
                  </a:moveTo>
                  <a:cubicBezTo>
                    <a:pt x="58" y="0"/>
                    <a:pt x="18" y="31"/>
                    <a:pt x="10" y="75"/>
                  </a:cubicBezTo>
                  <a:cubicBezTo>
                    <a:pt x="1" y="124"/>
                    <a:pt x="34" y="174"/>
                    <a:pt x="83" y="184"/>
                  </a:cubicBezTo>
                  <a:cubicBezTo>
                    <a:pt x="89" y="185"/>
                    <a:pt x="94" y="185"/>
                    <a:pt x="100" y="185"/>
                  </a:cubicBezTo>
                  <a:cubicBezTo>
                    <a:pt x="143" y="185"/>
                    <a:pt x="183" y="154"/>
                    <a:pt x="191" y="110"/>
                  </a:cubicBezTo>
                  <a:cubicBezTo>
                    <a:pt x="201" y="60"/>
                    <a:pt x="168" y="11"/>
                    <a:pt x="119" y="2"/>
                  </a:cubicBezTo>
                  <a:cubicBezTo>
                    <a:pt x="113" y="1"/>
                    <a:pt x="107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1029;p25">
              <a:extLst>
                <a:ext uri="{FF2B5EF4-FFF2-40B4-BE49-F238E27FC236}">
                  <a16:creationId xmlns:a16="http://schemas.microsoft.com/office/drawing/2014/main" id="{58CB7DBF-56E0-D8A5-0309-7025DD64852A}"/>
                </a:ext>
              </a:extLst>
            </p:cNvPr>
            <p:cNvSpPr/>
            <p:nvPr/>
          </p:nvSpPr>
          <p:spPr>
            <a:xfrm>
              <a:off x="5806450" y="2759840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101" y="1"/>
                  </a:moveTo>
                  <a:cubicBezTo>
                    <a:pt x="57" y="1"/>
                    <a:pt x="18" y="32"/>
                    <a:pt x="9" y="75"/>
                  </a:cubicBezTo>
                  <a:cubicBezTo>
                    <a:pt x="0" y="125"/>
                    <a:pt x="31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2" y="155"/>
                    <a:pt x="191" y="112"/>
                  </a:cubicBezTo>
                  <a:cubicBezTo>
                    <a:pt x="201" y="62"/>
                    <a:pt x="169" y="12"/>
                    <a:pt x="118" y="3"/>
                  </a:cubicBezTo>
                  <a:cubicBezTo>
                    <a:pt x="112" y="1"/>
                    <a:pt x="106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1030;p25">
              <a:extLst>
                <a:ext uri="{FF2B5EF4-FFF2-40B4-BE49-F238E27FC236}">
                  <a16:creationId xmlns:a16="http://schemas.microsoft.com/office/drawing/2014/main" id="{A9E3AD2E-FFFF-0B6A-B5D0-06BCC0BDF4A4}"/>
                </a:ext>
              </a:extLst>
            </p:cNvPr>
            <p:cNvSpPr/>
            <p:nvPr/>
          </p:nvSpPr>
          <p:spPr>
            <a:xfrm>
              <a:off x="5808819" y="2748164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8" y="0"/>
                  </a:moveTo>
                  <a:cubicBezTo>
                    <a:pt x="55" y="0"/>
                    <a:pt x="18" y="31"/>
                    <a:pt x="10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1" y="62"/>
                    <a:pt x="168" y="12"/>
                    <a:pt x="118" y="2"/>
                  </a:cubicBezTo>
                  <a:cubicBezTo>
                    <a:pt x="111" y="1"/>
                    <a:pt x="105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1031;p25">
              <a:extLst>
                <a:ext uri="{FF2B5EF4-FFF2-40B4-BE49-F238E27FC236}">
                  <a16:creationId xmlns:a16="http://schemas.microsoft.com/office/drawing/2014/main" id="{5B156FFB-5741-5C55-7862-B1384E6F0FA1}"/>
                </a:ext>
              </a:extLst>
            </p:cNvPr>
            <p:cNvSpPr/>
            <p:nvPr/>
          </p:nvSpPr>
          <p:spPr>
            <a:xfrm>
              <a:off x="5811132" y="2736404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7" y="1"/>
                    <a:pt x="18" y="32"/>
                    <a:pt x="11" y="77"/>
                  </a:cubicBezTo>
                  <a:cubicBezTo>
                    <a:pt x="1" y="126"/>
                    <a:pt x="34" y="176"/>
                    <a:pt x="83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4" y="156"/>
                    <a:pt x="192" y="112"/>
                  </a:cubicBezTo>
                  <a:cubicBezTo>
                    <a:pt x="201" y="62"/>
                    <a:pt x="168" y="13"/>
                    <a:pt x="119" y="3"/>
                  </a:cubicBezTo>
                  <a:cubicBezTo>
                    <a:pt x="112" y="1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1032;p25">
              <a:extLst>
                <a:ext uri="{FF2B5EF4-FFF2-40B4-BE49-F238E27FC236}">
                  <a16:creationId xmlns:a16="http://schemas.microsoft.com/office/drawing/2014/main" id="{E18205F0-948E-22E4-B4BE-8C47E7069A4D}"/>
                </a:ext>
              </a:extLst>
            </p:cNvPr>
            <p:cNvSpPr/>
            <p:nvPr/>
          </p:nvSpPr>
          <p:spPr>
            <a:xfrm>
              <a:off x="5813501" y="2724700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0" y="0"/>
                  </a:moveTo>
                  <a:cubicBezTo>
                    <a:pt x="56" y="0"/>
                    <a:pt x="19" y="31"/>
                    <a:pt x="10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2"/>
                  </a:cubicBezTo>
                  <a:cubicBezTo>
                    <a:pt x="202" y="62"/>
                    <a:pt x="170" y="12"/>
                    <a:pt x="119" y="2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1033;p25">
              <a:extLst>
                <a:ext uri="{FF2B5EF4-FFF2-40B4-BE49-F238E27FC236}">
                  <a16:creationId xmlns:a16="http://schemas.microsoft.com/office/drawing/2014/main" id="{8B77A3F2-34D5-9CA1-4EC3-4AEEC99FEA14}"/>
                </a:ext>
              </a:extLst>
            </p:cNvPr>
            <p:cNvSpPr/>
            <p:nvPr/>
          </p:nvSpPr>
          <p:spPr>
            <a:xfrm>
              <a:off x="5815842" y="2712939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100" y="1"/>
                  </a:moveTo>
                  <a:cubicBezTo>
                    <a:pt x="57" y="1"/>
                    <a:pt x="19" y="32"/>
                    <a:pt x="10" y="77"/>
                  </a:cubicBezTo>
                  <a:cubicBezTo>
                    <a:pt x="0" y="126"/>
                    <a:pt x="32" y="176"/>
                    <a:pt x="83" y="185"/>
                  </a:cubicBezTo>
                  <a:cubicBezTo>
                    <a:pt x="89" y="186"/>
                    <a:pt x="95" y="187"/>
                    <a:pt x="101" y="187"/>
                  </a:cubicBezTo>
                  <a:cubicBezTo>
                    <a:pt x="144" y="187"/>
                    <a:pt x="183" y="156"/>
                    <a:pt x="192" y="112"/>
                  </a:cubicBezTo>
                  <a:cubicBezTo>
                    <a:pt x="202" y="63"/>
                    <a:pt x="169" y="13"/>
                    <a:pt x="119" y="3"/>
                  </a:cubicBezTo>
                  <a:cubicBezTo>
                    <a:pt x="113" y="2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1034;p25">
              <a:extLst>
                <a:ext uri="{FF2B5EF4-FFF2-40B4-BE49-F238E27FC236}">
                  <a16:creationId xmlns:a16="http://schemas.microsoft.com/office/drawing/2014/main" id="{085E32C2-6B7F-C3B5-C5CE-1317109B51FA}"/>
                </a:ext>
              </a:extLst>
            </p:cNvPr>
            <p:cNvSpPr/>
            <p:nvPr/>
          </p:nvSpPr>
          <p:spPr>
            <a:xfrm>
              <a:off x="5450930" y="2749743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0" y="0"/>
                  </a:moveTo>
                  <a:cubicBezTo>
                    <a:pt x="57" y="0"/>
                    <a:pt x="19" y="31"/>
                    <a:pt x="10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2"/>
                  </a:cubicBezTo>
                  <a:cubicBezTo>
                    <a:pt x="202" y="62"/>
                    <a:pt x="169" y="12"/>
                    <a:pt x="120" y="2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1035;p25">
              <a:extLst>
                <a:ext uri="{FF2B5EF4-FFF2-40B4-BE49-F238E27FC236}">
                  <a16:creationId xmlns:a16="http://schemas.microsoft.com/office/drawing/2014/main" id="{BC8D548E-2A99-FF58-E74F-83D0FC32C701}"/>
                </a:ext>
              </a:extLst>
            </p:cNvPr>
            <p:cNvSpPr/>
            <p:nvPr/>
          </p:nvSpPr>
          <p:spPr>
            <a:xfrm>
              <a:off x="5453270" y="2738011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100" y="1"/>
                  </a:moveTo>
                  <a:cubicBezTo>
                    <a:pt x="57" y="1"/>
                    <a:pt x="19" y="32"/>
                    <a:pt x="10" y="76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8" y="186"/>
                    <a:pt x="94" y="186"/>
                    <a:pt x="99" y="186"/>
                  </a:cubicBezTo>
                  <a:cubicBezTo>
                    <a:pt x="143" y="186"/>
                    <a:pt x="183" y="155"/>
                    <a:pt x="192" y="111"/>
                  </a:cubicBezTo>
                  <a:cubicBezTo>
                    <a:pt x="202" y="62"/>
                    <a:pt x="169" y="12"/>
                    <a:pt x="119" y="3"/>
                  </a:cubicBezTo>
                  <a:cubicBezTo>
                    <a:pt x="113" y="2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1036;p25">
              <a:extLst>
                <a:ext uri="{FF2B5EF4-FFF2-40B4-BE49-F238E27FC236}">
                  <a16:creationId xmlns:a16="http://schemas.microsoft.com/office/drawing/2014/main" id="{6EE973F6-3DF6-EAB3-EDA3-FCFB496DB90B}"/>
                </a:ext>
              </a:extLst>
            </p:cNvPr>
            <p:cNvSpPr/>
            <p:nvPr/>
          </p:nvSpPr>
          <p:spPr>
            <a:xfrm>
              <a:off x="5455668" y="2726279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8" y="1"/>
                  </a:moveTo>
                  <a:cubicBezTo>
                    <a:pt x="55" y="1"/>
                    <a:pt x="17" y="31"/>
                    <a:pt x="9" y="75"/>
                  </a:cubicBezTo>
                  <a:cubicBezTo>
                    <a:pt x="0" y="125"/>
                    <a:pt x="32" y="175"/>
                    <a:pt x="83" y="184"/>
                  </a:cubicBezTo>
                  <a:cubicBezTo>
                    <a:pt x="89" y="186"/>
                    <a:pt x="94" y="186"/>
                    <a:pt x="100" y="186"/>
                  </a:cubicBezTo>
                  <a:cubicBezTo>
                    <a:pt x="143" y="186"/>
                    <a:pt x="182" y="155"/>
                    <a:pt x="191" y="112"/>
                  </a:cubicBezTo>
                  <a:cubicBezTo>
                    <a:pt x="201" y="62"/>
                    <a:pt x="167" y="13"/>
                    <a:pt x="118" y="3"/>
                  </a:cubicBezTo>
                  <a:cubicBezTo>
                    <a:pt x="111" y="1"/>
                    <a:pt x="105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1037;p25">
              <a:extLst>
                <a:ext uri="{FF2B5EF4-FFF2-40B4-BE49-F238E27FC236}">
                  <a16:creationId xmlns:a16="http://schemas.microsoft.com/office/drawing/2014/main" id="{034424F3-7F1B-43F4-48B8-067FF572C111}"/>
                </a:ext>
              </a:extLst>
            </p:cNvPr>
            <p:cNvSpPr/>
            <p:nvPr/>
          </p:nvSpPr>
          <p:spPr>
            <a:xfrm>
              <a:off x="5457980" y="2714575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7" y="0"/>
                    <a:pt x="18" y="31"/>
                    <a:pt x="9" y="75"/>
                  </a:cubicBezTo>
                  <a:cubicBezTo>
                    <a:pt x="1" y="125"/>
                    <a:pt x="33" y="174"/>
                    <a:pt x="83" y="184"/>
                  </a:cubicBezTo>
                  <a:cubicBezTo>
                    <a:pt x="89" y="185"/>
                    <a:pt x="94" y="186"/>
                    <a:pt x="99" y="186"/>
                  </a:cubicBezTo>
                  <a:cubicBezTo>
                    <a:pt x="143" y="186"/>
                    <a:pt x="182" y="154"/>
                    <a:pt x="191" y="110"/>
                  </a:cubicBezTo>
                  <a:cubicBezTo>
                    <a:pt x="201" y="61"/>
                    <a:pt x="168" y="11"/>
                    <a:pt x="119" y="2"/>
                  </a:cubicBezTo>
                  <a:cubicBezTo>
                    <a:pt x="112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1038;p25">
              <a:extLst>
                <a:ext uri="{FF2B5EF4-FFF2-40B4-BE49-F238E27FC236}">
                  <a16:creationId xmlns:a16="http://schemas.microsoft.com/office/drawing/2014/main" id="{46FD8FD0-AEEC-D7C0-9379-65B291D760B8}"/>
                </a:ext>
              </a:extLst>
            </p:cNvPr>
            <p:cNvSpPr/>
            <p:nvPr/>
          </p:nvSpPr>
          <p:spPr>
            <a:xfrm>
              <a:off x="5460349" y="2702814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1"/>
                  </a:moveTo>
                  <a:cubicBezTo>
                    <a:pt x="56" y="1"/>
                    <a:pt x="18" y="31"/>
                    <a:pt x="10" y="76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6"/>
                    <a:pt x="192" y="112"/>
                  </a:cubicBezTo>
                  <a:cubicBezTo>
                    <a:pt x="201" y="62"/>
                    <a:pt x="168" y="13"/>
                    <a:pt x="118" y="3"/>
                  </a:cubicBezTo>
                  <a:cubicBezTo>
                    <a:pt x="112" y="1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1039;p25">
              <a:extLst>
                <a:ext uri="{FF2B5EF4-FFF2-40B4-BE49-F238E27FC236}">
                  <a16:creationId xmlns:a16="http://schemas.microsoft.com/office/drawing/2014/main" id="{427DCF97-144B-2C60-D49D-39EE8391C2ED}"/>
                </a:ext>
              </a:extLst>
            </p:cNvPr>
            <p:cNvSpPr/>
            <p:nvPr/>
          </p:nvSpPr>
          <p:spPr>
            <a:xfrm>
              <a:off x="5462662" y="2691110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6" y="0"/>
                    <a:pt x="19" y="31"/>
                    <a:pt x="11" y="75"/>
                  </a:cubicBezTo>
                  <a:cubicBezTo>
                    <a:pt x="1" y="125"/>
                    <a:pt x="34" y="174"/>
                    <a:pt x="84" y="184"/>
                  </a:cubicBezTo>
                  <a:cubicBezTo>
                    <a:pt x="89" y="185"/>
                    <a:pt x="94" y="186"/>
                    <a:pt x="100" y="186"/>
                  </a:cubicBezTo>
                  <a:cubicBezTo>
                    <a:pt x="144" y="186"/>
                    <a:pt x="184" y="155"/>
                    <a:pt x="193" y="110"/>
                  </a:cubicBezTo>
                  <a:cubicBezTo>
                    <a:pt x="202" y="61"/>
                    <a:pt x="168" y="11"/>
                    <a:pt x="119" y="3"/>
                  </a:cubicBezTo>
                  <a:cubicBezTo>
                    <a:pt x="112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1040;p25">
              <a:extLst>
                <a:ext uri="{FF2B5EF4-FFF2-40B4-BE49-F238E27FC236}">
                  <a16:creationId xmlns:a16="http://schemas.microsoft.com/office/drawing/2014/main" id="{77D93D48-C402-FAF8-B85A-CBCDB783674F}"/>
                </a:ext>
              </a:extLst>
            </p:cNvPr>
            <p:cNvSpPr/>
            <p:nvPr/>
          </p:nvSpPr>
          <p:spPr>
            <a:xfrm>
              <a:off x="5465003" y="2679378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0"/>
                  </a:moveTo>
                  <a:cubicBezTo>
                    <a:pt x="57" y="0"/>
                    <a:pt x="18" y="30"/>
                    <a:pt x="11" y="75"/>
                  </a:cubicBezTo>
                  <a:cubicBezTo>
                    <a:pt x="1" y="124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1"/>
                  </a:cubicBezTo>
                  <a:cubicBezTo>
                    <a:pt x="201" y="62"/>
                    <a:pt x="168" y="12"/>
                    <a:pt x="119" y="2"/>
                  </a:cubicBezTo>
                  <a:cubicBezTo>
                    <a:pt x="112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1041;p25">
              <a:extLst>
                <a:ext uri="{FF2B5EF4-FFF2-40B4-BE49-F238E27FC236}">
                  <a16:creationId xmlns:a16="http://schemas.microsoft.com/office/drawing/2014/main" id="{96BB5B8C-2DCA-19C8-ADA7-523E059A0DA6}"/>
                </a:ext>
              </a:extLst>
            </p:cNvPr>
            <p:cNvSpPr/>
            <p:nvPr/>
          </p:nvSpPr>
          <p:spPr>
            <a:xfrm>
              <a:off x="5467372" y="2667646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1" y="1"/>
                  </a:moveTo>
                  <a:cubicBezTo>
                    <a:pt x="57" y="1"/>
                    <a:pt x="19" y="31"/>
                    <a:pt x="10" y="75"/>
                  </a:cubicBezTo>
                  <a:cubicBezTo>
                    <a:pt x="0" y="125"/>
                    <a:pt x="33" y="175"/>
                    <a:pt x="83" y="184"/>
                  </a:cubicBezTo>
                  <a:cubicBezTo>
                    <a:pt x="88" y="185"/>
                    <a:pt x="94" y="186"/>
                    <a:pt x="99" y="186"/>
                  </a:cubicBezTo>
                  <a:cubicBezTo>
                    <a:pt x="143" y="186"/>
                    <a:pt x="183" y="155"/>
                    <a:pt x="192" y="111"/>
                  </a:cubicBezTo>
                  <a:cubicBezTo>
                    <a:pt x="202" y="61"/>
                    <a:pt x="169" y="12"/>
                    <a:pt x="119" y="3"/>
                  </a:cubicBezTo>
                  <a:cubicBezTo>
                    <a:pt x="113" y="1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1042;p25">
              <a:extLst>
                <a:ext uri="{FF2B5EF4-FFF2-40B4-BE49-F238E27FC236}">
                  <a16:creationId xmlns:a16="http://schemas.microsoft.com/office/drawing/2014/main" id="{D50EE2DD-B7A8-F784-E6C2-4E0FB021B633}"/>
                </a:ext>
              </a:extLst>
            </p:cNvPr>
            <p:cNvSpPr/>
            <p:nvPr/>
          </p:nvSpPr>
          <p:spPr>
            <a:xfrm>
              <a:off x="5469684" y="2655914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2" y="0"/>
                  </a:moveTo>
                  <a:cubicBezTo>
                    <a:pt x="59" y="0"/>
                    <a:pt x="20" y="31"/>
                    <a:pt x="11" y="75"/>
                  </a:cubicBezTo>
                  <a:cubicBezTo>
                    <a:pt x="1" y="125"/>
                    <a:pt x="34" y="174"/>
                    <a:pt x="84" y="184"/>
                  </a:cubicBezTo>
                  <a:cubicBezTo>
                    <a:pt x="90" y="185"/>
                    <a:pt x="95" y="186"/>
                    <a:pt x="101" y="186"/>
                  </a:cubicBezTo>
                  <a:cubicBezTo>
                    <a:pt x="145" y="186"/>
                    <a:pt x="184" y="155"/>
                    <a:pt x="193" y="111"/>
                  </a:cubicBezTo>
                  <a:cubicBezTo>
                    <a:pt x="203" y="62"/>
                    <a:pt x="170" y="12"/>
                    <a:pt x="120" y="2"/>
                  </a:cubicBezTo>
                  <a:cubicBezTo>
                    <a:pt x="114" y="1"/>
                    <a:pt x="108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1043;p25">
              <a:extLst>
                <a:ext uri="{FF2B5EF4-FFF2-40B4-BE49-F238E27FC236}">
                  <a16:creationId xmlns:a16="http://schemas.microsoft.com/office/drawing/2014/main" id="{F7443D3C-6D3E-0A9E-B384-A27B7C51F201}"/>
                </a:ext>
              </a:extLst>
            </p:cNvPr>
            <p:cNvSpPr/>
            <p:nvPr/>
          </p:nvSpPr>
          <p:spPr>
            <a:xfrm>
              <a:off x="5472053" y="2644210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1" y="0"/>
                  </a:moveTo>
                  <a:cubicBezTo>
                    <a:pt x="58" y="0"/>
                    <a:pt x="19" y="30"/>
                    <a:pt x="11" y="75"/>
                  </a:cubicBezTo>
                  <a:cubicBezTo>
                    <a:pt x="1" y="124"/>
                    <a:pt x="34" y="174"/>
                    <a:pt x="83" y="184"/>
                  </a:cubicBezTo>
                  <a:cubicBezTo>
                    <a:pt x="89" y="185"/>
                    <a:pt x="94" y="185"/>
                    <a:pt x="99" y="185"/>
                  </a:cubicBezTo>
                  <a:cubicBezTo>
                    <a:pt x="143" y="185"/>
                    <a:pt x="184" y="154"/>
                    <a:pt x="192" y="110"/>
                  </a:cubicBezTo>
                  <a:cubicBezTo>
                    <a:pt x="202" y="60"/>
                    <a:pt x="169" y="11"/>
                    <a:pt x="120" y="2"/>
                  </a:cubicBezTo>
                  <a:cubicBezTo>
                    <a:pt x="113" y="1"/>
                    <a:pt x="107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1044;p25">
              <a:extLst>
                <a:ext uri="{FF2B5EF4-FFF2-40B4-BE49-F238E27FC236}">
                  <a16:creationId xmlns:a16="http://schemas.microsoft.com/office/drawing/2014/main" id="{3B50E4CA-C0D9-EEC8-66C2-B69AA50CCB79}"/>
                </a:ext>
              </a:extLst>
            </p:cNvPr>
            <p:cNvSpPr/>
            <p:nvPr/>
          </p:nvSpPr>
          <p:spPr>
            <a:xfrm>
              <a:off x="5461026" y="2751746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0" y="1"/>
                  </a:moveTo>
                  <a:cubicBezTo>
                    <a:pt x="57" y="1"/>
                    <a:pt x="19" y="32"/>
                    <a:pt x="11" y="76"/>
                  </a:cubicBezTo>
                  <a:cubicBezTo>
                    <a:pt x="1" y="125"/>
                    <a:pt x="34" y="175"/>
                    <a:pt x="83" y="185"/>
                  </a:cubicBezTo>
                  <a:cubicBezTo>
                    <a:pt x="89" y="186"/>
                    <a:pt x="95" y="187"/>
                    <a:pt x="101" y="187"/>
                  </a:cubicBezTo>
                  <a:cubicBezTo>
                    <a:pt x="144" y="187"/>
                    <a:pt x="184" y="156"/>
                    <a:pt x="192" y="112"/>
                  </a:cubicBezTo>
                  <a:cubicBezTo>
                    <a:pt x="202" y="63"/>
                    <a:pt x="169" y="13"/>
                    <a:pt x="120" y="3"/>
                  </a:cubicBezTo>
                  <a:cubicBezTo>
                    <a:pt x="113" y="2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1045;p25">
              <a:extLst>
                <a:ext uri="{FF2B5EF4-FFF2-40B4-BE49-F238E27FC236}">
                  <a16:creationId xmlns:a16="http://schemas.microsoft.com/office/drawing/2014/main" id="{207E18D5-E819-910D-E394-2832BEDF3627}"/>
                </a:ext>
              </a:extLst>
            </p:cNvPr>
            <p:cNvSpPr/>
            <p:nvPr/>
          </p:nvSpPr>
          <p:spPr>
            <a:xfrm>
              <a:off x="5463367" y="2740042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1"/>
                  </a:moveTo>
                  <a:cubicBezTo>
                    <a:pt x="57" y="1"/>
                    <a:pt x="19" y="31"/>
                    <a:pt x="10" y="75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8" y="185"/>
                    <a:pt x="94" y="186"/>
                    <a:pt x="99" y="186"/>
                  </a:cubicBezTo>
                  <a:cubicBezTo>
                    <a:pt x="143" y="186"/>
                    <a:pt x="183" y="155"/>
                    <a:pt x="192" y="111"/>
                  </a:cubicBezTo>
                  <a:cubicBezTo>
                    <a:pt x="202" y="61"/>
                    <a:pt x="169" y="12"/>
                    <a:pt x="119" y="3"/>
                  </a:cubicBezTo>
                  <a:cubicBezTo>
                    <a:pt x="113" y="1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1046;p25">
              <a:extLst>
                <a:ext uri="{FF2B5EF4-FFF2-40B4-BE49-F238E27FC236}">
                  <a16:creationId xmlns:a16="http://schemas.microsoft.com/office/drawing/2014/main" id="{FBF0E72E-8C0B-2035-7E6E-9AD3611EA2F2}"/>
                </a:ext>
              </a:extLst>
            </p:cNvPr>
            <p:cNvSpPr/>
            <p:nvPr/>
          </p:nvSpPr>
          <p:spPr>
            <a:xfrm>
              <a:off x="5465764" y="2728309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8" y="0"/>
                  </a:moveTo>
                  <a:cubicBezTo>
                    <a:pt x="55" y="0"/>
                    <a:pt x="18" y="31"/>
                    <a:pt x="9" y="75"/>
                  </a:cubicBezTo>
                  <a:cubicBezTo>
                    <a:pt x="0" y="125"/>
                    <a:pt x="32" y="174"/>
                    <a:pt x="83" y="184"/>
                  </a:cubicBezTo>
                  <a:cubicBezTo>
                    <a:pt x="89" y="185"/>
                    <a:pt x="95" y="186"/>
                    <a:pt x="100" y="186"/>
                  </a:cubicBezTo>
                  <a:cubicBezTo>
                    <a:pt x="143" y="186"/>
                    <a:pt x="182" y="155"/>
                    <a:pt x="191" y="111"/>
                  </a:cubicBezTo>
                  <a:cubicBezTo>
                    <a:pt x="201" y="62"/>
                    <a:pt x="168" y="12"/>
                    <a:pt x="118" y="2"/>
                  </a:cubicBezTo>
                  <a:cubicBezTo>
                    <a:pt x="111" y="1"/>
                    <a:pt x="105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1047;p25">
              <a:extLst>
                <a:ext uri="{FF2B5EF4-FFF2-40B4-BE49-F238E27FC236}">
                  <a16:creationId xmlns:a16="http://schemas.microsoft.com/office/drawing/2014/main" id="{DC5EBB6C-483C-D000-B4C8-2CAAB538DE59}"/>
                </a:ext>
              </a:extLst>
            </p:cNvPr>
            <p:cNvSpPr/>
            <p:nvPr/>
          </p:nvSpPr>
          <p:spPr>
            <a:xfrm>
              <a:off x="5468077" y="2716577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6" y="1"/>
                    <a:pt x="18" y="32"/>
                    <a:pt x="10" y="76"/>
                  </a:cubicBezTo>
                  <a:cubicBezTo>
                    <a:pt x="1" y="125"/>
                    <a:pt x="33" y="175"/>
                    <a:pt x="83" y="185"/>
                  </a:cubicBezTo>
                  <a:cubicBezTo>
                    <a:pt x="89" y="186"/>
                    <a:pt x="94" y="186"/>
                    <a:pt x="99" y="186"/>
                  </a:cubicBezTo>
                  <a:cubicBezTo>
                    <a:pt x="143" y="186"/>
                    <a:pt x="182" y="155"/>
                    <a:pt x="191" y="111"/>
                  </a:cubicBezTo>
                  <a:cubicBezTo>
                    <a:pt x="201" y="61"/>
                    <a:pt x="168" y="12"/>
                    <a:pt x="119" y="3"/>
                  </a:cubicBezTo>
                  <a:cubicBezTo>
                    <a:pt x="112" y="1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1048;p25">
              <a:extLst>
                <a:ext uri="{FF2B5EF4-FFF2-40B4-BE49-F238E27FC236}">
                  <a16:creationId xmlns:a16="http://schemas.microsoft.com/office/drawing/2014/main" id="{E0785F77-3EA8-3C24-D9DA-354F20CC529C}"/>
                </a:ext>
              </a:extLst>
            </p:cNvPr>
            <p:cNvSpPr/>
            <p:nvPr/>
          </p:nvSpPr>
          <p:spPr>
            <a:xfrm>
              <a:off x="5470418" y="2704845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0"/>
                  </a:moveTo>
                  <a:cubicBezTo>
                    <a:pt x="56" y="0"/>
                    <a:pt x="18" y="31"/>
                    <a:pt x="9" y="75"/>
                  </a:cubicBezTo>
                  <a:cubicBezTo>
                    <a:pt x="0" y="125"/>
                    <a:pt x="31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2" y="155"/>
                    <a:pt x="191" y="112"/>
                  </a:cubicBezTo>
                  <a:cubicBezTo>
                    <a:pt x="201" y="62"/>
                    <a:pt x="168" y="12"/>
                    <a:pt x="118" y="2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1049;p25">
              <a:extLst>
                <a:ext uri="{FF2B5EF4-FFF2-40B4-BE49-F238E27FC236}">
                  <a16:creationId xmlns:a16="http://schemas.microsoft.com/office/drawing/2014/main" id="{BA99B4DE-ABB2-CDE6-2D66-E5AD7EE20140}"/>
                </a:ext>
              </a:extLst>
            </p:cNvPr>
            <p:cNvSpPr/>
            <p:nvPr/>
          </p:nvSpPr>
          <p:spPr>
            <a:xfrm>
              <a:off x="5472787" y="2693141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8" y="0"/>
                  </a:moveTo>
                  <a:cubicBezTo>
                    <a:pt x="55" y="0"/>
                    <a:pt x="18" y="31"/>
                    <a:pt x="10" y="75"/>
                  </a:cubicBezTo>
                  <a:cubicBezTo>
                    <a:pt x="0" y="124"/>
                    <a:pt x="33" y="174"/>
                    <a:pt x="83" y="184"/>
                  </a:cubicBezTo>
                  <a:cubicBezTo>
                    <a:pt x="88" y="185"/>
                    <a:pt x="93" y="185"/>
                    <a:pt x="99" y="185"/>
                  </a:cubicBezTo>
                  <a:cubicBezTo>
                    <a:pt x="143" y="185"/>
                    <a:pt x="183" y="154"/>
                    <a:pt x="192" y="110"/>
                  </a:cubicBezTo>
                  <a:cubicBezTo>
                    <a:pt x="201" y="61"/>
                    <a:pt x="168" y="11"/>
                    <a:pt x="118" y="2"/>
                  </a:cubicBezTo>
                  <a:cubicBezTo>
                    <a:pt x="111" y="1"/>
                    <a:pt x="105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1050;p25">
              <a:extLst>
                <a:ext uri="{FF2B5EF4-FFF2-40B4-BE49-F238E27FC236}">
                  <a16:creationId xmlns:a16="http://schemas.microsoft.com/office/drawing/2014/main" id="{27AB9447-4FCC-4D9E-F983-FE5F36ACC6F9}"/>
                </a:ext>
              </a:extLst>
            </p:cNvPr>
            <p:cNvSpPr/>
            <p:nvPr/>
          </p:nvSpPr>
          <p:spPr>
            <a:xfrm>
              <a:off x="5475099" y="2681380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7" y="1"/>
                    <a:pt x="18" y="31"/>
                    <a:pt x="11" y="75"/>
                  </a:cubicBezTo>
                  <a:cubicBezTo>
                    <a:pt x="1" y="125"/>
                    <a:pt x="34" y="175"/>
                    <a:pt x="83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2"/>
                  </a:cubicBezTo>
                  <a:cubicBezTo>
                    <a:pt x="201" y="62"/>
                    <a:pt x="168" y="13"/>
                    <a:pt x="119" y="3"/>
                  </a:cubicBezTo>
                  <a:cubicBezTo>
                    <a:pt x="112" y="1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1051;p25">
              <a:extLst>
                <a:ext uri="{FF2B5EF4-FFF2-40B4-BE49-F238E27FC236}">
                  <a16:creationId xmlns:a16="http://schemas.microsoft.com/office/drawing/2014/main" id="{71D8059D-BC71-2512-37AF-08B4C2529E0B}"/>
                </a:ext>
              </a:extLst>
            </p:cNvPr>
            <p:cNvSpPr/>
            <p:nvPr/>
          </p:nvSpPr>
          <p:spPr>
            <a:xfrm>
              <a:off x="5477468" y="2669676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1" y="1"/>
                  </a:moveTo>
                  <a:cubicBezTo>
                    <a:pt x="57" y="1"/>
                    <a:pt x="19" y="31"/>
                    <a:pt x="10" y="75"/>
                  </a:cubicBezTo>
                  <a:cubicBezTo>
                    <a:pt x="0" y="125"/>
                    <a:pt x="32" y="174"/>
                    <a:pt x="83" y="184"/>
                  </a:cubicBezTo>
                  <a:cubicBezTo>
                    <a:pt x="88" y="185"/>
                    <a:pt x="94" y="186"/>
                    <a:pt x="99" y="186"/>
                  </a:cubicBezTo>
                  <a:cubicBezTo>
                    <a:pt x="143" y="186"/>
                    <a:pt x="183" y="154"/>
                    <a:pt x="192" y="110"/>
                  </a:cubicBezTo>
                  <a:cubicBezTo>
                    <a:pt x="202" y="61"/>
                    <a:pt x="170" y="11"/>
                    <a:pt x="119" y="2"/>
                  </a:cubicBezTo>
                  <a:cubicBezTo>
                    <a:pt x="113" y="1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1052;p25">
              <a:extLst>
                <a:ext uri="{FF2B5EF4-FFF2-40B4-BE49-F238E27FC236}">
                  <a16:creationId xmlns:a16="http://schemas.microsoft.com/office/drawing/2014/main" id="{A9978300-C1EC-F472-52F3-576288F12F70}"/>
                </a:ext>
              </a:extLst>
            </p:cNvPr>
            <p:cNvSpPr/>
            <p:nvPr/>
          </p:nvSpPr>
          <p:spPr>
            <a:xfrm>
              <a:off x="5479809" y="2657944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0"/>
                  </a:moveTo>
                  <a:cubicBezTo>
                    <a:pt x="56" y="0"/>
                    <a:pt x="19" y="30"/>
                    <a:pt x="10" y="75"/>
                  </a:cubicBezTo>
                  <a:cubicBezTo>
                    <a:pt x="0" y="124"/>
                    <a:pt x="33" y="174"/>
                    <a:pt x="83" y="184"/>
                  </a:cubicBezTo>
                  <a:cubicBezTo>
                    <a:pt x="89" y="185"/>
                    <a:pt x="95" y="185"/>
                    <a:pt x="100" y="185"/>
                  </a:cubicBezTo>
                  <a:cubicBezTo>
                    <a:pt x="144" y="185"/>
                    <a:pt x="183" y="155"/>
                    <a:pt x="192" y="111"/>
                  </a:cubicBezTo>
                  <a:cubicBezTo>
                    <a:pt x="202" y="61"/>
                    <a:pt x="169" y="12"/>
                    <a:pt x="119" y="2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1053;p25">
              <a:extLst>
                <a:ext uri="{FF2B5EF4-FFF2-40B4-BE49-F238E27FC236}">
                  <a16:creationId xmlns:a16="http://schemas.microsoft.com/office/drawing/2014/main" id="{31586487-C323-34CC-0679-FC1F4C5E0FE7}"/>
                </a:ext>
              </a:extLst>
            </p:cNvPr>
            <p:cNvSpPr/>
            <p:nvPr/>
          </p:nvSpPr>
          <p:spPr>
            <a:xfrm>
              <a:off x="5482122" y="2646212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2" y="1"/>
                  </a:moveTo>
                  <a:cubicBezTo>
                    <a:pt x="59" y="1"/>
                    <a:pt x="19" y="31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4" y="186"/>
                    <a:pt x="99" y="186"/>
                  </a:cubicBezTo>
                  <a:cubicBezTo>
                    <a:pt x="143" y="186"/>
                    <a:pt x="184" y="155"/>
                    <a:pt x="192" y="110"/>
                  </a:cubicBezTo>
                  <a:cubicBezTo>
                    <a:pt x="202" y="61"/>
                    <a:pt x="169" y="11"/>
                    <a:pt x="120" y="3"/>
                  </a:cubicBezTo>
                  <a:cubicBezTo>
                    <a:pt x="114" y="1"/>
                    <a:pt x="108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1054;p25">
              <a:extLst>
                <a:ext uri="{FF2B5EF4-FFF2-40B4-BE49-F238E27FC236}">
                  <a16:creationId xmlns:a16="http://schemas.microsoft.com/office/drawing/2014/main" id="{415B8AC8-DEE6-95A0-7B06-8A0E1A02B3D6}"/>
                </a:ext>
              </a:extLst>
            </p:cNvPr>
            <p:cNvSpPr/>
            <p:nvPr/>
          </p:nvSpPr>
          <p:spPr>
            <a:xfrm>
              <a:off x="5471094" y="2753776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0" y="1"/>
                  </a:moveTo>
                  <a:cubicBezTo>
                    <a:pt x="58" y="1"/>
                    <a:pt x="20" y="31"/>
                    <a:pt x="10" y="75"/>
                  </a:cubicBezTo>
                  <a:cubicBezTo>
                    <a:pt x="1" y="125"/>
                    <a:pt x="34" y="175"/>
                    <a:pt x="83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2"/>
                  </a:cubicBezTo>
                  <a:cubicBezTo>
                    <a:pt x="202" y="62"/>
                    <a:pt x="169" y="13"/>
                    <a:pt x="120" y="3"/>
                  </a:cubicBezTo>
                  <a:cubicBezTo>
                    <a:pt x="113" y="1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1055;p25">
              <a:extLst>
                <a:ext uri="{FF2B5EF4-FFF2-40B4-BE49-F238E27FC236}">
                  <a16:creationId xmlns:a16="http://schemas.microsoft.com/office/drawing/2014/main" id="{99997E6A-E8BE-CD01-7922-927A298CD24C}"/>
                </a:ext>
              </a:extLst>
            </p:cNvPr>
            <p:cNvSpPr/>
            <p:nvPr/>
          </p:nvSpPr>
          <p:spPr>
            <a:xfrm>
              <a:off x="5473463" y="2742072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0"/>
                  </a:moveTo>
                  <a:cubicBezTo>
                    <a:pt x="57" y="0"/>
                    <a:pt x="19" y="31"/>
                    <a:pt x="10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8" y="185"/>
                    <a:pt x="94" y="186"/>
                    <a:pt x="99" y="186"/>
                  </a:cubicBezTo>
                  <a:cubicBezTo>
                    <a:pt x="143" y="186"/>
                    <a:pt x="183" y="154"/>
                    <a:pt x="192" y="110"/>
                  </a:cubicBezTo>
                  <a:cubicBezTo>
                    <a:pt x="202" y="61"/>
                    <a:pt x="169" y="11"/>
                    <a:pt x="119" y="2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1056;p25">
              <a:extLst>
                <a:ext uri="{FF2B5EF4-FFF2-40B4-BE49-F238E27FC236}">
                  <a16:creationId xmlns:a16="http://schemas.microsoft.com/office/drawing/2014/main" id="{FDD22ABE-96F6-283A-0C5C-6529744E5FF9}"/>
                </a:ext>
              </a:extLst>
            </p:cNvPr>
            <p:cNvSpPr/>
            <p:nvPr/>
          </p:nvSpPr>
          <p:spPr>
            <a:xfrm>
              <a:off x="5475776" y="2730312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1" y="1"/>
                  </a:moveTo>
                  <a:cubicBezTo>
                    <a:pt x="58" y="1"/>
                    <a:pt x="19" y="32"/>
                    <a:pt x="11" y="76"/>
                  </a:cubicBezTo>
                  <a:cubicBezTo>
                    <a:pt x="1" y="125"/>
                    <a:pt x="34" y="175"/>
                    <a:pt x="84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4" y="156"/>
                    <a:pt x="193" y="112"/>
                  </a:cubicBezTo>
                  <a:cubicBezTo>
                    <a:pt x="203" y="62"/>
                    <a:pt x="169" y="13"/>
                    <a:pt x="120" y="3"/>
                  </a:cubicBezTo>
                  <a:cubicBezTo>
                    <a:pt x="113" y="1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1057;p25">
              <a:extLst>
                <a:ext uri="{FF2B5EF4-FFF2-40B4-BE49-F238E27FC236}">
                  <a16:creationId xmlns:a16="http://schemas.microsoft.com/office/drawing/2014/main" id="{0A873671-6853-7A7E-C19C-D8742068719B}"/>
                </a:ext>
              </a:extLst>
            </p:cNvPr>
            <p:cNvSpPr/>
            <p:nvPr/>
          </p:nvSpPr>
          <p:spPr>
            <a:xfrm>
              <a:off x="5478173" y="2718608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6" y="0"/>
                    <a:pt x="18" y="31"/>
                    <a:pt x="10" y="75"/>
                  </a:cubicBezTo>
                  <a:cubicBezTo>
                    <a:pt x="1" y="125"/>
                    <a:pt x="33" y="174"/>
                    <a:pt x="83" y="184"/>
                  </a:cubicBezTo>
                  <a:cubicBezTo>
                    <a:pt x="89" y="185"/>
                    <a:pt x="94" y="186"/>
                    <a:pt x="99" y="186"/>
                  </a:cubicBezTo>
                  <a:cubicBezTo>
                    <a:pt x="143" y="186"/>
                    <a:pt x="183" y="155"/>
                    <a:pt x="191" y="111"/>
                  </a:cubicBezTo>
                  <a:cubicBezTo>
                    <a:pt x="201" y="61"/>
                    <a:pt x="169" y="11"/>
                    <a:pt x="119" y="3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1058;p25">
              <a:extLst>
                <a:ext uri="{FF2B5EF4-FFF2-40B4-BE49-F238E27FC236}">
                  <a16:creationId xmlns:a16="http://schemas.microsoft.com/office/drawing/2014/main" id="{18E87469-CCCD-EA71-0038-098358E97B3A}"/>
                </a:ext>
              </a:extLst>
            </p:cNvPr>
            <p:cNvSpPr/>
            <p:nvPr/>
          </p:nvSpPr>
          <p:spPr>
            <a:xfrm>
              <a:off x="5480514" y="2706847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1"/>
                  </a:moveTo>
                  <a:cubicBezTo>
                    <a:pt x="56" y="1"/>
                    <a:pt x="18" y="32"/>
                    <a:pt x="9" y="76"/>
                  </a:cubicBezTo>
                  <a:cubicBezTo>
                    <a:pt x="0" y="125"/>
                    <a:pt x="32" y="175"/>
                    <a:pt x="83" y="185"/>
                  </a:cubicBezTo>
                  <a:cubicBezTo>
                    <a:pt x="89" y="186"/>
                    <a:pt x="95" y="187"/>
                    <a:pt x="101" y="187"/>
                  </a:cubicBezTo>
                  <a:cubicBezTo>
                    <a:pt x="144" y="187"/>
                    <a:pt x="182" y="156"/>
                    <a:pt x="191" y="112"/>
                  </a:cubicBezTo>
                  <a:cubicBezTo>
                    <a:pt x="201" y="63"/>
                    <a:pt x="168" y="13"/>
                    <a:pt x="118" y="3"/>
                  </a:cubicBezTo>
                  <a:cubicBezTo>
                    <a:pt x="112" y="2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1059;p25">
              <a:extLst>
                <a:ext uri="{FF2B5EF4-FFF2-40B4-BE49-F238E27FC236}">
                  <a16:creationId xmlns:a16="http://schemas.microsoft.com/office/drawing/2014/main" id="{6CBEABD1-0379-29FD-4F2C-FB1D5993C5E9}"/>
                </a:ext>
              </a:extLst>
            </p:cNvPr>
            <p:cNvSpPr/>
            <p:nvPr/>
          </p:nvSpPr>
          <p:spPr>
            <a:xfrm>
              <a:off x="5482883" y="2695143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8" y="1"/>
                  </a:moveTo>
                  <a:cubicBezTo>
                    <a:pt x="55" y="1"/>
                    <a:pt x="18" y="31"/>
                    <a:pt x="10" y="75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8" y="185"/>
                    <a:pt x="94" y="186"/>
                    <a:pt x="99" y="186"/>
                  </a:cubicBezTo>
                  <a:cubicBezTo>
                    <a:pt x="143" y="186"/>
                    <a:pt x="183" y="155"/>
                    <a:pt x="192" y="111"/>
                  </a:cubicBezTo>
                  <a:cubicBezTo>
                    <a:pt x="201" y="61"/>
                    <a:pt x="168" y="12"/>
                    <a:pt x="118" y="3"/>
                  </a:cubicBezTo>
                  <a:cubicBezTo>
                    <a:pt x="111" y="1"/>
                    <a:pt x="105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1060;p25">
              <a:extLst>
                <a:ext uri="{FF2B5EF4-FFF2-40B4-BE49-F238E27FC236}">
                  <a16:creationId xmlns:a16="http://schemas.microsoft.com/office/drawing/2014/main" id="{C710E8B1-C937-9980-AAFE-6CFEB95C801E}"/>
                </a:ext>
              </a:extLst>
            </p:cNvPr>
            <p:cNvSpPr/>
            <p:nvPr/>
          </p:nvSpPr>
          <p:spPr>
            <a:xfrm>
              <a:off x="5485196" y="2683411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6" y="0"/>
                    <a:pt x="18" y="31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1"/>
                  </a:cubicBezTo>
                  <a:cubicBezTo>
                    <a:pt x="201" y="62"/>
                    <a:pt x="168" y="12"/>
                    <a:pt x="119" y="2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1061;p25">
              <a:extLst>
                <a:ext uri="{FF2B5EF4-FFF2-40B4-BE49-F238E27FC236}">
                  <a16:creationId xmlns:a16="http://schemas.microsoft.com/office/drawing/2014/main" id="{2DE2C118-BF20-B297-126C-3992D29CAE78}"/>
                </a:ext>
              </a:extLst>
            </p:cNvPr>
            <p:cNvSpPr/>
            <p:nvPr/>
          </p:nvSpPr>
          <p:spPr>
            <a:xfrm>
              <a:off x="5487537" y="2671679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1"/>
                  </a:moveTo>
                  <a:cubicBezTo>
                    <a:pt x="56" y="1"/>
                    <a:pt x="18" y="32"/>
                    <a:pt x="10" y="76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8" y="186"/>
                    <a:pt x="94" y="186"/>
                    <a:pt x="99" y="186"/>
                  </a:cubicBezTo>
                  <a:cubicBezTo>
                    <a:pt x="143" y="186"/>
                    <a:pt x="183" y="155"/>
                    <a:pt x="192" y="111"/>
                  </a:cubicBezTo>
                  <a:cubicBezTo>
                    <a:pt x="201" y="61"/>
                    <a:pt x="168" y="12"/>
                    <a:pt x="118" y="3"/>
                  </a:cubicBezTo>
                  <a:cubicBezTo>
                    <a:pt x="112" y="2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1062;p25">
              <a:extLst>
                <a:ext uri="{FF2B5EF4-FFF2-40B4-BE49-F238E27FC236}">
                  <a16:creationId xmlns:a16="http://schemas.microsoft.com/office/drawing/2014/main" id="{B40DCA8E-7AD2-B6D3-3BA5-A287BE5370AE}"/>
                </a:ext>
              </a:extLst>
            </p:cNvPr>
            <p:cNvSpPr/>
            <p:nvPr/>
          </p:nvSpPr>
          <p:spPr>
            <a:xfrm>
              <a:off x="5489906" y="2659947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100" y="1"/>
                  </a:moveTo>
                  <a:cubicBezTo>
                    <a:pt x="56" y="1"/>
                    <a:pt x="19" y="31"/>
                    <a:pt x="10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9" y="185"/>
                    <a:pt x="95" y="186"/>
                    <a:pt x="100" y="186"/>
                  </a:cubicBezTo>
                  <a:cubicBezTo>
                    <a:pt x="144" y="186"/>
                    <a:pt x="183" y="155"/>
                    <a:pt x="192" y="112"/>
                  </a:cubicBezTo>
                  <a:cubicBezTo>
                    <a:pt x="202" y="62"/>
                    <a:pt x="169" y="12"/>
                    <a:pt x="119" y="2"/>
                  </a:cubicBezTo>
                  <a:cubicBezTo>
                    <a:pt x="113" y="1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1063;p25">
              <a:extLst>
                <a:ext uri="{FF2B5EF4-FFF2-40B4-BE49-F238E27FC236}">
                  <a16:creationId xmlns:a16="http://schemas.microsoft.com/office/drawing/2014/main" id="{6EEB47E3-36CD-A896-3698-4F62BA1CEF35}"/>
                </a:ext>
              </a:extLst>
            </p:cNvPr>
            <p:cNvSpPr/>
            <p:nvPr/>
          </p:nvSpPr>
          <p:spPr>
            <a:xfrm>
              <a:off x="5492218" y="2648243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2" y="0"/>
                  </a:moveTo>
                  <a:cubicBezTo>
                    <a:pt x="59" y="0"/>
                    <a:pt x="19" y="30"/>
                    <a:pt x="11" y="75"/>
                  </a:cubicBezTo>
                  <a:cubicBezTo>
                    <a:pt x="1" y="124"/>
                    <a:pt x="34" y="174"/>
                    <a:pt x="83" y="184"/>
                  </a:cubicBezTo>
                  <a:cubicBezTo>
                    <a:pt x="89" y="185"/>
                    <a:pt x="94" y="185"/>
                    <a:pt x="99" y="185"/>
                  </a:cubicBezTo>
                  <a:cubicBezTo>
                    <a:pt x="143" y="185"/>
                    <a:pt x="184" y="154"/>
                    <a:pt x="192" y="110"/>
                  </a:cubicBezTo>
                  <a:cubicBezTo>
                    <a:pt x="202" y="61"/>
                    <a:pt x="169" y="11"/>
                    <a:pt x="120" y="2"/>
                  </a:cubicBezTo>
                  <a:cubicBezTo>
                    <a:pt x="114" y="1"/>
                    <a:pt x="108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1064;p25">
              <a:extLst>
                <a:ext uri="{FF2B5EF4-FFF2-40B4-BE49-F238E27FC236}">
                  <a16:creationId xmlns:a16="http://schemas.microsoft.com/office/drawing/2014/main" id="{5E373534-EAEE-9066-2070-A0151E550667}"/>
                </a:ext>
              </a:extLst>
            </p:cNvPr>
            <p:cNvSpPr/>
            <p:nvPr/>
          </p:nvSpPr>
          <p:spPr>
            <a:xfrm>
              <a:off x="5481191" y="2755807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0" y="0"/>
                  </a:moveTo>
                  <a:cubicBezTo>
                    <a:pt x="58" y="0"/>
                    <a:pt x="19" y="31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1"/>
                  </a:cubicBezTo>
                  <a:cubicBezTo>
                    <a:pt x="202" y="62"/>
                    <a:pt x="169" y="12"/>
                    <a:pt x="120" y="2"/>
                  </a:cubicBezTo>
                  <a:cubicBezTo>
                    <a:pt x="113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1065;p25">
              <a:extLst>
                <a:ext uri="{FF2B5EF4-FFF2-40B4-BE49-F238E27FC236}">
                  <a16:creationId xmlns:a16="http://schemas.microsoft.com/office/drawing/2014/main" id="{AB9814B4-34DC-C49B-8E3D-24C6F05A3C91}"/>
                </a:ext>
              </a:extLst>
            </p:cNvPr>
            <p:cNvSpPr/>
            <p:nvPr/>
          </p:nvSpPr>
          <p:spPr>
            <a:xfrm>
              <a:off x="5483560" y="2744075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100" y="1"/>
                  </a:moveTo>
                  <a:cubicBezTo>
                    <a:pt x="57" y="1"/>
                    <a:pt x="19" y="32"/>
                    <a:pt x="10" y="76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8" y="186"/>
                    <a:pt x="94" y="186"/>
                    <a:pt x="99" y="186"/>
                  </a:cubicBezTo>
                  <a:cubicBezTo>
                    <a:pt x="143" y="186"/>
                    <a:pt x="183" y="155"/>
                    <a:pt x="192" y="111"/>
                  </a:cubicBezTo>
                  <a:cubicBezTo>
                    <a:pt x="202" y="61"/>
                    <a:pt x="169" y="12"/>
                    <a:pt x="119" y="3"/>
                  </a:cubicBezTo>
                  <a:cubicBezTo>
                    <a:pt x="113" y="2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1066;p25">
              <a:extLst>
                <a:ext uri="{FF2B5EF4-FFF2-40B4-BE49-F238E27FC236}">
                  <a16:creationId xmlns:a16="http://schemas.microsoft.com/office/drawing/2014/main" id="{29D8A555-C183-CDDF-97B0-034942BD4FC2}"/>
                </a:ext>
              </a:extLst>
            </p:cNvPr>
            <p:cNvSpPr/>
            <p:nvPr/>
          </p:nvSpPr>
          <p:spPr>
            <a:xfrm>
              <a:off x="5485873" y="2732342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1" y="0"/>
                  </a:moveTo>
                  <a:cubicBezTo>
                    <a:pt x="58" y="0"/>
                    <a:pt x="20" y="32"/>
                    <a:pt x="11" y="75"/>
                  </a:cubicBezTo>
                  <a:cubicBezTo>
                    <a:pt x="1" y="125"/>
                    <a:pt x="34" y="174"/>
                    <a:pt x="84" y="184"/>
                  </a:cubicBezTo>
                  <a:cubicBezTo>
                    <a:pt x="90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3" y="112"/>
                  </a:cubicBezTo>
                  <a:cubicBezTo>
                    <a:pt x="203" y="62"/>
                    <a:pt x="170" y="12"/>
                    <a:pt x="120" y="2"/>
                  </a:cubicBezTo>
                  <a:cubicBezTo>
                    <a:pt x="114" y="1"/>
                    <a:pt x="107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1067;p25">
              <a:extLst>
                <a:ext uri="{FF2B5EF4-FFF2-40B4-BE49-F238E27FC236}">
                  <a16:creationId xmlns:a16="http://schemas.microsoft.com/office/drawing/2014/main" id="{C41F49F1-488F-4ECA-B56B-07BEF7AE652E}"/>
                </a:ext>
              </a:extLst>
            </p:cNvPr>
            <p:cNvSpPr/>
            <p:nvPr/>
          </p:nvSpPr>
          <p:spPr>
            <a:xfrm>
              <a:off x="5488270" y="2720638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6" y="0"/>
                    <a:pt x="18" y="31"/>
                    <a:pt x="10" y="75"/>
                  </a:cubicBezTo>
                  <a:cubicBezTo>
                    <a:pt x="1" y="124"/>
                    <a:pt x="33" y="174"/>
                    <a:pt x="83" y="184"/>
                  </a:cubicBezTo>
                  <a:cubicBezTo>
                    <a:pt x="89" y="185"/>
                    <a:pt x="94" y="185"/>
                    <a:pt x="100" y="185"/>
                  </a:cubicBezTo>
                  <a:cubicBezTo>
                    <a:pt x="143" y="185"/>
                    <a:pt x="183" y="154"/>
                    <a:pt x="191" y="110"/>
                  </a:cubicBezTo>
                  <a:cubicBezTo>
                    <a:pt x="201" y="61"/>
                    <a:pt x="168" y="11"/>
                    <a:pt x="119" y="2"/>
                  </a:cubicBezTo>
                  <a:cubicBezTo>
                    <a:pt x="112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1068;p25">
              <a:extLst>
                <a:ext uri="{FF2B5EF4-FFF2-40B4-BE49-F238E27FC236}">
                  <a16:creationId xmlns:a16="http://schemas.microsoft.com/office/drawing/2014/main" id="{9340914D-DA59-13D1-A7BE-6E931F9BEF3A}"/>
                </a:ext>
              </a:extLst>
            </p:cNvPr>
            <p:cNvSpPr/>
            <p:nvPr/>
          </p:nvSpPr>
          <p:spPr>
            <a:xfrm>
              <a:off x="5490611" y="2708878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1"/>
                  </a:moveTo>
                  <a:cubicBezTo>
                    <a:pt x="56" y="1"/>
                    <a:pt x="18" y="31"/>
                    <a:pt x="9" y="75"/>
                  </a:cubicBezTo>
                  <a:cubicBezTo>
                    <a:pt x="0" y="125"/>
                    <a:pt x="32" y="175"/>
                    <a:pt x="83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2" y="155"/>
                    <a:pt x="191" y="112"/>
                  </a:cubicBezTo>
                  <a:cubicBezTo>
                    <a:pt x="201" y="62"/>
                    <a:pt x="168" y="13"/>
                    <a:pt x="118" y="3"/>
                  </a:cubicBezTo>
                  <a:cubicBezTo>
                    <a:pt x="112" y="1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1069;p25">
              <a:extLst>
                <a:ext uri="{FF2B5EF4-FFF2-40B4-BE49-F238E27FC236}">
                  <a16:creationId xmlns:a16="http://schemas.microsoft.com/office/drawing/2014/main" id="{24A978D9-65E8-C68A-E1C9-F492C6135F5D}"/>
                </a:ext>
              </a:extLst>
            </p:cNvPr>
            <p:cNvSpPr/>
            <p:nvPr/>
          </p:nvSpPr>
          <p:spPr>
            <a:xfrm>
              <a:off x="5492951" y="2697174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9" y="0"/>
                  </a:moveTo>
                  <a:cubicBezTo>
                    <a:pt x="56" y="0"/>
                    <a:pt x="18" y="31"/>
                    <a:pt x="9" y="75"/>
                  </a:cubicBezTo>
                  <a:cubicBezTo>
                    <a:pt x="0" y="125"/>
                    <a:pt x="32" y="174"/>
                    <a:pt x="83" y="184"/>
                  </a:cubicBezTo>
                  <a:cubicBezTo>
                    <a:pt x="88" y="185"/>
                    <a:pt x="93" y="186"/>
                    <a:pt x="99" y="186"/>
                  </a:cubicBezTo>
                  <a:cubicBezTo>
                    <a:pt x="142" y="186"/>
                    <a:pt x="182" y="154"/>
                    <a:pt x="191" y="110"/>
                  </a:cubicBezTo>
                  <a:cubicBezTo>
                    <a:pt x="201" y="61"/>
                    <a:pt x="168" y="11"/>
                    <a:pt x="118" y="2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1070;p25">
              <a:extLst>
                <a:ext uri="{FF2B5EF4-FFF2-40B4-BE49-F238E27FC236}">
                  <a16:creationId xmlns:a16="http://schemas.microsoft.com/office/drawing/2014/main" id="{A9324476-AE0C-DAA1-BA25-13A49AF4D6C0}"/>
                </a:ext>
              </a:extLst>
            </p:cNvPr>
            <p:cNvSpPr/>
            <p:nvPr/>
          </p:nvSpPr>
          <p:spPr>
            <a:xfrm>
              <a:off x="5495292" y="2685413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6" y="1"/>
                    <a:pt x="18" y="32"/>
                    <a:pt x="11" y="76"/>
                  </a:cubicBezTo>
                  <a:cubicBezTo>
                    <a:pt x="1" y="125"/>
                    <a:pt x="34" y="175"/>
                    <a:pt x="83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4" y="156"/>
                    <a:pt x="193" y="112"/>
                  </a:cubicBezTo>
                  <a:cubicBezTo>
                    <a:pt x="201" y="62"/>
                    <a:pt x="168" y="13"/>
                    <a:pt x="119" y="3"/>
                  </a:cubicBezTo>
                  <a:cubicBezTo>
                    <a:pt x="112" y="1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1071;p25">
              <a:extLst>
                <a:ext uri="{FF2B5EF4-FFF2-40B4-BE49-F238E27FC236}">
                  <a16:creationId xmlns:a16="http://schemas.microsoft.com/office/drawing/2014/main" id="{70877801-C481-E3D6-2C91-124D89AEB632}"/>
                </a:ext>
              </a:extLst>
            </p:cNvPr>
            <p:cNvSpPr/>
            <p:nvPr/>
          </p:nvSpPr>
          <p:spPr>
            <a:xfrm>
              <a:off x="5497633" y="2673709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9" y="0"/>
                  </a:moveTo>
                  <a:cubicBezTo>
                    <a:pt x="57" y="0"/>
                    <a:pt x="18" y="31"/>
                    <a:pt x="10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8" y="185"/>
                    <a:pt x="94" y="186"/>
                    <a:pt x="99" y="186"/>
                  </a:cubicBezTo>
                  <a:cubicBezTo>
                    <a:pt x="143" y="186"/>
                    <a:pt x="183" y="155"/>
                    <a:pt x="192" y="111"/>
                  </a:cubicBezTo>
                  <a:cubicBezTo>
                    <a:pt x="201" y="61"/>
                    <a:pt x="168" y="11"/>
                    <a:pt x="118" y="3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1072;p25">
              <a:extLst>
                <a:ext uri="{FF2B5EF4-FFF2-40B4-BE49-F238E27FC236}">
                  <a16:creationId xmlns:a16="http://schemas.microsoft.com/office/drawing/2014/main" id="{10B4FE93-A766-E3FC-4A09-6B69CE439A06}"/>
                </a:ext>
              </a:extLst>
            </p:cNvPr>
            <p:cNvSpPr/>
            <p:nvPr/>
          </p:nvSpPr>
          <p:spPr>
            <a:xfrm>
              <a:off x="5500002" y="2661949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6" y="1"/>
                    <a:pt x="19" y="32"/>
                    <a:pt x="10" y="76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9" y="186"/>
                    <a:pt x="95" y="187"/>
                    <a:pt x="101" y="187"/>
                  </a:cubicBezTo>
                  <a:cubicBezTo>
                    <a:pt x="144" y="187"/>
                    <a:pt x="183" y="156"/>
                    <a:pt x="192" y="112"/>
                  </a:cubicBezTo>
                  <a:cubicBezTo>
                    <a:pt x="202" y="63"/>
                    <a:pt x="169" y="13"/>
                    <a:pt x="119" y="3"/>
                  </a:cubicBezTo>
                  <a:cubicBezTo>
                    <a:pt x="112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1073;p25">
              <a:extLst>
                <a:ext uri="{FF2B5EF4-FFF2-40B4-BE49-F238E27FC236}">
                  <a16:creationId xmlns:a16="http://schemas.microsoft.com/office/drawing/2014/main" id="{B8361DBD-8412-A041-5D54-E21E9FB96454}"/>
                </a:ext>
              </a:extLst>
            </p:cNvPr>
            <p:cNvSpPr/>
            <p:nvPr/>
          </p:nvSpPr>
          <p:spPr>
            <a:xfrm>
              <a:off x="5502315" y="2650245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1" y="1"/>
                  </a:moveTo>
                  <a:cubicBezTo>
                    <a:pt x="57" y="1"/>
                    <a:pt x="19" y="31"/>
                    <a:pt x="11" y="75"/>
                  </a:cubicBezTo>
                  <a:cubicBezTo>
                    <a:pt x="1" y="125"/>
                    <a:pt x="34" y="175"/>
                    <a:pt x="83" y="185"/>
                  </a:cubicBezTo>
                  <a:cubicBezTo>
                    <a:pt x="89" y="185"/>
                    <a:pt x="94" y="186"/>
                    <a:pt x="100" y="186"/>
                  </a:cubicBezTo>
                  <a:cubicBezTo>
                    <a:pt x="143" y="186"/>
                    <a:pt x="184" y="155"/>
                    <a:pt x="192" y="111"/>
                  </a:cubicBezTo>
                  <a:cubicBezTo>
                    <a:pt x="202" y="61"/>
                    <a:pt x="169" y="12"/>
                    <a:pt x="120" y="3"/>
                  </a:cubicBezTo>
                  <a:cubicBezTo>
                    <a:pt x="113" y="2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1074;p25">
              <a:extLst>
                <a:ext uri="{FF2B5EF4-FFF2-40B4-BE49-F238E27FC236}">
                  <a16:creationId xmlns:a16="http://schemas.microsoft.com/office/drawing/2014/main" id="{9DD471A5-941A-5DE9-66E3-0955A579AA0B}"/>
                </a:ext>
              </a:extLst>
            </p:cNvPr>
            <p:cNvSpPr/>
            <p:nvPr/>
          </p:nvSpPr>
          <p:spPr>
            <a:xfrm>
              <a:off x="5491287" y="2757809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2" y="0"/>
                  </a:moveTo>
                  <a:cubicBezTo>
                    <a:pt x="59" y="0"/>
                    <a:pt x="19" y="31"/>
                    <a:pt x="11" y="75"/>
                  </a:cubicBezTo>
                  <a:cubicBezTo>
                    <a:pt x="1" y="124"/>
                    <a:pt x="34" y="174"/>
                    <a:pt x="83" y="184"/>
                  </a:cubicBezTo>
                  <a:cubicBezTo>
                    <a:pt x="89" y="185"/>
                    <a:pt x="95" y="185"/>
                    <a:pt x="101" y="185"/>
                  </a:cubicBezTo>
                  <a:cubicBezTo>
                    <a:pt x="144" y="185"/>
                    <a:pt x="184" y="155"/>
                    <a:pt x="192" y="111"/>
                  </a:cubicBezTo>
                  <a:cubicBezTo>
                    <a:pt x="202" y="61"/>
                    <a:pt x="169" y="11"/>
                    <a:pt x="120" y="2"/>
                  </a:cubicBezTo>
                  <a:cubicBezTo>
                    <a:pt x="114" y="1"/>
                    <a:pt x="108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1075;p25">
              <a:extLst>
                <a:ext uri="{FF2B5EF4-FFF2-40B4-BE49-F238E27FC236}">
                  <a16:creationId xmlns:a16="http://schemas.microsoft.com/office/drawing/2014/main" id="{ECFE19A4-AA49-F516-FAE1-BED283E1CE38}"/>
                </a:ext>
              </a:extLst>
            </p:cNvPr>
            <p:cNvSpPr/>
            <p:nvPr/>
          </p:nvSpPr>
          <p:spPr>
            <a:xfrm>
              <a:off x="5493656" y="2746105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0" y="0"/>
                  </a:moveTo>
                  <a:cubicBezTo>
                    <a:pt x="57" y="0"/>
                    <a:pt x="19" y="31"/>
                    <a:pt x="10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8" y="185"/>
                    <a:pt x="94" y="186"/>
                    <a:pt x="99" y="186"/>
                  </a:cubicBezTo>
                  <a:cubicBezTo>
                    <a:pt x="143" y="186"/>
                    <a:pt x="183" y="155"/>
                    <a:pt x="192" y="111"/>
                  </a:cubicBezTo>
                  <a:cubicBezTo>
                    <a:pt x="202" y="61"/>
                    <a:pt x="169" y="11"/>
                    <a:pt x="119" y="3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1076;p25">
              <a:extLst>
                <a:ext uri="{FF2B5EF4-FFF2-40B4-BE49-F238E27FC236}">
                  <a16:creationId xmlns:a16="http://schemas.microsoft.com/office/drawing/2014/main" id="{3DFD30AF-C2A8-AC41-094A-C958F3ACF332}"/>
                </a:ext>
              </a:extLst>
            </p:cNvPr>
            <p:cNvSpPr/>
            <p:nvPr/>
          </p:nvSpPr>
          <p:spPr>
            <a:xfrm>
              <a:off x="5495997" y="2734345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6" y="1"/>
                    <a:pt x="19" y="32"/>
                    <a:pt x="10" y="76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9" y="186"/>
                    <a:pt x="95" y="187"/>
                    <a:pt x="100" y="187"/>
                  </a:cubicBezTo>
                  <a:cubicBezTo>
                    <a:pt x="144" y="187"/>
                    <a:pt x="183" y="156"/>
                    <a:pt x="192" y="112"/>
                  </a:cubicBezTo>
                  <a:cubicBezTo>
                    <a:pt x="202" y="63"/>
                    <a:pt x="169" y="13"/>
                    <a:pt x="119" y="3"/>
                  </a:cubicBezTo>
                  <a:cubicBezTo>
                    <a:pt x="112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1077;p25">
              <a:extLst>
                <a:ext uri="{FF2B5EF4-FFF2-40B4-BE49-F238E27FC236}">
                  <a16:creationId xmlns:a16="http://schemas.microsoft.com/office/drawing/2014/main" id="{4AEA0203-DE5E-B957-9011-604FFC228AE5}"/>
                </a:ext>
              </a:extLst>
            </p:cNvPr>
            <p:cNvSpPr/>
            <p:nvPr/>
          </p:nvSpPr>
          <p:spPr>
            <a:xfrm>
              <a:off x="5498310" y="2722641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0" y="1"/>
                  </a:moveTo>
                  <a:cubicBezTo>
                    <a:pt x="58" y="1"/>
                    <a:pt x="19" y="31"/>
                    <a:pt x="11" y="75"/>
                  </a:cubicBezTo>
                  <a:cubicBezTo>
                    <a:pt x="1" y="125"/>
                    <a:pt x="33" y="175"/>
                    <a:pt x="83" y="185"/>
                  </a:cubicBezTo>
                  <a:cubicBezTo>
                    <a:pt x="89" y="186"/>
                    <a:pt x="94" y="186"/>
                    <a:pt x="99" y="186"/>
                  </a:cubicBezTo>
                  <a:cubicBezTo>
                    <a:pt x="143" y="186"/>
                    <a:pt x="184" y="155"/>
                    <a:pt x="192" y="111"/>
                  </a:cubicBezTo>
                  <a:cubicBezTo>
                    <a:pt x="202" y="61"/>
                    <a:pt x="170" y="12"/>
                    <a:pt x="120" y="3"/>
                  </a:cubicBezTo>
                  <a:cubicBezTo>
                    <a:pt x="113" y="1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1078;p25">
              <a:extLst>
                <a:ext uri="{FF2B5EF4-FFF2-40B4-BE49-F238E27FC236}">
                  <a16:creationId xmlns:a16="http://schemas.microsoft.com/office/drawing/2014/main" id="{B6F77765-6B30-31FF-C851-12E8CC6B0DA3}"/>
                </a:ext>
              </a:extLst>
            </p:cNvPr>
            <p:cNvSpPr/>
            <p:nvPr/>
          </p:nvSpPr>
          <p:spPr>
            <a:xfrm>
              <a:off x="5500707" y="2710908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9" y="0"/>
                  </a:moveTo>
                  <a:cubicBezTo>
                    <a:pt x="56" y="0"/>
                    <a:pt x="18" y="31"/>
                    <a:pt x="9" y="75"/>
                  </a:cubicBezTo>
                  <a:cubicBezTo>
                    <a:pt x="1" y="125"/>
                    <a:pt x="32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2" y="155"/>
                    <a:pt x="191" y="111"/>
                  </a:cubicBezTo>
                  <a:cubicBezTo>
                    <a:pt x="201" y="62"/>
                    <a:pt x="168" y="12"/>
                    <a:pt x="118" y="2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1079;p25">
              <a:extLst>
                <a:ext uri="{FF2B5EF4-FFF2-40B4-BE49-F238E27FC236}">
                  <a16:creationId xmlns:a16="http://schemas.microsoft.com/office/drawing/2014/main" id="{59FDD8DE-0BF1-CAD0-E8AA-A8912285B084}"/>
                </a:ext>
              </a:extLst>
            </p:cNvPr>
            <p:cNvSpPr/>
            <p:nvPr/>
          </p:nvSpPr>
          <p:spPr>
            <a:xfrm>
              <a:off x="5503048" y="2699176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1"/>
                  </a:moveTo>
                  <a:cubicBezTo>
                    <a:pt x="56" y="1"/>
                    <a:pt x="18" y="32"/>
                    <a:pt x="9" y="76"/>
                  </a:cubicBezTo>
                  <a:cubicBezTo>
                    <a:pt x="0" y="125"/>
                    <a:pt x="32" y="175"/>
                    <a:pt x="83" y="185"/>
                  </a:cubicBezTo>
                  <a:cubicBezTo>
                    <a:pt x="88" y="186"/>
                    <a:pt x="94" y="186"/>
                    <a:pt x="99" y="186"/>
                  </a:cubicBezTo>
                  <a:cubicBezTo>
                    <a:pt x="142" y="186"/>
                    <a:pt x="182" y="155"/>
                    <a:pt x="191" y="111"/>
                  </a:cubicBezTo>
                  <a:cubicBezTo>
                    <a:pt x="201" y="61"/>
                    <a:pt x="168" y="12"/>
                    <a:pt x="118" y="3"/>
                  </a:cubicBezTo>
                  <a:cubicBezTo>
                    <a:pt x="112" y="2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1080;p25">
              <a:extLst>
                <a:ext uri="{FF2B5EF4-FFF2-40B4-BE49-F238E27FC236}">
                  <a16:creationId xmlns:a16="http://schemas.microsoft.com/office/drawing/2014/main" id="{2F7F38D7-0C65-0891-0CAC-3A2BF57F8981}"/>
                </a:ext>
              </a:extLst>
            </p:cNvPr>
            <p:cNvSpPr/>
            <p:nvPr/>
          </p:nvSpPr>
          <p:spPr>
            <a:xfrm>
              <a:off x="5505389" y="2687444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0"/>
                  </a:moveTo>
                  <a:cubicBezTo>
                    <a:pt x="56" y="0"/>
                    <a:pt x="18" y="31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3" y="112"/>
                  </a:cubicBezTo>
                  <a:cubicBezTo>
                    <a:pt x="201" y="62"/>
                    <a:pt x="171" y="12"/>
                    <a:pt x="119" y="3"/>
                  </a:cubicBezTo>
                  <a:cubicBezTo>
                    <a:pt x="112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1081;p25">
              <a:extLst>
                <a:ext uri="{FF2B5EF4-FFF2-40B4-BE49-F238E27FC236}">
                  <a16:creationId xmlns:a16="http://schemas.microsoft.com/office/drawing/2014/main" id="{C18B9804-86DF-BB7E-E9A9-11C01C12D6CD}"/>
                </a:ext>
              </a:extLst>
            </p:cNvPr>
            <p:cNvSpPr/>
            <p:nvPr/>
          </p:nvSpPr>
          <p:spPr>
            <a:xfrm>
              <a:off x="5507730" y="2675740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9" y="0"/>
                  </a:moveTo>
                  <a:cubicBezTo>
                    <a:pt x="56" y="0"/>
                    <a:pt x="18" y="31"/>
                    <a:pt x="10" y="75"/>
                  </a:cubicBezTo>
                  <a:cubicBezTo>
                    <a:pt x="0" y="124"/>
                    <a:pt x="34" y="174"/>
                    <a:pt x="83" y="184"/>
                  </a:cubicBezTo>
                  <a:cubicBezTo>
                    <a:pt x="89" y="185"/>
                    <a:pt x="94" y="185"/>
                    <a:pt x="99" y="185"/>
                  </a:cubicBezTo>
                  <a:cubicBezTo>
                    <a:pt x="143" y="185"/>
                    <a:pt x="183" y="154"/>
                    <a:pt x="192" y="110"/>
                  </a:cubicBezTo>
                  <a:cubicBezTo>
                    <a:pt x="201" y="61"/>
                    <a:pt x="168" y="11"/>
                    <a:pt x="118" y="2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1082;p25">
              <a:extLst>
                <a:ext uri="{FF2B5EF4-FFF2-40B4-BE49-F238E27FC236}">
                  <a16:creationId xmlns:a16="http://schemas.microsoft.com/office/drawing/2014/main" id="{59462183-6194-A235-D61E-5DCC8F9BC07F}"/>
                </a:ext>
              </a:extLst>
            </p:cNvPr>
            <p:cNvSpPr/>
            <p:nvPr/>
          </p:nvSpPr>
          <p:spPr>
            <a:xfrm>
              <a:off x="5510070" y="2663980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1"/>
                  </a:moveTo>
                  <a:cubicBezTo>
                    <a:pt x="56" y="1"/>
                    <a:pt x="18" y="31"/>
                    <a:pt x="10" y="75"/>
                  </a:cubicBezTo>
                  <a:cubicBezTo>
                    <a:pt x="0" y="125"/>
                    <a:pt x="33" y="175"/>
                    <a:pt x="83" y="184"/>
                  </a:cubicBezTo>
                  <a:cubicBezTo>
                    <a:pt x="89" y="186"/>
                    <a:pt x="95" y="186"/>
                    <a:pt x="100" y="186"/>
                  </a:cubicBezTo>
                  <a:cubicBezTo>
                    <a:pt x="144" y="186"/>
                    <a:pt x="183" y="155"/>
                    <a:pt x="192" y="112"/>
                  </a:cubicBezTo>
                  <a:cubicBezTo>
                    <a:pt x="201" y="62"/>
                    <a:pt x="168" y="13"/>
                    <a:pt x="118" y="3"/>
                  </a:cubicBezTo>
                  <a:cubicBezTo>
                    <a:pt x="112" y="1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1083;p25">
              <a:extLst>
                <a:ext uri="{FF2B5EF4-FFF2-40B4-BE49-F238E27FC236}">
                  <a16:creationId xmlns:a16="http://schemas.microsoft.com/office/drawing/2014/main" id="{F69BF0D5-AF59-78E4-2BDC-9A844676B412}"/>
                </a:ext>
              </a:extLst>
            </p:cNvPr>
            <p:cNvSpPr/>
            <p:nvPr/>
          </p:nvSpPr>
          <p:spPr>
            <a:xfrm>
              <a:off x="5512411" y="2652275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0" y="0"/>
                  </a:moveTo>
                  <a:cubicBezTo>
                    <a:pt x="56" y="0"/>
                    <a:pt x="19" y="31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4" y="186"/>
                    <a:pt x="100" y="186"/>
                  </a:cubicBezTo>
                  <a:cubicBezTo>
                    <a:pt x="143" y="186"/>
                    <a:pt x="184" y="155"/>
                    <a:pt x="193" y="110"/>
                  </a:cubicBezTo>
                  <a:cubicBezTo>
                    <a:pt x="202" y="61"/>
                    <a:pt x="171" y="11"/>
                    <a:pt x="120" y="2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1084;p25">
              <a:extLst>
                <a:ext uri="{FF2B5EF4-FFF2-40B4-BE49-F238E27FC236}">
                  <a16:creationId xmlns:a16="http://schemas.microsoft.com/office/drawing/2014/main" id="{D2C3D6CF-E353-37FB-34F4-CE922BF31347}"/>
                </a:ext>
              </a:extLst>
            </p:cNvPr>
            <p:cNvSpPr/>
            <p:nvPr/>
          </p:nvSpPr>
          <p:spPr>
            <a:xfrm>
              <a:off x="5501384" y="2759812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1" y="1"/>
                  </a:moveTo>
                  <a:cubicBezTo>
                    <a:pt x="57" y="1"/>
                    <a:pt x="19" y="31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1"/>
                  </a:cubicBezTo>
                  <a:cubicBezTo>
                    <a:pt x="202" y="62"/>
                    <a:pt x="169" y="12"/>
                    <a:pt x="120" y="2"/>
                  </a:cubicBezTo>
                  <a:cubicBezTo>
                    <a:pt x="114" y="1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1085;p25">
              <a:extLst>
                <a:ext uri="{FF2B5EF4-FFF2-40B4-BE49-F238E27FC236}">
                  <a16:creationId xmlns:a16="http://schemas.microsoft.com/office/drawing/2014/main" id="{A89335F4-B57E-9804-93BF-8BE49F7B4293}"/>
                </a:ext>
              </a:extLst>
            </p:cNvPr>
            <p:cNvSpPr/>
            <p:nvPr/>
          </p:nvSpPr>
          <p:spPr>
            <a:xfrm>
              <a:off x="5503725" y="2748079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3" y="1"/>
                  </a:moveTo>
                  <a:cubicBezTo>
                    <a:pt x="59" y="1"/>
                    <a:pt x="19" y="32"/>
                    <a:pt x="10" y="76"/>
                  </a:cubicBezTo>
                  <a:cubicBezTo>
                    <a:pt x="0" y="125"/>
                    <a:pt x="33" y="175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2" y="61"/>
                    <a:pt x="169" y="12"/>
                    <a:pt x="119" y="2"/>
                  </a:cubicBezTo>
                  <a:cubicBezTo>
                    <a:pt x="114" y="1"/>
                    <a:pt x="109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1086;p25">
              <a:extLst>
                <a:ext uri="{FF2B5EF4-FFF2-40B4-BE49-F238E27FC236}">
                  <a16:creationId xmlns:a16="http://schemas.microsoft.com/office/drawing/2014/main" id="{4725C4DF-B069-0A69-83FF-B8C70FDA1C1D}"/>
                </a:ext>
              </a:extLst>
            </p:cNvPr>
            <p:cNvSpPr/>
            <p:nvPr/>
          </p:nvSpPr>
          <p:spPr>
            <a:xfrm>
              <a:off x="5506094" y="2736375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6" y="1"/>
                    <a:pt x="19" y="31"/>
                    <a:pt x="10" y="75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9" y="186"/>
                    <a:pt x="95" y="186"/>
                    <a:pt x="100" y="186"/>
                  </a:cubicBezTo>
                  <a:cubicBezTo>
                    <a:pt x="144" y="186"/>
                    <a:pt x="183" y="155"/>
                    <a:pt x="192" y="112"/>
                  </a:cubicBezTo>
                  <a:cubicBezTo>
                    <a:pt x="202" y="62"/>
                    <a:pt x="170" y="13"/>
                    <a:pt x="119" y="3"/>
                  </a:cubicBezTo>
                  <a:cubicBezTo>
                    <a:pt x="112" y="1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1087;p25">
              <a:extLst>
                <a:ext uri="{FF2B5EF4-FFF2-40B4-BE49-F238E27FC236}">
                  <a16:creationId xmlns:a16="http://schemas.microsoft.com/office/drawing/2014/main" id="{B4138192-296D-E1D6-3352-9B1EB4523E51}"/>
                </a:ext>
              </a:extLst>
            </p:cNvPr>
            <p:cNvSpPr/>
            <p:nvPr/>
          </p:nvSpPr>
          <p:spPr>
            <a:xfrm>
              <a:off x="5508406" y="2724671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0" y="0"/>
                  </a:moveTo>
                  <a:cubicBezTo>
                    <a:pt x="58" y="0"/>
                    <a:pt x="19" y="31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4" y="186"/>
                    <a:pt x="99" y="186"/>
                  </a:cubicBezTo>
                  <a:cubicBezTo>
                    <a:pt x="143" y="186"/>
                    <a:pt x="184" y="155"/>
                    <a:pt x="192" y="110"/>
                  </a:cubicBezTo>
                  <a:cubicBezTo>
                    <a:pt x="202" y="61"/>
                    <a:pt x="169" y="11"/>
                    <a:pt x="120" y="2"/>
                  </a:cubicBezTo>
                  <a:cubicBezTo>
                    <a:pt x="113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1088;p25">
              <a:extLst>
                <a:ext uri="{FF2B5EF4-FFF2-40B4-BE49-F238E27FC236}">
                  <a16:creationId xmlns:a16="http://schemas.microsoft.com/office/drawing/2014/main" id="{323F9A6A-A3D2-688B-731F-1C2A7DB5AA78}"/>
                </a:ext>
              </a:extLst>
            </p:cNvPr>
            <p:cNvSpPr/>
            <p:nvPr/>
          </p:nvSpPr>
          <p:spPr>
            <a:xfrm>
              <a:off x="5510804" y="2712911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6" y="1"/>
                    <a:pt x="18" y="32"/>
                    <a:pt x="9" y="76"/>
                  </a:cubicBezTo>
                  <a:cubicBezTo>
                    <a:pt x="1" y="125"/>
                    <a:pt x="33" y="175"/>
                    <a:pt x="83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2" y="156"/>
                    <a:pt x="191" y="112"/>
                  </a:cubicBezTo>
                  <a:cubicBezTo>
                    <a:pt x="201" y="62"/>
                    <a:pt x="168" y="13"/>
                    <a:pt x="118" y="3"/>
                  </a:cubicBezTo>
                  <a:cubicBezTo>
                    <a:pt x="112" y="1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1089;p25">
              <a:extLst>
                <a:ext uri="{FF2B5EF4-FFF2-40B4-BE49-F238E27FC236}">
                  <a16:creationId xmlns:a16="http://schemas.microsoft.com/office/drawing/2014/main" id="{AAA0EDD3-7B3C-8FB9-A7BE-4CD2153427DB}"/>
                </a:ext>
              </a:extLst>
            </p:cNvPr>
            <p:cNvSpPr/>
            <p:nvPr/>
          </p:nvSpPr>
          <p:spPr>
            <a:xfrm>
              <a:off x="5513144" y="2701207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8" y="0"/>
                  </a:moveTo>
                  <a:cubicBezTo>
                    <a:pt x="55" y="0"/>
                    <a:pt x="18" y="31"/>
                    <a:pt x="9" y="75"/>
                  </a:cubicBezTo>
                  <a:cubicBezTo>
                    <a:pt x="0" y="125"/>
                    <a:pt x="32" y="174"/>
                    <a:pt x="83" y="184"/>
                  </a:cubicBezTo>
                  <a:cubicBezTo>
                    <a:pt x="88" y="185"/>
                    <a:pt x="94" y="186"/>
                    <a:pt x="99" y="186"/>
                  </a:cubicBezTo>
                  <a:cubicBezTo>
                    <a:pt x="142" y="186"/>
                    <a:pt x="182" y="155"/>
                    <a:pt x="191" y="111"/>
                  </a:cubicBezTo>
                  <a:cubicBezTo>
                    <a:pt x="201" y="61"/>
                    <a:pt x="168" y="11"/>
                    <a:pt x="118" y="3"/>
                  </a:cubicBezTo>
                  <a:cubicBezTo>
                    <a:pt x="111" y="1"/>
                    <a:pt x="105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1090;p25">
              <a:extLst>
                <a:ext uri="{FF2B5EF4-FFF2-40B4-BE49-F238E27FC236}">
                  <a16:creationId xmlns:a16="http://schemas.microsoft.com/office/drawing/2014/main" id="{D5FF92DB-77BF-08B5-EB64-92CA3412BE3C}"/>
                </a:ext>
              </a:extLst>
            </p:cNvPr>
            <p:cNvSpPr/>
            <p:nvPr/>
          </p:nvSpPr>
          <p:spPr>
            <a:xfrm>
              <a:off x="5515457" y="2689475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7" y="0"/>
                    <a:pt x="18" y="31"/>
                    <a:pt x="10" y="75"/>
                  </a:cubicBezTo>
                  <a:cubicBezTo>
                    <a:pt x="1" y="124"/>
                    <a:pt x="33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1" y="111"/>
                  </a:cubicBezTo>
                  <a:cubicBezTo>
                    <a:pt x="201" y="62"/>
                    <a:pt x="168" y="12"/>
                    <a:pt x="119" y="2"/>
                  </a:cubicBezTo>
                  <a:cubicBezTo>
                    <a:pt x="112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1091;p25">
              <a:extLst>
                <a:ext uri="{FF2B5EF4-FFF2-40B4-BE49-F238E27FC236}">
                  <a16:creationId xmlns:a16="http://schemas.microsoft.com/office/drawing/2014/main" id="{875DDB21-DB04-62D6-1B28-43E89E9BAAB0}"/>
                </a:ext>
              </a:extLst>
            </p:cNvPr>
            <p:cNvSpPr/>
            <p:nvPr/>
          </p:nvSpPr>
          <p:spPr>
            <a:xfrm>
              <a:off x="5517826" y="2677742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1"/>
                  </a:moveTo>
                  <a:cubicBezTo>
                    <a:pt x="56" y="1"/>
                    <a:pt x="18" y="31"/>
                    <a:pt x="10" y="75"/>
                  </a:cubicBezTo>
                  <a:cubicBezTo>
                    <a:pt x="1" y="125"/>
                    <a:pt x="34" y="175"/>
                    <a:pt x="83" y="185"/>
                  </a:cubicBezTo>
                  <a:cubicBezTo>
                    <a:pt x="89" y="186"/>
                    <a:pt x="94" y="186"/>
                    <a:pt x="99" y="186"/>
                  </a:cubicBezTo>
                  <a:cubicBezTo>
                    <a:pt x="143" y="186"/>
                    <a:pt x="183" y="155"/>
                    <a:pt x="192" y="111"/>
                  </a:cubicBezTo>
                  <a:cubicBezTo>
                    <a:pt x="201" y="61"/>
                    <a:pt x="168" y="12"/>
                    <a:pt x="118" y="3"/>
                  </a:cubicBezTo>
                  <a:cubicBezTo>
                    <a:pt x="112" y="1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1092;p25">
              <a:extLst>
                <a:ext uri="{FF2B5EF4-FFF2-40B4-BE49-F238E27FC236}">
                  <a16:creationId xmlns:a16="http://schemas.microsoft.com/office/drawing/2014/main" id="{A7B31C22-686C-0D84-4191-28A6D0AB6985}"/>
                </a:ext>
              </a:extLst>
            </p:cNvPr>
            <p:cNvSpPr/>
            <p:nvPr/>
          </p:nvSpPr>
          <p:spPr>
            <a:xfrm>
              <a:off x="5520167" y="2666010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9" y="0"/>
                  </a:moveTo>
                  <a:cubicBezTo>
                    <a:pt x="56" y="0"/>
                    <a:pt x="18" y="31"/>
                    <a:pt x="10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1" y="62"/>
                    <a:pt x="168" y="12"/>
                    <a:pt x="118" y="2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1093;p25">
              <a:extLst>
                <a:ext uri="{FF2B5EF4-FFF2-40B4-BE49-F238E27FC236}">
                  <a16:creationId xmlns:a16="http://schemas.microsoft.com/office/drawing/2014/main" id="{6419A7F7-F619-04B7-D67C-21CC52A2F334}"/>
                </a:ext>
              </a:extLst>
            </p:cNvPr>
            <p:cNvSpPr/>
            <p:nvPr/>
          </p:nvSpPr>
          <p:spPr>
            <a:xfrm>
              <a:off x="5522508" y="2654278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0" y="1"/>
                  </a:moveTo>
                  <a:cubicBezTo>
                    <a:pt x="56" y="1"/>
                    <a:pt x="19" y="32"/>
                    <a:pt x="11" y="76"/>
                  </a:cubicBezTo>
                  <a:cubicBezTo>
                    <a:pt x="1" y="125"/>
                    <a:pt x="34" y="175"/>
                    <a:pt x="84" y="185"/>
                  </a:cubicBezTo>
                  <a:cubicBezTo>
                    <a:pt x="89" y="186"/>
                    <a:pt x="94" y="186"/>
                    <a:pt x="100" y="186"/>
                  </a:cubicBezTo>
                  <a:cubicBezTo>
                    <a:pt x="143" y="186"/>
                    <a:pt x="184" y="155"/>
                    <a:pt x="193" y="111"/>
                  </a:cubicBezTo>
                  <a:cubicBezTo>
                    <a:pt x="203" y="61"/>
                    <a:pt x="169" y="12"/>
                    <a:pt x="120" y="3"/>
                  </a:cubicBezTo>
                  <a:cubicBezTo>
                    <a:pt x="113" y="2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1094;p25">
              <a:extLst>
                <a:ext uri="{FF2B5EF4-FFF2-40B4-BE49-F238E27FC236}">
                  <a16:creationId xmlns:a16="http://schemas.microsoft.com/office/drawing/2014/main" id="{AE483122-79A7-6CE4-A765-F5B0B4B02721}"/>
                </a:ext>
              </a:extLst>
            </p:cNvPr>
            <p:cNvSpPr/>
            <p:nvPr/>
          </p:nvSpPr>
          <p:spPr>
            <a:xfrm>
              <a:off x="5511480" y="2761842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1" y="0"/>
                  </a:moveTo>
                  <a:cubicBezTo>
                    <a:pt x="57" y="0"/>
                    <a:pt x="19" y="31"/>
                    <a:pt x="11" y="75"/>
                  </a:cubicBezTo>
                  <a:cubicBezTo>
                    <a:pt x="1" y="124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4" y="155"/>
                    <a:pt x="192" y="111"/>
                  </a:cubicBezTo>
                  <a:cubicBezTo>
                    <a:pt x="202" y="62"/>
                    <a:pt x="169" y="12"/>
                    <a:pt x="120" y="2"/>
                  </a:cubicBezTo>
                  <a:cubicBezTo>
                    <a:pt x="114" y="1"/>
                    <a:pt x="107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1095;p25">
              <a:extLst>
                <a:ext uri="{FF2B5EF4-FFF2-40B4-BE49-F238E27FC236}">
                  <a16:creationId xmlns:a16="http://schemas.microsoft.com/office/drawing/2014/main" id="{DB0F07F0-519B-1C40-4952-EE28D2446A5F}"/>
                </a:ext>
              </a:extLst>
            </p:cNvPr>
            <p:cNvSpPr/>
            <p:nvPr/>
          </p:nvSpPr>
          <p:spPr>
            <a:xfrm>
              <a:off x="5513821" y="2750110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3" y="0"/>
                  </a:moveTo>
                  <a:cubicBezTo>
                    <a:pt x="60" y="0"/>
                    <a:pt x="19" y="31"/>
                    <a:pt x="10" y="75"/>
                  </a:cubicBezTo>
                  <a:cubicBezTo>
                    <a:pt x="0" y="125"/>
                    <a:pt x="33" y="175"/>
                    <a:pt x="83" y="183"/>
                  </a:cubicBezTo>
                  <a:cubicBezTo>
                    <a:pt x="89" y="185"/>
                    <a:pt x="95" y="185"/>
                    <a:pt x="101" y="185"/>
                  </a:cubicBezTo>
                  <a:cubicBezTo>
                    <a:pt x="144" y="185"/>
                    <a:pt x="183" y="154"/>
                    <a:pt x="192" y="111"/>
                  </a:cubicBezTo>
                  <a:cubicBezTo>
                    <a:pt x="202" y="61"/>
                    <a:pt x="169" y="11"/>
                    <a:pt x="119" y="2"/>
                  </a:cubicBezTo>
                  <a:cubicBezTo>
                    <a:pt x="114" y="1"/>
                    <a:pt x="109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1096;p25">
              <a:extLst>
                <a:ext uri="{FF2B5EF4-FFF2-40B4-BE49-F238E27FC236}">
                  <a16:creationId xmlns:a16="http://schemas.microsoft.com/office/drawing/2014/main" id="{66705100-A930-3E0E-0E4D-2C259B25FDA5}"/>
                </a:ext>
              </a:extLst>
            </p:cNvPr>
            <p:cNvSpPr/>
            <p:nvPr/>
          </p:nvSpPr>
          <p:spPr>
            <a:xfrm>
              <a:off x="5516190" y="2738406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0"/>
                  </a:moveTo>
                  <a:cubicBezTo>
                    <a:pt x="57" y="0"/>
                    <a:pt x="19" y="31"/>
                    <a:pt x="10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2" y="62"/>
                    <a:pt x="169" y="12"/>
                    <a:pt x="119" y="2"/>
                  </a:cubicBezTo>
                  <a:cubicBezTo>
                    <a:pt x="113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1097;p25">
              <a:extLst>
                <a:ext uri="{FF2B5EF4-FFF2-40B4-BE49-F238E27FC236}">
                  <a16:creationId xmlns:a16="http://schemas.microsoft.com/office/drawing/2014/main" id="{598B8246-A7A7-5E83-8866-323819EC2F12}"/>
                </a:ext>
              </a:extLst>
            </p:cNvPr>
            <p:cNvSpPr/>
            <p:nvPr/>
          </p:nvSpPr>
          <p:spPr>
            <a:xfrm>
              <a:off x="5518503" y="2726674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0" y="1"/>
                  </a:moveTo>
                  <a:cubicBezTo>
                    <a:pt x="57" y="1"/>
                    <a:pt x="19" y="32"/>
                    <a:pt x="11" y="76"/>
                  </a:cubicBezTo>
                  <a:cubicBezTo>
                    <a:pt x="1" y="125"/>
                    <a:pt x="34" y="175"/>
                    <a:pt x="83" y="185"/>
                  </a:cubicBezTo>
                  <a:cubicBezTo>
                    <a:pt x="89" y="186"/>
                    <a:pt x="94" y="186"/>
                    <a:pt x="100" y="186"/>
                  </a:cubicBezTo>
                  <a:cubicBezTo>
                    <a:pt x="143" y="186"/>
                    <a:pt x="184" y="155"/>
                    <a:pt x="192" y="111"/>
                  </a:cubicBezTo>
                  <a:cubicBezTo>
                    <a:pt x="202" y="61"/>
                    <a:pt x="169" y="12"/>
                    <a:pt x="120" y="3"/>
                  </a:cubicBezTo>
                  <a:cubicBezTo>
                    <a:pt x="113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1098;p25">
              <a:extLst>
                <a:ext uri="{FF2B5EF4-FFF2-40B4-BE49-F238E27FC236}">
                  <a16:creationId xmlns:a16="http://schemas.microsoft.com/office/drawing/2014/main" id="{03585799-AA84-11B8-EDC5-12F8E782BA73}"/>
                </a:ext>
              </a:extLst>
            </p:cNvPr>
            <p:cNvSpPr/>
            <p:nvPr/>
          </p:nvSpPr>
          <p:spPr>
            <a:xfrm>
              <a:off x="5520844" y="2714941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0" y="0"/>
                  </a:moveTo>
                  <a:cubicBezTo>
                    <a:pt x="58" y="0"/>
                    <a:pt x="19" y="31"/>
                    <a:pt x="10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2"/>
                  </a:cubicBezTo>
                  <a:cubicBezTo>
                    <a:pt x="202" y="62"/>
                    <a:pt x="169" y="12"/>
                    <a:pt x="119" y="3"/>
                  </a:cubicBezTo>
                  <a:cubicBezTo>
                    <a:pt x="113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1099;p25">
              <a:extLst>
                <a:ext uri="{FF2B5EF4-FFF2-40B4-BE49-F238E27FC236}">
                  <a16:creationId xmlns:a16="http://schemas.microsoft.com/office/drawing/2014/main" id="{5AD44465-AD8E-EA6D-0463-E75A67D52D7A}"/>
                </a:ext>
              </a:extLst>
            </p:cNvPr>
            <p:cNvSpPr/>
            <p:nvPr/>
          </p:nvSpPr>
          <p:spPr>
            <a:xfrm>
              <a:off x="5523241" y="2703237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9" y="0"/>
                  </a:moveTo>
                  <a:cubicBezTo>
                    <a:pt x="55" y="0"/>
                    <a:pt x="18" y="31"/>
                    <a:pt x="9" y="75"/>
                  </a:cubicBezTo>
                  <a:cubicBezTo>
                    <a:pt x="0" y="124"/>
                    <a:pt x="32" y="174"/>
                    <a:pt x="83" y="184"/>
                  </a:cubicBezTo>
                  <a:cubicBezTo>
                    <a:pt x="88" y="185"/>
                    <a:pt x="94" y="185"/>
                    <a:pt x="99" y="185"/>
                  </a:cubicBezTo>
                  <a:cubicBezTo>
                    <a:pt x="143" y="185"/>
                    <a:pt x="182" y="154"/>
                    <a:pt x="191" y="110"/>
                  </a:cubicBezTo>
                  <a:cubicBezTo>
                    <a:pt x="201" y="61"/>
                    <a:pt x="168" y="11"/>
                    <a:pt x="118" y="2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1100;p25">
              <a:extLst>
                <a:ext uri="{FF2B5EF4-FFF2-40B4-BE49-F238E27FC236}">
                  <a16:creationId xmlns:a16="http://schemas.microsoft.com/office/drawing/2014/main" id="{A13185D7-FF99-C023-FB2C-4076DD87ACAD}"/>
                </a:ext>
              </a:extLst>
            </p:cNvPr>
            <p:cNvSpPr/>
            <p:nvPr/>
          </p:nvSpPr>
          <p:spPr>
            <a:xfrm>
              <a:off x="5525553" y="2691477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100" y="1"/>
                  </a:moveTo>
                  <a:cubicBezTo>
                    <a:pt x="57" y="1"/>
                    <a:pt x="18" y="31"/>
                    <a:pt x="10" y="75"/>
                  </a:cubicBezTo>
                  <a:cubicBezTo>
                    <a:pt x="1" y="125"/>
                    <a:pt x="32" y="175"/>
                    <a:pt x="84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5"/>
                    <a:pt x="191" y="112"/>
                  </a:cubicBezTo>
                  <a:cubicBezTo>
                    <a:pt x="201" y="62"/>
                    <a:pt x="168" y="13"/>
                    <a:pt x="119" y="3"/>
                  </a:cubicBezTo>
                  <a:cubicBezTo>
                    <a:pt x="112" y="1"/>
                    <a:pt x="10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1101;p25">
              <a:extLst>
                <a:ext uri="{FF2B5EF4-FFF2-40B4-BE49-F238E27FC236}">
                  <a16:creationId xmlns:a16="http://schemas.microsoft.com/office/drawing/2014/main" id="{D89C8607-F980-084B-4C0F-D4CE7800EF46}"/>
                </a:ext>
              </a:extLst>
            </p:cNvPr>
            <p:cNvSpPr/>
            <p:nvPr/>
          </p:nvSpPr>
          <p:spPr>
            <a:xfrm>
              <a:off x="5527922" y="2679773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6" y="0"/>
                    <a:pt x="18" y="31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4" y="186"/>
                    <a:pt x="99" y="186"/>
                  </a:cubicBezTo>
                  <a:cubicBezTo>
                    <a:pt x="143" y="186"/>
                    <a:pt x="183" y="155"/>
                    <a:pt x="192" y="110"/>
                  </a:cubicBezTo>
                  <a:cubicBezTo>
                    <a:pt x="201" y="61"/>
                    <a:pt x="168" y="11"/>
                    <a:pt x="118" y="2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1102;p25">
              <a:extLst>
                <a:ext uri="{FF2B5EF4-FFF2-40B4-BE49-F238E27FC236}">
                  <a16:creationId xmlns:a16="http://schemas.microsoft.com/office/drawing/2014/main" id="{0FC38C47-2E79-86AD-E8CE-DC2DA7887656}"/>
                </a:ext>
              </a:extLst>
            </p:cNvPr>
            <p:cNvSpPr/>
            <p:nvPr/>
          </p:nvSpPr>
          <p:spPr>
            <a:xfrm>
              <a:off x="5530263" y="2668012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1"/>
                  </a:moveTo>
                  <a:cubicBezTo>
                    <a:pt x="56" y="1"/>
                    <a:pt x="18" y="32"/>
                    <a:pt x="10" y="76"/>
                  </a:cubicBezTo>
                  <a:cubicBezTo>
                    <a:pt x="0" y="125"/>
                    <a:pt x="33" y="175"/>
                    <a:pt x="83" y="185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6"/>
                    <a:pt x="192" y="112"/>
                  </a:cubicBezTo>
                  <a:cubicBezTo>
                    <a:pt x="201" y="62"/>
                    <a:pt x="168" y="13"/>
                    <a:pt x="118" y="3"/>
                  </a:cubicBezTo>
                  <a:cubicBezTo>
                    <a:pt x="112" y="1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1103;p25">
              <a:extLst>
                <a:ext uri="{FF2B5EF4-FFF2-40B4-BE49-F238E27FC236}">
                  <a16:creationId xmlns:a16="http://schemas.microsoft.com/office/drawing/2014/main" id="{D003EDFD-3D93-B695-6C0A-F33D616B55FF}"/>
                </a:ext>
              </a:extLst>
            </p:cNvPr>
            <p:cNvSpPr/>
            <p:nvPr/>
          </p:nvSpPr>
          <p:spPr>
            <a:xfrm>
              <a:off x="5532576" y="2656308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7" y="0"/>
                    <a:pt x="18" y="31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4" y="186"/>
                    <a:pt x="100" y="186"/>
                  </a:cubicBezTo>
                  <a:cubicBezTo>
                    <a:pt x="143" y="186"/>
                    <a:pt x="184" y="155"/>
                    <a:pt x="193" y="111"/>
                  </a:cubicBezTo>
                  <a:cubicBezTo>
                    <a:pt x="201" y="61"/>
                    <a:pt x="171" y="11"/>
                    <a:pt x="119" y="3"/>
                  </a:cubicBezTo>
                  <a:cubicBezTo>
                    <a:pt x="112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1104;p25">
              <a:extLst>
                <a:ext uri="{FF2B5EF4-FFF2-40B4-BE49-F238E27FC236}">
                  <a16:creationId xmlns:a16="http://schemas.microsoft.com/office/drawing/2014/main" id="{DB0BC532-1BFA-0163-7364-1C8F177F95F0}"/>
                </a:ext>
              </a:extLst>
            </p:cNvPr>
            <p:cNvSpPr/>
            <p:nvPr/>
          </p:nvSpPr>
          <p:spPr>
            <a:xfrm>
              <a:off x="5521577" y="2763845"/>
              <a:ext cx="5725" cy="5274"/>
            </a:xfrm>
            <a:custGeom>
              <a:avLst/>
              <a:gdLst/>
              <a:ahLst/>
              <a:cxnLst/>
              <a:rect l="l" t="t" r="r" b="b"/>
              <a:pathLst>
                <a:path w="203" h="187" extrusionOk="0">
                  <a:moveTo>
                    <a:pt x="101" y="1"/>
                  </a:moveTo>
                  <a:cubicBezTo>
                    <a:pt x="57" y="1"/>
                    <a:pt x="19" y="32"/>
                    <a:pt x="11" y="75"/>
                  </a:cubicBezTo>
                  <a:cubicBezTo>
                    <a:pt x="1" y="125"/>
                    <a:pt x="34" y="175"/>
                    <a:pt x="83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4" y="155"/>
                    <a:pt x="193" y="112"/>
                  </a:cubicBezTo>
                  <a:cubicBezTo>
                    <a:pt x="202" y="62"/>
                    <a:pt x="169" y="13"/>
                    <a:pt x="120" y="3"/>
                  </a:cubicBezTo>
                  <a:cubicBezTo>
                    <a:pt x="114" y="1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1105;p25">
              <a:extLst>
                <a:ext uri="{FF2B5EF4-FFF2-40B4-BE49-F238E27FC236}">
                  <a16:creationId xmlns:a16="http://schemas.microsoft.com/office/drawing/2014/main" id="{83E09792-D2E0-FADD-6E26-1D1A13F6AD4B}"/>
                </a:ext>
              </a:extLst>
            </p:cNvPr>
            <p:cNvSpPr/>
            <p:nvPr/>
          </p:nvSpPr>
          <p:spPr>
            <a:xfrm>
              <a:off x="5523918" y="2752112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3" y="1"/>
                  </a:moveTo>
                  <a:cubicBezTo>
                    <a:pt x="58" y="1"/>
                    <a:pt x="19" y="32"/>
                    <a:pt x="10" y="76"/>
                  </a:cubicBezTo>
                  <a:cubicBezTo>
                    <a:pt x="0" y="126"/>
                    <a:pt x="34" y="175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2" y="62"/>
                    <a:pt x="170" y="12"/>
                    <a:pt x="119" y="2"/>
                  </a:cubicBezTo>
                  <a:cubicBezTo>
                    <a:pt x="114" y="1"/>
                    <a:pt x="108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1106;p25">
              <a:extLst>
                <a:ext uri="{FF2B5EF4-FFF2-40B4-BE49-F238E27FC236}">
                  <a16:creationId xmlns:a16="http://schemas.microsoft.com/office/drawing/2014/main" id="{5A921BC4-FFF0-FE40-E59A-8097E679C1DD}"/>
                </a:ext>
              </a:extLst>
            </p:cNvPr>
            <p:cNvSpPr/>
            <p:nvPr/>
          </p:nvSpPr>
          <p:spPr>
            <a:xfrm>
              <a:off x="5526259" y="2740408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1" y="0"/>
                  </a:moveTo>
                  <a:cubicBezTo>
                    <a:pt x="58" y="0"/>
                    <a:pt x="19" y="31"/>
                    <a:pt x="10" y="75"/>
                  </a:cubicBezTo>
                  <a:cubicBezTo>
                    <a:pt x="0" y="124"/>
                    <a:pt x="32" y="174"/>
                    <a:pt x="83" y="184"/>
                  </a:cubicBezTo>
                  <a:cubicBezTo>
                    <a:pt x="89" y="185"/>
                    <a:pt x="95" y="185"/>
                    <a:pt x="100" y="185"/>
                  </a:cubicBezTo>
                  <a:cubicBezTo>
                    <a:pt x="144" y="185"/>
                    <a:pt x="183" y="155"/>
                    <a:pt x="192" y="111"/>
                  </a:cubicBezTo>
                  <a:cubicBezTo>
                    <a:pt x="202" y="61"/>
                    <a:pt x="170" y="12"/>
                    <a:pt x="119" y="2"/>
                  </a:cubicBezTo>
                  <a:cubicBezTo>
                    <a:pt x="113" y="1"/>
                    <a:pt x="107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1107;p25">
              <a:extLst>
                <a:ext uri="{FF2B5EF4-FFF2-40B4-BE49-F238E27FC236}">
                  <a16:creationId xmlns:a16="http://schemas.microsoft.com/office/drawing/2014/main" id="{B77EB275-B257-9732-F13A-057B81E111B1}"/>
                </a:ext>
              </a:extLst>
            </p:cNvPr>
            <p:cNvSpPr/>
            <p:nvPr/>
          </p:nvSpPr>
          <p:spPr>
            <a:xfrm>
              <a:off x="5528599" y="2728704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0" y="0"/>
                  </a:moveTo>
                  <a:cubicBezTo>
                    <a:pt x="57" y="0"/>
                    <a:pt x="19" y="31"/>
                    <a:pt x="11" y="75"/>
                  </a:cubicBezTo>
                  <a:cubicBezTo>
                    <a:pt x="1" y="125"/>
                    <a:pt x="34" y="174"/>
                    <a:pt x="83" y="184"/>
                  </a:cubicBezTo>
                  <a:cubicBezTo>
                    <a:pt x="89" y="185"/>
                    <a:pt x="94" y="186"/>
                    <a:pt x="100" y="186"/>
                  </a:cubicBezTo>
                  <a:cubicBezTo>
                    <a:pt x="143" y="186"/>
                    <a:pt x="184" y="155"/>
                    <a:pt x="193" y="111"/>
                  </a:cubicBezTo>
                  <a:cubicBezTo>
                    <a:pt x="202" y="61"/>
                    <a:pt x="169" y="11"/>
                    <a:pt x="120" y="3"/>
                  </a:cubicBezTo>
                  <a:cubicBezTo>
                    <a:pt x="113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1108;p25">
              <a:extLst>
                <a:ext uri="{FF2B5EF4-FFF2-40B4-BE49-F238E27FC236}">
                  <a16:creationId xmlns:a16="http://schemas.microsoft.com/office/drawing/2014/main" id="{263E3025-EE40-64EA-52D1-0461C7F06294}"/>
                </a:ext>
              </a:extLst>
            </p:cNvPr>
            <p:cNvSpPr/>
            <p:nvPr/>
          </p:nvSpPr>
          <p:spPr>
            <a:xfrm>
              <a:off x="5530940" y="2716972"/>
              <a:ext cx="5725" cy="5246"/>
            </a:xfrm>
            <a:custGeom>
              <a:avLst/>
              <a:gdLst/>
              <a:ahLst/>
              <a:cxnLst/>
              <a:rect l="l" t="t" r="r" b="b"/>
              <a:pathLst>
                <a:path w="203" h="186" extrusionOk="0">
                  <a:moveTo>
                    <a:pt x="100" y="0"/>
                  </a:moveTo>
                  <a:cubicBezTo>
                    <a:pt x="58" y="0"/>
                    <a:pt x="19" y="31"/>
                    <a:pt x="10" y="75"/>
                  </a:cubicBezTo>
                  <a:cubicBezTo>
                    <a:pt x="0" y="124"/>
                    <a:pt x="34" y="174"/>
                    <a:pt x="83" y="184"/>
                  </a:cubicBezTo>
                  <a:cubicBezTo>
                    <a:pt x="89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2" y="62"/>
                    <a:pt x="169" y="12"/>
                    <a:pt x="119" y="2"/>
                  </a:cubicBezTo>
                  <a:cubicBezTo>
                    <a:pt x="113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1109;p25">
              <a:extLst>
                <a:ext uri="{FF2B5EF4-FFF2-40B4-BE49-F238E27FC236}">
                  <a16:creationId xmlns:a16="http://schemas.microsoft.com/office/drawing/2014/main" id="{25A2E68B-AE92-2B19-9479-95466AD48730}"/>
                </a:ext>
              </a:extLst>
            </p:cNvPr>
            <p:cNvSpPr/>
            <p:nvPr/>
          </p:nvSpPr>
          <p:spPr>
            <a:xfrm>
              <a:off x="5533337" y="2705240"/>
              <a:ext cx="5669" cy="5246"/>
            </a:xfrm>
            <a:custGeom>
              <a:avLst/>
              <a:gdLst/>
              <a:ahLst/>
              <a:cxnLst/>
              <a:rect l="l" t="t" r="r" b="b"/>
              <a:pathLst>
                <a:path w="201" h="186" extrusionOk="0">
                  <a:moveTo>
                    <a:pt x="99" y="1"/>
                  </a:moveTo>
                  <a:cubicBezTo>
                    <a:pt x="56" y="1"/>
                    <a:pt x="18" y="31"/>
                    <a:pt x="9" y="76"/>
                  </a:cubicBezTo>
                  <a:cubicBezTo>
                    <a:pt x="0" y="125"/>
                    <a:pt x="32" y="175"/>
                    <a:pt x="83" y="185"/>
                  </a:cubicBezTo>
                  <a:cubicBezTo>
                    <a:pt x="88" y="186"/>
                    <a:pt x="94" y="186"/>
                    <a:pt x="99" y="186"/>
                  </a:cubicBezTo>
                  <a:cubicBezTo>
                    <a:pt x="143" y="186"/>
                    <a:pt x="182" y="155"/>
                    <a:pt x="191" y="111"/>
                  </a:cubicBezTo>
                  <a:cubicBezTo>
                    <a:pt x="201" y="61"/>
                    <a:pt x="168" y="12"/>
                    <a:pt x="118" y="3"/>
                  </a:cubicBezTo>
                  <a:cubicBezTo>
                    <a:pt x="112" y="1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1110;p25">
              <a:extLst>
                <a:ext uri="{FF2B5EF4-FFF2-40B4-BE49-F238E27FC236}">
                  <a16:creationId xmlns:a16="http://schemas.microsoft.com/office/drawing/2014/main" id="{C57ECC07-2ED0-1140-5FA9-3CB9B3CC81B7}"/>
                </a:ext>
              </a:extLst>
            </p:cNvPr>
            <p:cNvSpPr/>
            <p:nvPr/>
          </p:nvSpPr>
          <p:spPr>
            <a:xfrm>
              <a:off x="5535650" y="2693508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99" y="0"/>
                  </a:moveTo>
                  <a:cubicBezTo>
                    <a:pt x="56" y="0"/>
                    <a:pt x="18" y="31"/>
                    <a:pt x="10" y="75"/>
                  </a:cubicBezTo>
                  <a:cubicBezTo>
                    <a:pt x="1" y="125"/>
                    <a:pt x="33" y="174"/>
                    <a:pt x="84" y="184"/>
                  </a:cubicBezTo>
                  <a:cubicBezTo>
                    <a:pt x="90" y="185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1"/>
                  </a:cubicBezTo>
                  <a:cubicBezTo>
                    <a:pt x="201" y="62"/>
                    <a:pt x="168" y="12"/>
                    <a:pt x="119" y="2"/>
                  </a:cubicBezTo>
                  <a:cubicBezTo>
                    <a:pt x="112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1111;p25">
              <a:extLst>
                <a:ext uri="{FF2B5EF4-FFF2-40B4-BE49-F238E27FC236}">
                  <a16:creationId xmlns:a16="http://schemas.microsoft.com/office/drawing/2014/main" id="{32959E68-12F4-3931-4668-2145DEAD3A80}"/>
                </a:ext>
              </a:extLst>
            </p:cNvPr>
            <p:cNvSpPr/>
            <p:nvPr/>
          </p:nvSpPr>
          <p:spPr>
            <a:xfrm>
              <a:off x="5537991" y="2681775"/>
              <a:ext cx="5697" cy="5274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99" y="1"/>
                  </a:moveTo>
                  <a:cubicBezTo>
                    <a:pt x="57" y="1"/>
                    <a:pt x="18" y="32"/>
                    <a:pt x="9" y="76"/>
                  </a:cubicBezTo>
                  <a:cubicBezTo>
                    <a:pt x="1" y="125"/>
                    <a:pt x="33" y="175"/>
                    <a:pt x="83" y="185"/>
                  </a:cubicBezTo>
                  <a:cubicBezTo>
                    <a:pt x="89" y="186"/>
                    <a:pt x="94" y="186"/>
                    <a:pt x="99" y="186"/>
                  </a:cubicBezTo>
                  <a:cubicBezTo>
                    <a:pt x="143" y="186"/>
                    <a:pt x="182" y="155"/>
                    <a:pt x="191" y="111"/>
                  </a:cubicBezTo>
                  <a:cubicBezTo>
                    <a:pt x="201" y="61"/>
                    <a:pt x="168" y="12"/>
                    <a:pt x="118" y="3"/>
                  </a:cubicBezTo>
                  <a:cubicBezTo>
                    <a:pt x="112" y="2"/>
                    <a:pt x="106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1112;p25">
              <a:extLst>
                <a:ext uri="{FF2B5EF4-FFF2-40B4-BE49-F238E27FC236}">
                  <a16:creationId xmlns:a16="http://schemas.microsoft.com/office/drawing/2014/main" id="{675A04BA-3B98-3812-6958-D943F2FF232E}"/>
                </a:ext>
              </a:extLst>
            </p:cNvPr>
            <p:cNvSpPr/>
            <p:nvPr/>
          </p:nvSpPr>
          <p:spPr>
            <a:xfrm>
              <a:off x="5540360" y="2670043"/>
              <a:ext cx="5669" cy="5274"/>
            </a:xfrm>
            <a:custGeom>
              <a:avLst/>
              <a:gdLst/>
              <a:ahLst/>
              <a:cxnLst/>
              <a:rect l="l" t="t" r="r" b="b"/>
              <a:pathLst>
                <a:path w="201" h="187" extrusionOk="0">
                  <a:moveTo>
                    <a:pt x="99" y="0"/>
                  </a:moveTo>
                  <a:cubicBezTo>
                    <a:pt x="56" y="0"/>
                    <a:pt x="18" y="31"/>
                    <a:pt x="10" y="75"/>
                  </a:cubicBezTo>
                  <a:cubicBezTo>
                    <a:pt x="0" y="125"/>
                    <a:pt x="33" y="174"/>
                    <a:pt x="83" y="184"/>
                  </a:cubicBezTo>
                  <a:cubicBezTo>
                    <a:pt x="89" y="186"/>
                    <a:pt x="95" y="186"/>
                    <a:pt x="101" y="186"/>
                  </a:cubicBezTo>
                  <a:cubicBezTo>
                    <a:pt x="144" y="186"/>
                    <a:pt x="183" y="155"/>
                    <a:pt x="192" y="112"/>
                  </a:cubicBezTo>
                  <a:cubicBezTo>
                    <a:pt x="201" y="62"/>
                    <a:pt x="168" y="12"/>
                    <a:pt x="118" y="3"/>
                  </a:cubicBezTo>
                  <a:cubicBezTo>
                    <a:pt x="112" y="1"/>
                    <a:pt x="10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1113;p25">
              <a:extLst>
                <a:ext uri="{FF2B5EF4-FFF2-40B4-BE49-F238E27FC236}">
                  <a16:creationId xmlns:a16="http://schemas.microsoft.com/office/drawing/2014/main" id="{9A00C636-1081-A7D7-AECC-AD4AAE146A0C}"/>
                </a:ext>
              </a:extLst>
            </p:cNvPr>
            <p:cNvSpPr/>
            <p:nvPr/>
          </p:nvSpPr>
          <p:spPr>
            <a:xfrm>
              <a:off x="5542672" y="2658339"/>
              <a:ext cx="5697" cy="5246"/>
            </a:xfrm>
            <a:custGeom>
              <a:avLst/>
              <a:gdLst/>
              <a:ahLst/>
              <a:cxnLst/>
              <a:rect l="l" t="t" r="r" b="b"/>
              <a:pathLst>
                <a:path w="202" h="186" extrusionOk="0">
                  <a:moveTo>
                    <a:pt x="100" y="0"/>
                  </a:moveTo>
                  <a:cubicBezTo>
                    <a:pt x="57" y="0"/>
                    <a:pt x="19" y="31"/>
                    <a:pt x="11" y="75"/>
                  </a:cubicBezTo>
                  <a:cubicBezTo>
                    <a:pt x="1" y="124"/>
                    <a:pt x="34" y="174"/>
                    <a:pt x="84" y="184"/>
                  </a:cubicBezTo>
                  <a:cubicBezTo>
                    <a:pt x="89" y="185"/>
                    <a:pt x="94" y="185"/>
                    <a:pt x="100" y="185"/>
                  </a:cubicBezTo>
                  <a:cubicBezTo>
                    <a:pt x="143" y="185"/>
                    <a:pt x="184" y="154"/>
                    <a:pt x="193" y="110"/>
                  </a:cubicBezTo>
                  <a:cubicBezTo>
                    <a:pt x="201" y="61"/>
                    <a:pt x="168" y="11"/>
                    <a:pt x="119" y="2"/>
                  </a:cubicBezTo>
                  <a:cubicBezTo>
                    <a:pt x="112" y="1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1114;p25">
              <a:extLst>
                <a:ext uri="{FF2B5EF4-FFF2-40B4-BE49-F238E27FC236}">
                  <a16:creationId xmlns:a16="http://schemas.microsoft.com/office/drawing/2014/main" id="{19575574-988E-1F2F-8790-DF6069A5A4B2}"/>
                </a:ext>
              </a:extLst>
            </p:cNvPr>
            <p:cNvSpPr/>
            <p:nvPr/>
          </p:nvSpPr>
          <p:spPr>
            <a:xfrm>
              <a:off x="5537765" y="2673456"/>
              <a:ext cx="197587" cy="122991"/>
            </a:xfrm>
            <a:custGeom>
              <a:avLst/>
              <a:gdLst/>
              <a:ahLst/>
              <a:cxnLst/>
              <a:rect l="l" t="t" r="r" b="b"/>
              <a:pathLst>
                <a:path w="7006" h="4361" extrusionOk="0">
                  <a:moveTo>
                    <a:pt x="1784" y="1"/>
                  </a:moveTo>
                  <a:cubicBezTo>
                    <a:pt x="1072" y="1"/>
                    <a:pt x="430" y="505"/>
                    <a:pt x="285" y="1229"/>
                  </a:cubicBezTo>
                  <a:lnTo>
                    <a:pt x="166" y="1821"/>
                  </a:lnTo>
                  <a:cubicBezTo>
                    <a:pt x="1" y="2646"/>
                    <a:pt x="541" y="3454"/>
                    <a:pt x="1365" y="3620"/>
                  </a:cubicBezTo>
                  <a:lnTo>
                    <a:pt x="4923" y="4331"/>
                  </a:lnTo>
                  <a:cubicBezTo>
                    <a:pt x="5023" y="4351"/>
                    <a:pt x="5123" y="4361"/>
                    <a:pt x="5221" y="4361"/>
                  </a:cubicBezTo>
                  <a:cubicBezTo>
                    <a:pt x="5933" y="4361"/>
                    <a:pt x="6576" y="3857"/>
                    <a:pt x="6721" y="3133"/>
                  </a:cubicBezTo>
                  <a:lnTo>
                    <a:pt x="6840" y="2541"/>
                  </a:lnTo>
                  <a:cubicBezTo>
                    <a:pt x="7006" y="1716"/>
                    <a:pt x="6466" y="907"/>
                    <a:pt x="5642" y="742"/>
                  </a:cubicBezTo>
                  <a:lnTo>
                    <a:pt x="2083" y="30"/>
                  </a:lnTo>
                  <a:cubicBezTo>
                    <a:pt x="1983" y="10"/>
                    <a:pt x="1883" y="1"/>
                    <a:pt x="1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1115;p25">
              <a:extLst>
                <a:ext uri="{FF2B5EF4-FFF2-40B4-BE49-F238E27FC236}">
                  <a16:creationId xmlns:a16="http://schemas.microsoft.com/office/drawing/2014/main" id="{750544EC-EA0B-2276-8F4A-6E0BB6D26E24}"/>
                </a:ext>
              </a:extLst>
            </p:cNvPr>
            <p:cNvSpPr/>
            <p:nvPr/>
          </p:nvSpPr>
          <p:spPr>
            <a:xfrm>
              <a:off x="5690651" y="2776000"/>
              <a:ext cx="8940" cy="8207"/>
            </a:xfrm>
            <a:custGeom>
              <a:avLst/>
              <a:gdLst/>
              <a:ahLst/>
              <a:cxnLst/>
              <a:rect l="l" t="t" r="r" b="b"/>
              <a:pathLst>
                <a:path w="317" h="291" extrusionOk="0">
                  <a:moveTo>
                    <a:pt x="157" y="0"/>
                  </a:moveTo>
                  <a:cubicBezTo>
                    <a:pt x="90" y="0"/>
                    <a:pt x="29" y="49"/>
                    <a:pt x="16" y="117"/>
                  </a:cubicBezTo>
                  <a:cubicBezTo>
                    <a:pt x="0" y="195"/>
                    <a:pt x="52" y="272"/>
                    <a:pt x="129" y="288"/>
                  </a:cubicBezTo>
                  <a:cubicBezTo>
                    <a:pt x="139" y="290"/>
                    <a:pt x="149" y="291"/>
                    <a:pt x="159" y="291"/>
                  </a:cubicBezTo>
                  <a:cubicBezTo>
                    <a:pt x="226" y="291"/>
                    <a:pt x="287" y="243"/>
                    <a:pt x="300" y="174"/>
                  </a:cubicBezTo>
                  <a:cubicBezTo>
                    <a:pt x="317" y="96"/>
                    <a:pt x="265" y="19"/>
                    <a:pt x="187" y="4"/>
                  </a:cubicBezTo>
                  <a:cubicBezTo>
                    <a:pt x="177" y="1"/>
                    <a:pt x="167" y="0"/>
                    <a:pt x="157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1116;p25">
              <a:extLst>
                <a:ext uri="{FF2B5EF4-FFF2-40B4-BE49-F238E27FC236}">
                  <a16:creationId xmlns:a16="http://schemas.microsoft.com/office/drawing/2014/main" id="{5AFC1330-5501-4B74-C755-BE76B1B84F62}"/>
                </a:ext>
              </a:extLst>
            </p:cNvPr>
            <p:cNvSpPr/>
            <p:nvPr/>
          </p:nvSpPr>
          <p:spPr>
            <a:xfrm>
              <a:off x="5672376" y="2772362"/>
              <a:ext cx="8940" cy="8179"/>
            </a:xfrm>
            <a:custGeom>
              <a:avLst/>
              <a:gdLst/>
              <a:ahLst/>
              <a:cxnLst/>
              <a:rect l="l" t="t" r="r" b="b"/>
              <a:pathLst>
                <a:path w="317" h="290" extrusionOk="0">
                  <a:moveTo>
                    <a:pt x="158" y="0"/>
                  </a:moveTo>
                  <a:cubicBezTo>
                    <a:pt x="90" y="0"/>
                    <a:pt x="30" y="48"/>
                    <a:pt x="17" y="116"/>
                  </a:cubicBezTo>
                  <a:cubicBezTo>
                    <a:pt x="1" y="195"/>
                    <a:pt x="51" y="270"/>
                    <a:pt x="129" y="287"/>
                  </a:cubicBezTo>
                  <a:cubicBezTo>
                    <a:pt x="139" y="289"/>
                    <a:pt x="149" y="290"/>
                    <a:pt x="159" y="290"/>
                  </a:cubicBezTo>
                  <a:cubicBezTo>
                    <a:pt x="226" y="290"/>
                    <a:pt x="287" y="243"/>
                    <a:pt x="300" y="174"/>
                  </a:cubicBezTo>
                  <a:cubicBezTo>
                    <a:pt x="317" y="96"/>
                    <a:pt x="266" y="19"/>
                    <a:pt x="188" y="4"/>
                  </a:cubicBezTo>
                  <a:cubicBezTo>
                    <a:pt x="178" y="2"/>
                    <a:pt x="168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1117;p25">
              <a:extLst>
                <a:ext uri="{FF2B5EF4-FFF2-40B4-BE49-F238E27FC236}">
                  <a16:creationId xmlns:a16="http://schemas.microsoft.com/office/drawing/2014/main" id="{240EC199-EECD-C12C-D12C-03132176C010}"/>
                </a:ext>
              </a:extLst>
            </p:cNvPr>
            <p:cNvSpPr/>
            <p:nvPr/>
          </p:nvSpPr>
          <p:spPr>
            <a:xfrm>
              <a:off x="5654072" y="2768695"/>
              <a:ext cx="8940" cy="8207"/>
            </a:xfrm>
            <a:custGeom>
              <a:avLst/>
              <a:gdLst/>
              <a:ahLst/>
              <a:cxnLst/>
              <a:rect l="l" t="t" r="r" b="b"/>
              <a:pathLst>
                <a:path w="317" h="291" extrusionOk="0">
                  <a:moveTo>
                    <a:pt x="159" y="1"/>
                  </a:moveTo>
                  <a:cubicBezTo>
                    <a:pt x="91" y="1"/>
                    <a:pt x="31" y="49"/>
                    <a:pt x="17" y="117"/>
                  </a:cubicBezTo>
                  <a:cubicBezTo>
                    <a:pt x="1" y="195"/>
                    <a:pt x="51" y="271"/>
                    <a:pt x="129" y="288"/>
                  </a:cubicBezTo>
                  <a:cubicBezTo>
                    <a:pt x="140" y="290"/>
                    <a:pt x="150" y="291"/>
                    <a:pt x="160" y="291"/>
                  </a:cubicBezTo>
                  <a:cubicBezTo>
                    <a:pt x="227" y="291"/>
                    <a:pt x="288" y="244"/>
                    <a:pt x="300" y="174"/>
                  </a:cubicBezTo>
                  <a:cubicBezTo>
                    <a:pt x="317" y="96"/>
                    <a:pt x="266" y="19"/>
                    <a:pt x="188" y="4"/>
                  </a:cubicBezTo>
                  <a:cubicBezTo>
                    <a:pt x="178" y="2"/>
                    <a:pt x="168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1118;p25">
              <a:extLst>
                <a:ext uri="{FF2B5EF4-FFF2-40B4-BE49-F238E27FC236}">
                  <a16:creationId xmlns:a16="http://schemas.microsoft.com/office/drawing/2014/main" id="{ADC74125-34AF-F1FB-48B3-AD7374C18AE9}"/>
                </a:ext>
              </a:extLst>
            </p:cNvPr>
            <p:cNvSpPr/>
            <p:nvPr/>
          </p:nvSpPr>
          <p:spPr>
            <a:xfrm>
              <a:off x="5635797" y="2765057"/>
              <a:ext cx="8940" cy="8179"/>
            </a:xfrm>
            <a:custGeom>
              <a:avLst/>
              <a:gdLst/>
              <a:ahLst/>
              <a:cxnLst/>
              <a:rect l="l" t="t" r="r" b="b"/>
              <a:pathLst>
                <a:path w="317" h="290" extrusionOk="0">
                  <a:moveTo>
                    <a:pt x="157" y="1"/>
                  </a:moveTo>
                  <a:cubicBezTo>
                    <a:pt x="90" y="1"/>
                    <a:pt x="30" y="48"/>
                    <a:pt x="16" y="116"/>
                  </a:cubicBezTo>
                  <a:cubicBezTo>
                    <a:pt x="1" y="195"/>
                    <a:pt x="50" y="270"/>
                    <a:pt x="130" y="287"/>
                  </a:cubicBezTo>
                  <a:cubicBezTo>
                    <a:pt x="140" y="289"/>
                    <a:pt x="150" y="290"/>
                    <a:pt x="159" y="290"/>
                  </a:cubicBezTo>
                  <a:cubicBezTo>
                    <a:pt x="227" y="290"/>
                    <a:pt x="287" y="243"/>
                    <a:pt x="300" y="174"/>
                  </a:cubicBezTo>
                  <a:cubicBezTo>
                    <a:pt x="317" y="96"/>
                    <a:pt x="265" y="19"/>
                    <a:pt x="187" y="4"/>
                  </a:cubicBezTo>
                  <a:cubicBezTo>
                    <a:pt x="177" y="2"/>
                    <a:pt x="167" y="1"/>
                    <a:pt x="15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1119;p25">
              <a:extLst>
                <a:ext uri="{FF2B5EF4-FFF2-40B4-BE49-F238E27FC236}">
                  <a16:creationId xmlns:a16="http://schemas.microsoft.com/office/drawing/2014/main" id="{4A71598C-0577-4541-FB9E-65D986AA1D04}"/>
                </a:ext>
              </a:extLst>
            </p:cNvPr>
            <p:cNvSpPr/>
            <p:nvPr/>
          </p:nvSpPr>
          <p:spPr>
            <a:xfrm>
              <a:off x="5617522" y="2761391"/>
              <a:ext cx="8940" cy="8235"/>
            </a:xfrm>
            <a:custGeom>
              <a:avLst/>
              <a:gdLst/>
              <a:ahLst/>
              <a:cxnLst/>
              <a:rect l="l" t="t" r="r" b="b"/>
              <a:pathLst>
                <a:path w="317" h="292" extrusionOk="0">
                  <a:moveTo>
                    <a:pt x="157" y="1"/>
                  </a:moveTo>
                  <a:cubicBezTo>
                    <a:pt x="89" y="1"/>
                    <a:pt x="29" y="49"/>
                    <a:pt x="15" y="117"/>
                  </a:cubicBezTo>
                  <a:cubicBezTo>
                    <a:pt x="1" y="195"/>
                    <a:pt x="52" y="271"/>
                    <a:pt x="129" y="288"/>
                  </a:cubicBezTo>
                  <a:cubicBezTo>
                    <a:pt x="139" y="290"/>
                    <a:pt x="149" y="291"/>
                    <a:pt x="159" y="291"/>
                  </a:cubicBezTo>
                  <a:cubicBezTo>
                    <a:pt x="226" y="291"/>
                    <a:pt x="286" y="244"/>
                    <a:pt x="300" y="174"/>
                  </a:cubicBezTo>
                  <a:cubicBezTo>
                    <a:pt x="316" y="96"/>
                    <a:pt x="265" y="19"/>
                    <a:pt x="186" y="4"/>
                  </a:cubicBezTo>
                  <a:cubicBezTo>
                    <a:pt x="176" y="2"/>
                    <a:pt x="166" y="1"/>
                    <a:pt x="15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1120;p25">
              <a:extLst>
                <a:ext uri="{FF2B5EF4-FFF2-40B4-BE49-F238E27FC236}">
                  <a16:creationId xmlns:a16="http://schemas.microsoft.com/office/drawing/2014/main" id="{47B28395-BA5A-574C-80EE-8CF2F83C02D4}"/>
                </a:ext>
              </a:extLst>
            </p:cNvPr>
            <p:cNvSpPr/>
            <p:nvPr/>
          </p:nvSpPr>
          <p:spPr>
            <a:xfrm>
              <a:off x="5599247" y="2757753"/>
              <a:ext cx="8912" cy="8207"/>
            </a:xfrm>
            <a:custGeom>
              <a:avLst/>
              <a:gdLst/>
              <a:ahLst/>
              <a:cxnLst/>
              <a:rect l="l" t="t" r="r" b="b"/>
              <a:pathLst>
                <a:path w="316" h="291" extrusionOk="0">
                  <a:moveTo>
                    <a:pt x="156" y="1"/>
                  </a:moveTo>
                  <a:cubicBezTo>
                    <a:pt x="88" y="1"/>
                    <a:pt x="28" y="48"/>
                    <a:pt x="15" y="116"/>
                  </a:cubicBezTo>
                  <a:cubicBezTo>
                    <a:pt x="0" y="193"/>
                    <a:pt x="51" y="270"/>
                    <a:pt x="128" y="287"/>
                  </a:cubicBezTo>
                  <a:cubicBezTo>
                    <a:pt x="138" y="289"/>
                    <a:pt x="148" y="290"/>
                    <a:pt x="158" y="290"/>
                  </a:cubicBezTo>
                  <a:cubicBezTo>
                    <a:pt x="225" y="290"/>
                    <a:pt x="285" y="243"/>
                    <a:pt x="299" y="175"/>
                  </a:cubicBezTo>
                  <a:cubicBezTo>
                    <a:pt x="315" y="96"/>
                    <a:pt x="264" y="19"/>
                    <a:pt x="186" y="4"/>
                  </a:cubicBezTo>
                  <a:cubicBezTo>
                    <a:pt x="176" y="2"/>
                    <a:pt x="166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1121;p25">
              <a:extLst>
                <a:ext uri="{FF2B5EF4-FFF2-40B4-BE49-F238E27FC236}">
                  <a16:creationId xmlns:a16="http://schemas.microsoft.com/office/drawing/2014/main" id="{3B6EF568-8BAA-4ECD-33EA-0561D1126529}"/>
                </a:ext>
              </a:extLst>
            </p:cNvPr>
            <p:cNvSpPr/>
            <p:nvPr/>
          </p:nvSpPr>
          <p:spPr>
            <a:xfrm>
              <a:off x="5580943" y="2754058"/>
              <a:ext cx="8968" cy="8235"/>
            </a:xfrm>
            <a:custGeom>
              <a:avLst/>
              <a:gdLst/>
              <a:ahLst/>
              <a:cxnLst/>
              <a:rect l="l" t="t" r="r" b="b"/>
              <a:pathLst>
                <a:path w="318" h="292" extrusionOk="0">
                  <a:moveTo>
                    <a:pt x="158" y="1"/>
                  </a:moveTo>
                  <a:cubicBezTo>
                    <a:pt x="91" y="1"/>
                    <a:pt x="30" y="48"/>
                    <a:pt x="17" y="117"/>
                  </a:cubicBezTo>
                  <a:cubicBezTo>
                    <a:pt x="0" y="195"/>
                    <a:pt x="51" y="273"/>
                    <a:pt x="130" y="288"/>
                  </a:cubicBezTo>
                  <a:cubicBezTo>
                    <a:pt x="140" y="290"/>
                    <a:pt x="150" y="291"/>
                    <a:pt x="159" y="291"/>
                  </a:cubicBezTo>
                  <a:cubicBezTo>
                    <a:pt x="227" y="291"/>
                    <a:pt x="287" y="243"/>
                    <a:pt x="301" y="174"/>
                  </a:cubicBezTo>
                  <a:cubicBezTo>
                    <a:pt x="317" y="96"/>
                    <a:pt x="266" y="19"/>
                    <a:pt x="187" y="4"/>
                  </a:cubicBezTo>
                  <a:cubicBezTo>
                    <a:pt x="177" y="2"/>
                    <a:pt x="167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1122;p25">
              <a:extLst>
                <a:ext uri="{FF2B5EF4-FFF2-40B4-BE49-F238E27FC236}">
                  <a16:creationId xmlns:a16="http://schemas.microsoft.com/office/drawing/2014/main" id="{F301E51A-313C-FFEC-00E6-E0D5AABB2DBD}"/>
                </a:ext>
              </a:extLst>
            </p:cNvPr>
            <p:cNvSpPr/>
            <p:nvPr/>
          </p:nvSpPr>
          <p:spPr>
            <a:xfrm>
              <a:off x="5562640" y="2750420"/>
              <a:ext cx="8968" cy="8207"/>
            </a:xfrm>
            <a:custGeom>
              <a:avLst/>
              <a:gdLst/>
              <a:ahLst/>
              <a:cxnLst/>
              <a:rect l="l" t="t" r="r" b="b"/>
              <a:pathLst>
                <a:path w="318" h="291" extrusionOk="0">
                  <a:moveTo>
                    <a:pt x="158" y="1"/>
                  </a:moveTo>
                  <a:cubicBezTo>
                    <a:pt x="91" y="1"/>
                    <a:pt x="30" y="48"/>
                    <a:pt x="17" y="116"/>
                  </a:cubicBezTo>
                  <a:cubicBezTo>
                    <a:pt x="0" y="194"/>
                    <a:pt x="52" y="270"/>
                    <a:pt x="130" y="287"/>
                  </a:cubicBezTo>
                  <a:cubicBezTo>
                    <a:pt x="140" y="289"/>
                    <a:pt x="150" y="290"/>
                    <a:pt x="160" y="290"/>
                  </a:cubicBezTo>
                  <a:cubicBezTo>
                    <a:pt x="227" y="290"/>
                    <a:pt x="288" y="243"/>
                    <a:pt x="301" y="175"/>
                  </a:cubicBezTo>
                  <a:cubicBezTo>
                    <a:pt x="318" y="95"/>
                    <a:pt x="267" y="18"/>
                    <a:pt x="188" y="4"/>
                  </a:cubicBezTo>
                  <a:cubicBezTo>
                    <a:pt x="178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1123;p25">
              <a:extLst>
                <a:ext uri="{FF2B5EF4-FFF2-40B4-BE49-F238E27FC236}">
                  <a16:creationId xmlns:a16="http://schemas.microsoft.com/office/drawing/2014/main" id="{91D6C7DC-0109-E538-AF2E-236263E5B6F8}"/>
                </a:ext>
              </a:extLst>
            </p:cNvPr>
            <p:cNvSpPr/>
            <p:nvPr/>
          </p:nvSpPr>
          <p:spPr>
            <a:xfrm>
              <a:off x="5693810" y="2760263"/>
              <a:ext cx="8912" cy="8235"/>
            </a:xfrm>
            <a:custGeom>
              <a:avLst/>
              <a:gdLst/>
              <a:ahLst/>
              <a:cxnLst/>
              <a:rect l="l" t="t" r="r" b="b"/>
              <a:pathLst>
                <a:path w="316" h="292" extrusionOk="0">
                  <a:moveTo>
                    <a:pt x="156" y="1"/>
                  </a:moveTo>
                  <a:cubicBezTo>
                    <a:pt x="89" y="1"/>
                    <a:pt x="28" y="48"/>
                    <a:pt x="15" y="118"/>
                  </a:cubicBezTo>
                  <a:cubicBezTo>
                    <a:pt x="1" y="196"/>
                    <a:pt x="51" y="273"/>
                    <a:pt x="128" y="288"/>
                  </a:cubicBezTo>
                  <a:cubicBezTo>
                    <a:pt x="138" y="290"/>
                    <a:pt x="148" y="291"/>
                    <a:pt x="158" y="291"/>
                  </a:cubicBezTo>
                  <a:cubicBezTo>
                    <a:pt x="225" y="291"/>
                    <a:pt x="286" y="243"/>
                    <a:pt x="299" y="175"/>
                  </a:cubicBezTo>
                  <a:cubicBezTo>
                    <a:pt x="316" y="97"/>
                    <a:pt x="265" y="19"/>
                    <a:pt x="186" y="4"/>
                  </a:cubicBezTo>
                  <a:cubicBezTo>
                    <a:pt x="176" y="2"/>
                    <a:pt x="166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1124;p25">
              <a:extLst>
                <a:ext uri="{FF2B5EF4-FFF2-40B4-BE49-F238E27FC236}">
                  <a16:creationId xmlns:a16="http://schemas.microsoft.com/office/drawing/2014/main" id="{1DA04CE9-96D1-A3F7-79AD-32A64235A12A}"/>
                </a:ext>
              </a:extLst>
            </p:cNvPr>
            <p:cNvSpPr/>
            <p:nvPr/>
          </p:nvSpPr>
          <p:spPr>
            <a:xfrm>
              <a:off x="5675506" y="2756653"/>
              <a:ext cx="8940" cy="8179"/>
            </a:xfrm>
            <a:custGeom>
              <a:avLst/>
              <a:gdLst/>
              <a:ahLst/>
              <a:cxnLst/>
              <a:rect l="l" t="t" r="r" b="b"/>
              <a:pathLst>
                <a:path w="317" h="290" extrusionOk="0">
                  <a:moveTo>
                    <a:pt x="158" y="0"/>
                  </a:moveTo>
                  <a:cubicBezTo>
                    <a:pt x="91" y="0"/>
                    <a:pt x="31" y="47"/>
                    <a:pt x="17" y="116"/>
                  </a:cubicBezTo>
                  <a:cubicBezTo>
                    <a:pt x="1" y="194"/>
                    <a:pt x="51" y="270"/>
                    <a:pt x="130" y="286"/>
                  </a:cubicBezTo>
                  <a:cubicBezTo>
                    <a:pt x="140" y="288"/>
                    <a:pt x="150" y="289"/>
                    <a:pt x="160" y="289"/>
                  </a:cubicBezTo>
                  <a:cubicBezTo>
                    <a:pt x="228" y="289"/>
                    <a:pt x="288" y="242"/>
                    <a:pt x="300" y="174"/>
                  </a:cubicBezTo>
                  <a:cubicBezTo>
                    <a:pt x="317" y="95"/>
                    <a:pt x="266" y="17"/>
                    <a:pt x="188" y="3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1125;p25">
              <a:extLst>
                <a:ext uri="{FF2B5EF4-FFF2-40B4-BE49-F238E27FC236}">
                  <a16:creationId xmlns:a16="http://schemas.microsoft.com/office/drawing/2014/main" id="{5B243259-1412-93F8-723D-00DDD8A01863}"/>
                </a:ext>
              </a:extLst>
            </p:cNvPr>
            <p:cNvSpPr/>
            <p:nvPr/>
          </p:nvSpPr>
          <p:spPr>
            <a:xfrm>
              <a:off x="5584074" y="2738350"/>
              <a:ext cx="8968" cy="8179"/>
            </a:xfrm>
            <a:custGeom>
              <a:avLst/>
              <a:gdLst/>
              <a:ahLst/>
              <a:cxnLst/>
              <a:rect l="l" t="t" r="r" b="b"/>
              <a:pathLst>
                <a:path w="318" h="290" extrusionOk="0">
                  <a:moveTo>
                    <a:pt x="158" y="0"/>
                  </a:moveTo>
                  <a:cubicBezTo>
                    <a:pt x="91" y="0"/>
                    <a:pt x="30" y="47"/>
                    <a:pt x="17" y="116"/>
                  </a:cubicBezTo>
                  <a:cubicBezTo>
                    <a:pt x="0" y="195"/>
                    <a:pt x="52" y="272"/>
                    <a:pt x="130" y="286"/>
                  </a:cubicBezTo>
                  <a:cubicBezTo>
                    <a:pt x="140" y="288"/>
                    <a:pt x="150" y="290"/>
                    <a:pt x="160" y="290"/>
                  </a:cubicBezTo>
                  <a:cubicBezTo>
                    <a:pt x="227" y="290"/>
                    <a:pt x="288" y="242"/>
                    <a:pt x="301" y="174"/>
                  </a:cubicBezTo>
                  <a:cubicBezTo>
                    <a:pt x="318" y="96"/>
                    <a:pt x="267" y="19"/>
                    <a:pt x="188" y="3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1126;p25">
              <a:extLst>
                <a:ext uri="{FF2B5EF4-FFF2-40B4-BE49-F238E27FC236}">
                  <a16:creationId xmlns:a16="http://schemas.microsoft.com/office/drawing/2014/main" id="{2C6CBB52-CB13-413C-1F95-BD93D7444AE2}"/>
                </a:ext>
              </a:extLst>
            </p:cNvPr>
            <p:cNvSpPr/>
            <p:nvPr/>
          </p:nvSpPr>
          <p:spPr>
            <a:xfrm>
              <a:off x="5565798" y="2734683"/>
              <a:ext cx="8940" cy="8207"/>
            </a:xfrm>
            <a:custGeom>
              <a:avLst/>
              <a:gdLst/>
              <a:ahLst/>
              <a:cxnLst/>
              <a:rect l="l" t="t" r="r" b="b"/>
              <a:pathLst>
                <a:path w="317" h="291" extrusionOk="0">
                  <a:moveTo>
                    <a:pt x="158" y="0"/>
                  </a:moveTo>
                  <a:cubicBezTo>
                    <a:pt x="90" y="0"/>
                    <a:pt x="30" y="48"/>
                    <a:pt x="17" y="117"/>
                  </a:cubicBezTo>
                  <a:cubicBezTo>
                    <a:pt x="1" y="195"/>
                    <a:pt x="51" y="271"/>
                    <a:pt x="130" y="287"/>
                  </a:cubicBezTo>
                  <a:cubicBezTo>
                    <a:pt x="139" y="290"/>
                    <a:pt x="149" y="291"/>
                    <a:pt x="159" y="291"/>
                  </a:cubicBezTo>
                  <a:cubicBezTo>
                    <a:pt x="226" y="291"/>
                    <a:pt x="287" y="243"/>
                    <a:pt x="300" y="174"/>
                  </a:cubicBezTo>
                  <a:cubicBezTo>
                    <a:pt x="317" y="96"/>
                    <a:pt x="266" y="19"/>
                    <a:pt x="188" y="3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1127;p25">
              <a:extLst>
                <a:ext uri="{FF2B5EF4-FFF2-40B4-BE49-F238E27FC236}">
                  <a16:creationId xmlns:a16="http://schemas.microsoft.com/office/drawing/2014/main" id="{921D269F-798B-B3F7-4D9A-E49D8EED921A}"/>
                </a:ext>
              </a:extLst>
            </p:cNvPr>
            <p:cNvSpPr/>
            <p:nvPr/>
          </p:nvSpPr>
          <p:spPr>
            <a:xfrm>
              <a:off x="5696940" y="2744554"/>
              <a:ext cx="8940" cy="8179"/>
            </a:xfrm>
            <a:custGeom>
              <a:avLst/>
              <a:gdLst/>
              <a:ahLst/>
              <a:cxnLst/>
              <a:rect l="l" t="t" r="r" b="b"/>
              <a:pathLst>
                <a:path w="317" h="290" extrusionOk="0">
                  <a:moveTo>
                    <a:pt x="157" y="0"/>
                  </a:moveTo>
                  <a:cubicBezTo>
                    <a:pt x="89" y="0"/>
                    <a:pt x="29" y="48"/>
                    <a:pt x="16" y="116"/>
                  </a:cubicBezTo>
                  <a:cubicBezTo>
                    <a:pt x="1" y="195"/>
                    <a:pt x="52" y="272"/>
                    <a:pt x="129" y="287"/>
                  </a:cubicBezTo>
                  <a:cubicBezTo>
                    <a:pt x="139" y="289"/>
                    <a:pt x="149" y="290"/>
                    <a:pt x="159" y="290"/>
                  </a:cubicBezTo>
                  <a:cubicBezTo>
                    <a:pt x="226" y="290"/>
                    <a:pt x="286" y="243"/>
                    <a:pt x="300" y="174"/>
                  </a:cubicBezTo>
                  <a:cubicBezTo>
                    <a:pt x="316" y="96"/>
                    <a:pt x="265" y="19"/>
                    <a:pt x="187" y="4"/>
                  </a:cubicBezTo>
                  <a:cubicBezTo>
                    <a:pt x="177" y="1"/>
                    <a:pt x="167" y="0"/>
                    <a:pt x="157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1128;p25">
              <a:extLst>
                <a:ext uri="{FF2B5EF4-FFF2-40B4-BE49-F238E27FC236}">
                  <a16:creationId xmlns:a16="http://schemas.microsoft.com/office/drawing/2014/main" id="{4FDAE1F4-968B-5C5A-8B45-85B96E9D1A54}"/>
                </a:ext>
              </a:extLst>
            </p:cNvPr>
            <p:cNvSpPr/>
            <p:nvPr/>
          </p:nvSpPr>
          <p:spPr>
            <a:xfrm>
              <a:off x="5678665" y="2740888"/>
              <a:ext cx="8968" cy="8207"/>
            </a:xfrm>
            <a:custGeom>
              <a:avLst/>
              <a:gdLst/>
              <a:ahLst/>
              <a:cxnLst/>
              <a:rect l="l" t="t" r="r" b="b"/>
              <a:pathLst>
                <a:path w="318" h="291" extrusionOk="0">
                  <a:moveTo>
                    <a:pt x="158" y="0"/>
                  </a:moveTo>
                  <a:cubicBezTo>
                    <a:pt x="91" y="0"/>
                    <a:pt x="30" y="49"/>
                    <a:pt x="17" y="117"/>
                  </a:cubicBezTo>
                  <a:cubicBezTo>
                    <a:pt x="0" y="195"/>
                    <a:pt x="51" y="271"/>
                    <a:pt x="130" y="288"/>
                  </a:cubicBezTo>
                  <a:cubicBezTo>
                    <a:pt x="140" y="290"/>
                    <a:pt x="150" y="291"/>
                    <a:pt x="160" y="291"/>
                  </a:cubicBezTo>
                  <a:cubicBezTo>
                    <a:pt x="227" y="291"/>
                    <a:pt x="287" y="244"/>
                    <a:pt x="301" y="174"/>
                  </a:cubicBezTo>
                  <a:cubicBezTo>
                    <a:pt x="317" y="96"/>
                    <a:pt x="266" y="19"/>
                    <a:pt x="187" y="4"/>
                  </a:cubicBezTo>
                  <a:cubicBezTo>
                    <a:pt x="177" y="1"/>
                    <a:pt x="168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1129;p25">
              <a:extLst>
                <a:ext uri="{FF2B5EF4-FFF2-40B4-BE49-F238E27FC236}">
                  <a16:creationId xmlns:a16="http://schemas.microsoft.com/office/drawing/2014/main" id="{525D136C-ADE6-31FA-D7FE-77507D034B2B}"/>
                </a:ext>
              </a:extLst>
            </p:cNvPr>
            <p:cNvSpPr/>
            <p:nvPr/>
          </p:nvSpPr>
          <p:spPr>
            <a:xfrm>
              <a:off x="5587232" y="2722613"/>
              <a:ext cx="8940" cy="8207"/>
            </a:xfrm>
            <a:custGeom>
              <a:avLst/>
              <a:gdLst/>
              <a:ahLst/>
              <a:cxnLst/>
              <a:rect l="l" t="t" r="r" b="b"/>
              <a:pathLst>
                <a:path w="317" h="291" extrusionOk="0">
                  <a:moveTo>
                    <a:pt x="158" y="1"/>
                  </a:moveTo>
                  <a:cubicBezTo>
                    <a:pt x="90" y="1"/>
                    <a:pt x="30" y="48"/>
                    <a:pt x="17" y="116"/>
                  </a:cubicBezTo>
                  <a:cubicBezTo>
                    <a:pt x="1" y="194"/>
                    <a:pt x="51" y="270"/>
                    <a:pt x="130" y="287"/>
                  </a:cubicBezTo>
                  <a:cubicBezTo>
                    <a:pt x="140" y="289"/>
                    <a:pt x="150" y="290"/>
                    <a:pt x="159" y="290"/>
                  </a:cubicBezTo>
                  <a:cubicBezTo>
                    <a:pt x="227" y="290"/>
                    <a:pt x="287" y="243"/>
                    <a:pt x="300" y="175"/>
                  </a:cubicBezTo>
                  <a:cubicBezTo>
                    <a:pt x="317" y="95"/>
                    <a:pt x="266" y="18"/>
                    <a:pt x="188" y="4"/>
                  </a:cubicBezTo>
                  <a:cubicBezTo>
                    <a:pt x="178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1130;p25">
              <a:extLst>
                <a:ext uri="{FF2B5EF4-FFF2-40B4-BE49-F238E27FC236}">
                  <a16:creationId xmlns:a16="http://schemas.microsoft.com/office/drawing/2014/main" id="{E073C8F0-0EA3-5EDA-F0A1-54FE91DD6257}"/>
                </a:ext>
              </a:extLst>
            </p:cNvPr>
            <p:cNvSpPr/>
            <p:nvPr/>
          </p:nvSpPr>
          <p:spPr>
            <a:xfrm>
              <a:off x="5568929" y="2718946"/>
              <a:ext cx="8968" cy="8235"/>
            </a:xfrm>
            <a:custGeom>
              <a:avLst/>
              <a:gdLst/>
              <a:ahLst/>
              <a:cxnLst/>
              <a:rect l="l" t="t" r="r" b="b"/>
              <a:pathLst>
                <a:path w="318" h="292" extrusionOk="0">
                  <a:moveTo>
                    <a:pt x="158" y="1"/>
                  </a:moveTo>
                  <a:cubicBezTo>
                    <a:pt x="91" y="1"/>
                    <a:pt x="31" y="48"/>
                    <a:pt x="17" y="117"/>
                  </a:cubicBezTo>
                  <a:cubicBezTo>
                    <a:pt x="1" y="195"/>
                    <a:pt x="52" y="271"/>
                    <a:pt x="130" y="288"/>
                  </a:cubicBezTo>
                  <a:cubicBezTo>
                    <a:pt x="140" y="290"/>
                    <a:pt x="150" y="291"/>
                    <a:pt x="159" y="291"/>
                  </a:cubicBezTo>
                  <a:cubicBezTo>
                    <a:pt x="228" y="291"/>
                    <a:pt x="288" y="243"/>
                    <a:pt x="301" y="175"/>
                  </a:cubicBezTo>
                  <a:cubicBezTo>
                    <a:pt x="317" y="96"/>
                    <a:pt x="266" y="19"/>
                    <a:pt x="188" y="4"/>
                  </a:cubicBezTo>
                  <a:cubicBezTo>
                    <a:pt x="178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1131;p25">
              <a:extLst>
                <a:ext uri="{FF2B5EF4-FFF2-40B4-BE49-F238E27FC236}">
                  <a16:creationId xmlns:a16="http://schemas.microsoft.com/office/drawing/2014/main" id="{591EB520-60D4-4DE2-5CEC-87FA2D7D7902}"/>
                </a:ext>
              </a:extLst>
            </p:cNvPr>
            <p:cNvSpPr/>
            <p:nvPr/>
          </p:nvSpPr>
          <p:spPr>
            <a:xfrm>
              <a:off x="5700099" y="2728817"/>
              <a:ext cx="8940" cy="8207"/>
            </a:xfrm>
            <a:custGeom>
              <a:avLst/>
              <a:gdLst/>
              <a:ahLst/>
              <a:cxnLst/>
              <a:rect l="l" t="t" r="r" b="b"/>
              <a:pathLst>
                <a:path w="317" h="291" extrusionOk="0">
                  <a:moveTo>
                    <a:pt x="158" y="1"/>
                  </a:moveTo>
                  <a:cubicBezTo>
                    <a:pt x="91" y="1"/>
                    <a:pt x="30" y="48"/>
                    <a:pt x="17" y="116"/>
                  </a:cubicBezTo>
                  <a:cubicBezTo>
                    <a:pt x="0" y="195"/>
                    <a:pt x="51" y="271"/>
                    <a:pt x="130" y="287"/>
                  </a:cubicBezTo>
                  <a:cubicBezTo>
                    <a:pt x="140" y="289"/>
                    <a:pt x="150" y="290"/>
                    <a:pt x="160" y="290"/>
                  </a:cubicBezTo>
                  <a:cubicBezTo>
                    <a:pt x="227" y="290"/>
                    <a:pt x="288" y="243"/>
                    <a:pt x="301" y="175"/>
                  </a:cubicBezTo>
                  <a:cubicBezTo>
                    <a:pt x="316" y="96"/>
                    <a:pt x="266" y="18"/>
                    <a:pt x="188" y="4"/>
                  </a:cubicBezTo>
                  <a:cubicBezTo>
                    <a:pt x="178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1132;p25">
              <a:extLst>
                <a:ext uri="{FF2B5EF4-FFF2-40B4-BE49-F238E27FC236}">
                  <a16:creationId xmlns:a16="http://schemas.microsoft.com/office/drawing/2014/main" id="{8301B1FD-D4D6-9C7E-8B7E-CBB1DA7A4A51}"/>
                </a:ext>
              </a:extLst>
            </p:cNvPr>
            <p:cNvSpPr/>
            <p:nvPr/>
          </p:nvSpPr>
          <p:spPr>
            <a:xfrm>
              <a:off x="5681795" y="2725151"/>
              <a:ext cx="8968" cy="8235"/>
            </a:xfrm>
            <a:custGeom>
              <a:avLst/>
              <a:gdLst/>
              <a:ahLst/>
              <a:cxnLst/>
              <a:rect l="l" t="t" r="r" b="b"/>
              <a:pathLst>
                <a:path w="318" h="292" extrusionOk="0">
                  <a:moveTo>
                    <a:pt x="158" y="1"/>
                  </a:moveTo>
                  <a:cubicBezTo>
                    <a:pt x="91" y="1"/>
                    <a:pt x="30" y="48"/>
                    <a:pt x="17" y="118"/>
                  </a:cubicBezTo>
                  <a:cubicBezTo>
                    <a:pt x="0" y="196"/>
                    <a:pt x="52" y="272"/>
                    <a:pt x="130" y="288"/>
                  </a:cubicBezTo>
                  <a:cubicBezTo>
                    <a:pt x="140" y="290"/>
                    <a:pt x="150" y="291"/>
                    <a:pt x="160" y="291"/>
                  </a:cubicBezTo>
                  <a:cubicBezTo>
                    <a:pt x="227" y="291"/>
                    <a:pt x="288" y="243"/>
                    <a:pt x="301" y="175"/>
                  </a:cubicBezTo>
                  <a:cubicBezTo>
                    <a:pt x="318" y="97"/>
                    <a:pt x="267" y="20"/>
                    <a:pt x="188" y="4"/>
                  </a:cubicBezTo>
                  <a:cubicBezTo>
                    <a:pt x="178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1133;p25">
              <a:extLst>
                <a:ext uri="{FF2B5EF4-FFF2-40B4-BE49-F238E27FC236}">
                  <a16:creationId xmlns:a16="http://schemas.microsoft.com/office/drawing/2014/main" id="{ADAC1008-E98F-51E9-C97A-237CC52BA973}"/>
                </a:ext>
              </a:extLst>
            </p:cNvPr>
            <p:cNvSpPr/>
            <p:nvPr/>
          </p:nvSpPr>
          <p:spPr>
            <a:xfrm>
              <a:off x="5590391" y="2706876"/>
              <a:ext cx="8940" cy="8207"/>
            </a:xfrm>
            <a:custGeom>
              <a:avLst/>
              <a:gdLst/>
              <a:ahLst/>
              <a:cxnLst/>
              <a:rect l="l" t="t" r="r" b="b"/>
              <a:pathLst>
                <a:path w="317" h="291" extrusionOk="0">
                  <a:moveTo>
                    <a:pt x="158" y="0"/>
                  </a:moveTo>
                  <a:cubicBezTo>
                    <a:pt x="91" y="0"/>
                    <a:pt x="30" y="48"/>
                    <a:pt x="17" y="117"/>
                  </a:cubicBezTo>
                  <a:cubicBezTo>
                    <a:pt x="0" y="195"/>
                    <a:pt x="51" y="271"/>
                    <a:pt x="129" y="287"/>
                  </a:cubicBezTo>
                  <a:cubicBezTo>
                    <a:pt x="139" y="290"/>
                    <a:pt x="149" y="291"/>
                    <a:pt x="159" y="291"/>
                  </a:cubicBezTo>
                  <a:cubicBezTo>
                    <a:pt x="227" y="291"/>
                    <a:pt x="287" y="243"/>
                    <a:pt x="300" y="174"/>
                  </a:cubicBezTo>
                  <a:cubicBezTo>
                    <a:pt x="316" y="96"/>
                    <a:pt x="266" y="19"/>
                    <a:pt x="187" y="3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1134;p25">
              <a:extLst>
                <a:ext uri="{FF2B5EF4-FFF2-40B4-BE49-F238E27FC236}">
                  <a16:creationId xmlns:a16="http://schemas.microsoft.com/office/drawing/2014/main" id="{3E74DA57-7644-0947-0D1F-17D3A8741A78}"/>
                </a:ext>
              </a:extLst>
            </p:cNvPr>
            <p:cNvSpPr/>
            <p:nvPr/>
          </p:nvSpPr>
          <p:spPr>
            <a:xfrm>
              <a:off x="5572088" y="2703237"/>
              <a:ext cx="8968" cy="8179"/>
            </a:xfrm>
            <a:custGeom>
              <a:avLst/>
              <a:gdLst/>
              <a:ahLst/>
              <a:cxnLst/>
              <a:rect l="l" t="t" r="r" b="b"/>
              <a:pathLst>
                <a:path w="318" h="290" extrusionOk="0">
                  <a:moveTo>
                    <a:pt x="158" y="0"/>
                  </a:moveTo>
                  <a:cubicBezTo>
                    <a:pt x="91" y="0"/>
                    <a:pt x="30" y="47"/>
                    <a:pt x="17" y="116"/>
                  </a:cubicBezTo>
                  <a:cubicBezTo>
                    <a:pt x="0" y="195"/>
                    <a:pt x="51" y="270"/>
                    <a:pt x="130" y="286"/>
                  </a:cubicBezTo>
                  <a:cubicBezTo>
                    <a:pt x="140" y="289"/>
                    <a:pt x="150" y="290"/>
                    <a:pt x="160" y="290"/>
                  </a:cubicBezTo>
                  <a:cubicBezTo>
                    <a:pt x="227" y="290"/>
                    <a:pt x="287" y="242"/>
                    <a:pt x="301" y="174"/>
                  </a:cubicBezTo>
                  <a:cubicBezTo>
                    <a:pt x="317" y="96"/>
                    <a:pt x="266" y="19"/>
                    <a:pt x="187" y="3"/>
                  </a:cubicBezTo>
                  <a:cubicBezTo>
                    <a:pt x="177" y="1"/>
                    <a:pt x="167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1135;p25">
              <a:extLst>
                <a:ext uri="{FF2B5EF4-FFF2-40B4-BE49-F238E27FC236}">
                  <a16:creationId xmlns:a16="http://schemas.microsoft.com/office/drawing/2014/main" id="{231FD181-7823-8AED-DD76-EF13B25788E4}"/>
                </a:ext>
              </a:extLst>
            </p:cNvPr>
            <p:cNvSpPr/>
            <p:nvPr/>
          </p:nvSpPr>
          <p:spPr>
            <a:xfrm>
              <a:off x="5548341" y="2731186"/>
              <a:ext cx="8968" cy="8207"/>
            </a:xfrm>
            <a:custGeom>
              <a:avLst/>
              <a:gdLst/>
              <a:ahLst/>
              <a:cxnLst/>
              <a:rect l="l" t="t" r="r" b="b"/>
              <a:pathLst>
                <a:path w="318" h="291" extrusionOk="0">
                  <a:moveTo>
                    <a:pt x="158" y="1"/>
                  </a:moveTo>
                  <a:cubicBezTo>
                    <a:pt x="91" y="1"/>
                    <a:pt x="30" y="48"/>
                    <a:pt x="17" y="116"/>
                  </a:cubicBezTo>
                  <a:cubicBezTo>
                    <a:pt x="0" y="196"/>
                    <a:pt x="52" y="270"/>
                    <a:pt x="130" y="287"/>
                  </a:cubicBezTo>
                  <a:cubicBezTo>
                    <a:pt x="140" y="289"/>
                    <a:pt x="150" y="290"/>
                    <a:pt x="160" y="290"/>
                  </a:cubicBezTo>
                  <a:cubicBezTo>
                    <a:pt x="227" y="290"/>
                    <a:pt x="288" y="243"/>
                    <a:pt x="301" y="175"/>
                  </a:cubicBezTo>
                  <a:cubicBezTo>
                    <a:pt x="318" y="96"/>
                    <a:pt x="267" y="19"/>
                    <a:pt x="188" y="4"/>
                  </a:cubicBezTo>
                  <a:cubicBezTo>
                    <a:pt x="178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1136;p25">
              <a:extLst>
                <a:ext uri="{FF2B5EF4-FFF2-40B4-BE49-F238E27FC236}">
                  <a16:creationId xmlns:a16="http://schemas.microsoft.com/office/drawing/2014/main" id="{BDE26E9B-72FD-3C2C-D04A-E578AFD41241}"/>
                </a:ext>
              </a:extLst>
            </p:cNvPr>
            <p:cNvSpPr/>
            <p:nvPr/>
          </p:nvSpPr>
          <p:spPr>
            <a:xfrm>
              <a:off x="5551500" y="2715477"/>
              <a:ext cx="8940" cy="8179"/>
            </a:xfrm>
            <a:custGeom>
              <a:avLst/>
              <a:gdLst/>
              <a:ahLst/>
              <a:cxnLst/>
              <a:rect l="l" t="t" r="r" b="b"/>
              <a:pathLst>
                <a:path w="317" h="290" extrusionOk="0">
                  <a:moveTo>
                    <a:pt x="158" y="0"/>
                  </a:moveTo>
                  <a:cubicBezTo>
                    <a:pt x="90" y="0"/>
                    <a:pt x="30" y="48"/>
                    <a:pt x="17" y="116"/>
                  </a:cubicBezTo>
                  <a:cubicBezTo>
                    <a:pt x="1" y="194"/>
                    <a:pt x="51" y="270"/>
                    <a:pt x="130" y="287"/>
                  </a:cubicBezTo>
                  <a:cubicBezTo>
                    <a:pt x="140" y="289"/>
                    <a:pt x="150" y="290"/>
                    <a:pt x="160" y="290"/>
                  </a:cubicBezTo>
                  <a:cubicBezTo>
                    <a:pt x="227" y="290"/>
                    <a:pt x="287" y="242"/>
                    <a:pt x="300" y="174"/>
                  </a:cubicBezTo>
                  <a:cubicBezTo>
                    <a:pt x="317" y="95"/>
                    <a:pt x="266" y="18"/>
                    <a:pt x="188" y="3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1137;p25">
              <a:extLst>
                <a:ext uri="{FF2B5EF4-FFF2-40B4-BE49-F238E27FC236}">
                  <a16:creationId xmlns:a16="http://schemas.microsoft.com/office/drawing/2014/main" id="{E58AE83B-3ECE-1513-46F6-05757E88D525}"/>
                </a:ext>
              </a:extLst>
            </p:cNvPr>
            <p:cNvSpPr/>
            <p:nvPr/>
          </p:nvSpPr>
          <p:spPr>
            <a:xfrm>
              <a:off x="5554658" y="2699712"/>
              <a:ext cx="8940" cy="8235"/>
            </a:xfrm>
            <a:custGeom>
              <a:avLst/>
              <a:gdLst/>
              <a:ahLst/>
              <a:cxnLst/>
              <a:rect l="l" t="t" r="r" b="b"/>
              <a:pathLst>
                <a:path w="317" h="292" extrusionOk="0">
                  <a:moveTo>
                    <a:pt x="158" y="1"/>
                  </a:moveTo>
                  <a:cubicBezTo>
                    <a:pt x="91" y="1"/>
                    <a:pt x="30" y="49"/>
                    <a:pt x="17" y="117"/>
                  </a:cubicBezTo>
                  <a:cubicBezTo>
                    <a:pt x="0" y="195"/>
                    <a:pt x="51" y="272"/>
                    <a:pt x="129" y="288"/>
                  </a:cubicBezTo>
                  <a:cubicBezTo>
                    <a:pt x="139" y="290"/>
                    <a:pt x="149" y="291"/>
                    <a:pt x="159" y="291"/>
                  </a:cubicBezTo>
                  <a:cubicBezTo>
                    <a:pt x="227" y="291"/>
                    <a:pt x="287" y="244"/>
                    <a:pt x="300" y="175"/>
                  </a:cubicBezTo>
                  <a:cubicBezTo>
                    <a:pt x="316" y="96"/>
                    <a:pt x="266" y="19"/>
                    <a:pt x="187" y="4"/>
                  </a:cubicBezTo>
                  <a:cubicBezTo>
                    <a:pt x="178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1138;p25">
              <a:extLst>
                <a:ext uri="{FF2B5EF4-FFF2-40B4-BE49-F238E27FC236}">
                  <a16:creationId xmlns:a16="http://schemas.microsoft.com/office/drawing/2014/main" id="{5E46E52D-EE65-D687-C534-6ABB08A35BBA}"/>
                </a:ext>
              </a:extLst>
            </p:cNvPr>
            <p:cNvSpPr/>
            <p:nvPr/>
          </p:nvSpPr>
          <p:spPr>
            <a:xfrm>
              <a:off x="5709970" y="2763534"/>
              <a:ext cx="8912" cy="8235"/>
            </a:xfrm>
            <a:custGeom>
              <a:avLst/>
              <a:gdLst/>
              <a:ahLst/>
              <a:cxnLst/>
              <a:rect l="l" t="t" r="r" b="b"/>
              <a:pathLst>
                <a:path w="316" h="292" extrusionOk="0">
                  <a:moveTo>
                    <a:pt x="156" y="1"/>
                  </a:moveTo>
                  <a:cubicBezTo>
                    <a:pt x="89" y="1"/>
                    <a:pt x="28" y="48"/>
                    <a:pt x="15" y="117"/>
                  </a:cubicBezTo>
                  <a:cubicBezTo>
                    <a:pt x="1" y="194"/>
                    <a:pt x="51" y="271"/>
                    <a:pt x="128" y="288"/>
                  </a:cubicBezTo>
                  <a:cubicBezTo>
                    <a:pt x="138" y="290"/>
                    <a:pt x="148" y="291"/>
                    <a:pt x="158" y="291"/>
                  </a:cubicBezTo>
                  <a:cubicBezTo>
                    <a:pt x="225" y="291"/>
                    <a:pt x="286" y="243"/>
                    <a:pt x="299" y="174"/>
                  </a:cubicBezTo>
                  <a:cubicBezTo>
                    <a:pt x="316" y="96"/>
                    <a:pt x="265" y="19"/>
                    <a:pt x="186" y="4"/>
                  </a:cubicBezTo>
                  <a:cubicBezTo>
                    <a:pt x="176" y="2"/>
                    <a:pt x="166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1139;p25">
              <a:extLst>
                <a:ext uri="{FF2B5EF4-FFF2-40B4-BE49-F238E27FC236}">
                  <a16:creationId xmlns:a16="http://schemas.microsoft.com/office/drawing/2014/main" id="{4F77560A-27C9-2CB1-0B03-B54A83AA161A}"/>
                </a:ext>
              </a:extLst>
            </p:cNvPr>
            <p:cNvSpPr/>
            <p:nvPr/>
          </p:nvSpPr>
          <p:spPr>
            <a:xfrm>
              <a:off x="5713100" y="2747797"/>
              <a:ext cx="8912" cy="8179"/>
            </a:xfrm>
            <a:custGeom>
              <a:avLst/>
              <a:gdLst/>
              <a:ahLst/>
              <a:cxnLst/>
              <a:rect l="l" t="t" r="r" b="b"/>
              <a:pathLst>
                <a:path w="316" h="290" extrusionOk="0">
                  <a:moveTo>
                    <a:pt x="157" y="0"/>
                  </a:moveTo>
                  <a:cubicBezTo>
                    <a:pt x="89" y="0"/>
                    <a:pt x="29" y="47"/>
                    <a:pt x="16" y="116"/>
                  </a:cubicBezTo>
                  <a:cubicBezTo>
                    <a:pt x="1" y="194"/>
                    <a:pt x="52" y="271"/>
                    <a:pt x="129" y="286"/>
                  </a:cubicBezTo>
                  <a:cubicBezTo>
                    <a:pt x="139" y="288"/>
                    <a:pt x="149" y="289"/>
                    <a:pt x="158" y="289"/>
                  </a:cubicBezTo>
                  <a:cubicBezTo>
                    <a:pt x="226" y="289"/>
                    <a:pt x="286" y="242"/>
                    <a:pt x="299" y="174"/>
                  </a:cubicBezTo>
                  <a:cubicBezTo>
                    <a:pt x="316" y="95"/>
                    <a:pt x="265" y="17"/>
                    <a:pt x="187" y="3"/>
                  </a:cubicBezTo>
                  <a:cubicBezTo>
                    <a:pt x="177" y="1"/>
                    <a:pt x="167" y="0"/>
                    <a:pt x="157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1140;p25">
              <a:extLst>
                <a:ext uri="{FF2B5EF4-FFF2-40B4-BE49-F238E27FC236}">
                  <a16:creationId xmlns:a16="http://schemas.microsoft.com/office/drawing/2014/main" id="{344C7DD6-0793-745C-486F-B713BF49F68E}"/>
                </a:ext>
              </a:extLst>
            </p:cNvPr>
            <p:cNvSpPr/>
            <p:nvPr/>
          </p:nvSpPr>
          <p:spPr>
            <a:xfrm>
              <a:off x="5716259" y="2732032"/>
              <a:ext cx="8912" cy="8207"/>
            </a:xfrm>
            <a:custGeom>
              <a:avLst/>
              <a:gdLst/>
              <a:ahLst/>
              <a:cxnLst/>
              <a:rect l="l" t="t" r="r" b="b"/>
              <a:pathLst>
                <a:path w="316" h="291" extrusionOk="0">
                  <a:moveTo>
                    <a:pt x="157" y="1"/>
                  </a:moveTo>
                  <a:cubicBezTo>
                    <a:pt x="90" y="1"/>
                    <a:pt x="29" y="49"/>
                    <a:pt x="16" y="117"/>
                  </a:cubicBezTo>
                  <a:cubicBezTo>
                    <a:pt x="0" y="195"/>
                    <a:pt x="51" y="272"/>
                    <a:pt x="128" y="288"/>
                  </a:cubicBezTo>
                  <a:cubicBezTo>
                    <a:pt x="138" y="290"/>
                    <a:pt x="148" y="291"/>
                    <a:pt x="158" y="291"/>
                  </a:cubicBezTo>
                  <a:cubicBezTo>
                    <a:pt x="226" y="291"/>
                    <a:pt x="286" y="244"/>
                    <a:pt x="299" y="174"/>
                  </a:cubicBezTo>
                  <a:cubicBezTo>
                    <a:pt x="315" y="96"/>
                    <a:pt x="265" y="19"/>
                    <a:pt x="186" y="4"/>
                  </a:cubicBezTo>
                  <a:cubicBezTo>
                    <a:pt x="176" y="2"/>
                    <a:pt x="167" y="1"/>
                    <a:pt x="15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1141;p25">
              <a:extLst>
                <a:ext uri="{FF2B5EF4-FFF2-40B4-BE49-F238E27FC236}">
                  <a16:creationId xmlns:a16="http://schemas.microsoft.com/office/drawing/2014/main" id="{22D49D25-3265-BE6F-7638-0C8D0BAC0D12}"/>
                </a:ext>
              </a:extLst>
            </p:cNvPr>
            <p:cNvSpPr/>
            <p:nvPr/>
          </p:nvSpPr>
          <p:spPr>
            <a:xfrm>
              <a:off x="5703229" y="2713080"/>
              <a:ext cx="8968" cy="8207"/>
            </a:xfrm>
            <a:custGeom>
              <a:avLst/>
              <a:gdLst/>
              <a:ahLst/>
              <a:cxnLst/>
              <a:rect l="l" t="t" r="r" b="b"/>
              <a:pathLst>
                <a:path w="318" h="291" extrusionOk="0">
                  <a:moveTo>
                    <a:pt x="158" y="0"/>
                  </a:moveTo>
                  <a:cubicBezTo>
                    <a:pt x="91" y="0"/>
                    <a:pt x="31" y="49"/>
                    <a:pt x="17" y="117"/>
                  </a:cubicBezTo>
                  <a:cubicBezTo>
                    <a:pt x="1" y="195"/>
                    <a:pt x="52" y="271"/>
                    <a:pt x="131" y="288"/>
                  </a:cubicBezTo>
                  <a:cubicBezTo>
                    <a:pt x="140" y="290"/>
                    <a:pt x="150" y="291"/>
                    <a:pt x="160" y="291"/>
                  </a:cubicBezTo>
                  <a:cubicBezTo>
                    <a:pt x="227" y="291"/>
                    <a:pt x="288" y="243"/>
                    <a:pt x="301" y="174"/>
                  </a:cubicBezTo>
                  <a:cubicBezTo>
                    <a:pt x="318" y="96"/>
                    <a:pt x="267" y="19"/>
                    <a:pt x="188" y="4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1142;p25">
              <a:extLst>
                <a:ext uri="{FF2B5EF4-FFF2-40B4-BE49-F238E27FC236}">
                  <a16:creationId xmlns:a16="http://schemas.microsoft.com/office/drawing/2014/main" id="{DB0F4E1C-6482-B481-D32F-A2CEE00695D4}"/>
                </a:ext>
              </a:extLst>
            </p:cNvPr>
            <p:cNvSpPr/>
            <p:nvPr/>
          </p:nvSpPr>
          <p:spPr>
            <a:xfrm>
              <a:off x="5684954" y="2709442"/>
              <a:ext cx="8940" cy="8179"/>
            </a:xfrm>
            <a:custGeom>
              <a:avLst/>
              <a:gdLst/>
              <a:ahLst/>
              <a:cxnLst/>
              <a:rect l="l" t="t" r="r" b="b"/>
              <a:pathLst>
                <a:path w="317" h="290" extrusionOk="0">
                  <a:moveTo>
                    <a:pt x="158" y="1"/>
                  </a:moveTo>
                  <a:cubicBezTo>
                    <a:pt x="90" y="1"/>
                    <a:pt x="30" y="48"/>
                    <a:pt x="17" y="116"/>
                  </a:cubicBezTo>
                  <a:cubicBezTo>
                    <a:pt x="1" y="195"/>
                    <a:pt x="51" y="270"/>
                    <a:pt x="130" y="287"/>
                  </a:cubicBezTo>
                  <a:cubicBezTo>
                    <a:pt x="140" y="289"/>
                    <a:pt x="150" y="290"/>
                    <a:pt x="159" y="290"/>
                  </a:cubicBezTo>
                  <a:cubicBezTo>
                    <a:pt x="227" y="290"/>
                    <a:pt x="287" y="243"/>
                    <a:pt x="300" y="174"/>
                  </a:cubicBezTo>
                  <a:cubicBezTo>
                    <a:pt x="317" y="96"/>
                    <a:pt x="266" y="19"/>
                    <a:pt x="188" y="4"/>
                  </a:cubicBezTo>
                  <a:cubicBezTo>
                    <a:pt x="178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1143;p25">
              <a:extLst>
                <a:ext uri="{FF2B5EF4-FFF2-40B4-BE49-F238E27FC236}">
                  <a16:creationId xmlns:a16="http://schemas.microsoft.com/office/drawing/2014/main" id="{7F42DDF1-CA4B-70C8-61AE-B0BDB33E8F7C}"/>
                </a:ext>
              </a:extLst>
            </p:cNvPr>
            <p:cNvSpPr/>
            <p:nvPr/>
          </p:nvSpPr>
          <p:spPr>
            <a:xfrm>
              <a:off x="5666679" y="2705776"/>
              <a:ext cx="8912" cy="8207"/>
            </a:xfrm>
            <a:custGeom>
              <a:avLst/>
              <a:gdLst/>
              <a:ahLst/>
              <a:cxnLst/>
              <a:rect l="l" t="t" r="r" b="b"/>
              <a:pathLst>
                <a:path w="316" h="291" extrusionOk="0">
                  <a:moveTo>
                    <a:pt x="158" y="1"/>
                  </a:moveTo>
                  <a:cubicBezTo>
                    <a:pt x="90" y="1"/>
                    <a:pt x="30" y="49"/>
                    <a:pt x="16" y="117"/>
                  </a:cubicBezTo>
                  <a:cubicBezTo>
                    <a:pt x="1" y="195"/>
                    <a:pt x="50" y="271"/>
                    <a:pt x="129" y="288"/>
                  </a:cubicBezTo>
                  <a:cubicBezTo>
                    <a:pt x="139" y="290"/>
                    <a:pt x="149" y="291"/>
                    <a:pt x="159" y="291"/>
                  </a:cubicBezTo>
                  <a:cubicBezTo>
                    <a:pt x="227" y="291"/>
                    <a:pt x="287" y="244"/>
                    <a:pt x="299" y="174"/>
                  </a:cubicBezTo>
                  <a:cubicBezTo>
                    <a:pt x="316" y="96"/>
                    <a:pt x="265" y="19"/>
                    <a:pt x="187" y="4"/>
                  </a:cubicBezTo>
                  <a:cubicBezTo>
                    <a:pt x="177" y="2"/>
                    <a:pt x="167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1144;p25">
              <a:extLst>
                <a:ext uri="{FF2B5EF4-FFF2-40B4-BE49-F238E27FC236}">
                  <a16:creationId xmlns:a16="http://schemas.microsoft.com/office/drawing/2014/main" id="{C72F82C4-A132-156E-B5EB-7DED604DD1C7}"/>
                </a:ext>
              </a:extLst>
            </p:cNvPr>
            <p:cNvSpPr/>
            <p:nvPr/>
          </p:nvSpPr>
          <p:spPr>
            <a:xfrm>
              <a:off x="5648375" y="2702138"/>
              <a:ext cx="8968" cy="8179"/>
            </a:xfrm>
            <a:custGeom>
              <a:avLst/>
              <a:gdLst/>
              <a:ahLst/>
              <a:cxnLst/>
              <a:rect l="l" t="t" r="r" b="b"/>
              <a:pathLst>
                <a:path w="318" h="290" extrusionOk="0">
                  <a:moveTo>
                    <a:pt x="157" y="1"/>
                  </a:moveTo>
                  <a:cubicBezTo>
                    <a:pt x="90" y="1"/>
                    <a:pt x="30" y="48"/>
                    <a:pt x="16" y="116"/>
                  </a:cubicBezTo>
                  <a:cubicBezTo>
                    <a:pt x="1" y="193"/>
                    <a:pt x="53" y="270"/>
                    <a:pt x="130" y="287"/>
                  </a:cubicBezTo>
                  <a:cubicBezTo>
                    <a:pt x="140" y="289"/>
                    <a:pt x="150" y="290"/>
                    <a:pt x="160" y="290"/>
                  </a:cubicBezTo>
                  <a:cubicBezTo>
                    <a:pt x="227" y="290"/>
                    <a:pt x="287" y="243"/>
                    <a:pt x="301" y="174"/>
                  </a:cubicBezTo>
                  <a:cubicBezTo>
                    <a:pt x="317" y="96"/>
                    <a:pt x="265" y="19"/>
                    <a:pt x="187" y="4"/>
                  </a:cubicBezTo>
                  <a:cubicBezTo>
                    <a:pt x="177" y="2"/>
                    <a:pt x="167" y="1"/>
                    <a:pt x="15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1145;p25">
              <a:extLst>
                <a:ext uri="{FF2B5EF4-FFF2-40B4-BE49-F238E27FC236}">
                  <a16:creationId xmlns:a16="http://schemas.microsoft.com/office/drawing/2014/main" id="{3ABF4B3E-2088-C35E-2B9C-054C2426A36A}"/>
                </a:ext>
              </a:extLst>
            </p:cNvPr>
            <p:cNvSpPr/>
            <p:nvPr/>
          </p:nvSpPr>
          <p:spPr>
            <a:xfrm>
              <a:off x="5630128" y="2698443"/>
              <a:ext cx="8912" cy="8207"/>
            </a:xfrm>
            <a:custGeom>
              <a:avLst/>
              <a:gdLst/>
              <a:ahLst/>
              <a:cxnLst/>
              <a:rect l="l" t="t" r="r" b="b"/>
              <a:pathLst>
                <a:path w="316" h="291" extrusionOk="0">
                  <a:moveTo>
                    <a:pt x="155" y="0"/>
                  </a:moveTo>
                  <a:cubicBezTo>
                    <a:pt x="88" y="0"/>
                    <a:pt x="28" y="48"/>
                    <a:pt x="14" y="117"/>
                  </a:cubicBezTo>
                  <a:cubicBezTo>
                    <a:pt x="0" y="195"/>
                    <a:pt x="51" y="272"/>
                    <a:pt x="128" y="288"/>
                  </a:cubicBezTo>
                  <a:cubicBezTo>
                    <a:pt x="138" y="290"/>
                    <a:pt x="148" y="291"/>
                    <a:pt x="157" y="291"/>
                  </a:cubicBezTo>
                  <a:cubicBezTo>
                    <a:pt x="225" y="291"/>
                    <a:pt x="285" y="243"/>
                    <a:pt x="299" y="174"/>
                  </a:cubicBezTo>
                  <a:cubicBezTo>
                    <a:pt x="315" y="96"/>
                    <a:pt x="265" y="19"/>
                    <a:pt x="185" y="4"/>
                  </a:cubicBezTo>
                  <a:cubicBezTo>
                    <a:pt x="175" y="2"/>
                    <a:pt x="165" y="0"/>
                    <a:pt x="155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1146;p25">
              <a:extLst>
                <a:ext uri="{FF2B5EF4-FFF2-40B4-BE49-F238E27FC236}">
                  <a16:creationId xmlns:a16="http://schemas.microsoft.com/office/drawing/2014/main" id="{88DF54A2-6110-F90C-6C91-7309CD7A7A2F}"/>
                </a:ext>
              </a:extLst>
            </p:cNvPr>
            <p:cNvSpPr/>
            <p:nvPr/>
          </p:nvSpPr>
          <p:spPr>
            <a:xfrm>
              <a:off x="5611825" y="2694805"/>
              <a:ext cx="8912" cy="8179"/>
            </a:xfrm>
            <a:custGeom>
              <a:avLst/>
              <a:gdLst/>
              <a:ahLst/>
              <a:cxnLst/>
              <a:rect l="l" t="t" r="r" b="b"/>
              <a:pathLst>
                <a:path w="316" h="290" extrusionOk="0">
                  <a:moveTo>
                    <a:pt x="156" y="1"/>
                  </a:moveTo>
                  <a:cubicBezTo>
                    <a:pt x="88" y="1"/>
                    <a:pt x="28" y="48"/>
                    <a:pt x="16" y="116"/>
                  </a:cubicBezTo>
                  <a:cubicBezTo>
                    <a:pt x="0" y="194"/>
                    <a:pt x="51" y="270"/>
                    <a:pt x="128" y="287"/>
                  </a:cubicBezTo>
                  <a:cubicBezTo>
                    <a:pt x="138" y="289"/>
                    <a:pt x="148" y="290"/>
                    <a:pt x="158" y="290"/>
                  </a:cubicBezTo>
                  <a:cubicBezTo>
                    <a:pt x="225" y="290"/>
                    <a:pt x="285" y="243"/>
                    <a:pt x="299" y="174"/>
                  </a:cubicBezTo>
                  <a:cubicBezTo>
                    <a:pt x="315" y="95"/>
                    <a:pt x="265" y="18"/>
                    <a:pt x="186" y="4"/>
                  </a:cubicBezTo>
                  <a:cubicBezTo>
                    <a:pt x="176" y="2"/>
                    <a:pt x="166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1147;p25">
              <a:extLst>
                <a:ext uri="{FF2B5EF4-FFF2-40B4-BE49-F238E27FC236}">
                  <a16:creationId xmlns:a16="http://schemas.microsoft.com/office/drawing/2014/main" id="{828CFAF9-3638-730D-461F-664D763DA614}"/>
                </a:ext>
              </a:extLst>
            </p:cNvPr>
            <p:cNvSpPr/>
            <p:nvPr/>
          </p:nvSpPr>
          <p:spPr>
            <a:xfrm>
              <a:off x="5593522" y="2691139"/>
              <a:ext cx="8968" cy="8235"/>
            </a:xfrm>
            <a:custGeom>
              <a:avLst/>
              <a:gdLst/>
              <a:ahLst/>
              <a:cxnLst/>
              <a:rect l="l" t="t" r="r" b="b"/>
              <a:pathLst>
                <a:path w="318" h="292" extrusionOk="0">
                  <a:moveTo>
                    <a:pt x="158" y="1"/>
                  </a:moveTo>
                  <a:cubicBezTo>
                    <a:pt x="91" y="1"/>
                    <a:pt x="30" y="48"/>
                    <a:pt x="17" y="117"/>
                  </a:cubicBezTo>
                  <a:cubicBezTo>
                    <a:pt x="0" y="195"/>
                    <a:pt x="51" y="271"/>
                    <a:pt x="130" y="288"/>
                  </a:cubicBezTo>
                  <a:cubicBezTo>
                    <a:pt x="140" y="290"/>
                    <a:pt x="150" y="291"/>
                    <a:pt x="160" y="291"/>
                  </a:cubicBezTo>
                  <a:cubicBezTo>
                    <a:pt x="227" y="291"/>
                    <a:pt x="288" y="243"/>
                    <a:pt x="301" y="174"/>
                  </a:cubicBezTo>
                  <a:cubicBezTo>
                    <a:pt x="318" y="96"/>
                    <a:pt x="266" y="19"/>
                    <a:pt x="188" y="4"/>
                  </a:cubicBezTo>
                  <a:cubicBezTo>
                    <a:pt x="178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1148;p25">
              <a:extLst>
                <a:ext uri="{FF2B5EF4-FFF2-40B4-BE49-F238E27FC236}">
                  <a16:creationId xmlns:a16="http://schemas.microsoft.com/office/drawing/2014/main" id="{8B1513FE-065C-BB7A-426D-0AE2BF68E380}"/>
                </a:ext>
              </a:extLst>
            </p:cNvPr>
            <p:cNvSpPr/>
            <p:nvPr/>
          </p:nvSpPr>
          <p:spPr>
            <a:xfrm>
              <a:off x="5575274" y="2687500"/>
              <a:ext cx="8912" cy="8207"/>
            </a:xfrm>
            <a:custGeom>
              <a:avLst/>
              <a:gdLst/>
              <a:ahLst/>
              <a:cxnLst/>
              <a:rect l="l" t="t" r="r" b="b"/>
              <a:pathLst>
                <a:path w="316" h="291" extrusionOk="0">
                  <a:moveTo>
                    <a:pt x="156" y="1"/>
                  </a:moveTo>
                  <a:cubicBezTo>
                    <a:pt x="89" y="1"/>
                    <a:pt x="28" y="48"/>
                    <a:pt x="15" y="116"/>
                  </a:cubicBezTo>
                  <a:cubicBezTo>
                    <a:pt x="1" y="194"/>
                    <a:pt x="50" y="270"/>
                    <a:pt x="128" y="287"/>
                  </a:cubicBezTo>
                  <a:cubicBezTo>
                    <a:pt x="138" y="289"/>
                    <a:pt x="148" y="290"/>
                    <a:pt x="158" y="290"/>
                  </a:cubicBezTo>
                  <a:cubicBezTo>
                    <a:pt x="225" y="290"/>
                    <a:pt x="286" y="243"/>
                    <a:pt x="299" y="175"/>
                  </a:cubicBezTo>
                  <a:cubicBezTo>
                    <a:pt x="316" y="95"/>
                    <a:pt x="265" y="18"/>
                    <a:pt x="186" y="4"/>
                  </a:cubicBezTo>
                  <a:cubicBezTo>
                    <a:pt x="176" y="2"/>
                    <a:pt x="166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1149;p25">
              <a:extLst>
                <a:ext uri="{FF2B5EF4-FFF2-40B4-BE49-F238E27FC236}">
                  <a16:creationId xmlns:a16="http://schemas.microsoft.com/office/drawing/2014/main" id="{8AEEB69D-A924-E69D-6887-5C90A95ABE62}"/>
                </a:ext>
              </a:extLst>
            </p:cNvPr>
            <p:cNvSpPr/>
            <p:nvPr/>
          </p:nvSpPr>
          <p:spPr>
            <a:xfrm>
              <a:off x="5605197" y="2707693"/>
              <a:ext cx="67122" cy="51103"/>
            </a:xfrm>
            <a:custGeom>
              <a:avLst/>
              <a:gdLst/>
              <a:ahLst/>
              <a:cxnLst/>
              <a:rect l="l" t="t" r="r" b="b"/>
              <a:pathLst>
                <a:path w="2380" h="1812" extrusionOk="0">
                  <a:moveTo>
                    <a:pt x="521" y="0"/>
                  </a:moveTo>
                  <a:cubicBezTo>
                    <a:pt x="421" y="0"/>
                    <a:pt x="328" y="26"/>
                    <a:pt x="247" y="79"/>
                  </a:cubicBezTo>
                  <a:cubicBezTo>
                    <a:pt x="111" y="170"/>
                    <a:pt x="36" y="326"/>
                    <a:pt x="20" y="512"/>
                  </a:cubicBezTo>
                  <a:cubicBezTo>
                    <a:pt x="1" y="743"/>
                    <a:pt x="76" y="1021"/>
                    <a:pt x="245" y="1274"/>
                  </a:cubicBezTo>
                  <a:cubicBezTo>
                    <a:pt x="412" y="1524"/>
                    <a:pt x="634" y="1697"/>
                    <a:pt x="852" y="1772"/>
                  </a:cubicBezTo>
                  <a:cubicBezTo>
                    <a:pt x="882" y="1783"/>
                    <a:pt x="913" y="1791"/>
                    <a:pt x="946" y="1796"/>
                  </a:cubicBezTo>
                  <a:cubicBezTo>
                    <a:pt x="979" y="1803"/>
                    <a:pt x="1011" y="1807"/>
                    <a:pt x="1042" y="1809"/>
                  </a:cubicBezTo>
                  <a:cubicBezTo>
                    <a:pt x="1063" y="1810"/>
                    <a:pt x="1086" y="1811"/>
                    <a:pt x="1108" y="1811"/>
                  </a:cubicBezTo>
                  <a:cubicBezTo>
                    <a:pt x="1188" y="1811"/>
                    <a:pt x="1273" y="1800"/>
                    <a:pt x="1359" y="1779"/>
                  </a:cubicBezTo>
                  <a:cubicBezTo>
                    <a:pt x="1503" y="1742"/>
                    <a:pt x="1652" y="1679"/>
                    <a:pt x="1794" y="1585"/>
                  </a:cubicBezTo>
                  <a:cubicBezTo>
                    <a:pt x="1961" y="1473"/>
                    <a:pt x="2094" y="1337"/>
                    <a:pt x="2186" y="1192"/>
                  </a:cubicBezTo>
                  <a:cubicBezTo>
                    <a:pt x="2345" y="942"/>
                    <a:pt x="2379" y="672"/>
                    <a:pt x="2250" y="479"/>
                  </a:cubicBezTo>
                  <a:cubicBezTo>
                    <a:pt x="2148" y="325"/>
                    <a:pt x="1962" y="248"/>
                    <a:pt x="1744" y="248"/>
                  </a:cubicBezTo>
                  <a:cubicBezTo>
                    <a:pt x="1583" y="248"/>
                    <a:pt x="1404" y="291"/>
                    <a:pt x="1229" y="375"/>
                  </a:cubicBezTo>
                  <a:cubicBezTo>
                    <a:pt x="1084" y="210"/>
                    <a:pt x="912" y="93"/>
                    <a:pt x="742" y="38"/>
                  </a:cubicBezTo>
                  <a:cubicBezTo>
                    <a:pt x="667" y="13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1150;p25">
              <a:extLst>
                <a:ext uri="{FF2B5EF4-FFF2-40B4-BE49-F238E27FC236}">
                  <a16:creationId xmlns:a16="http://schemas.microsoft.com/office/drawing/2014/main" id="{4C111882-FF88-F525-5465-2F8A64CBDC84}"/>
                </a:ext>
              </a:extLst>
            </p:cNvPr>
            <p:cNvSpPr/>
            <p:nvPr/>
          </p:nvSpPr>
          <p:spPr>
            <a:xfrm>
              <a:off x="3482734" y="3448432"/>
              <a:ext cx="333043" cy="280474"/>
            </a:xfrm>
            <a:custGeom>
              <a:avLst/>
              <a:gdLst/>
              <a:ahLst/>
              <a:cxnLst/>
              <a:rect l="l" t="t" r="r" b="b"/>
              <a:pathLst>
                <a:path w="11809" h="9945" extrusionOk="0">
                  <a:moveTo>
                    <a:pt x="9165" y="0"/>
                  </a:moveTo>
                  <a:cubicBezTo>
                    <a:pt x="8965" y="0"/>
                    <a:pt x="8763" y="61"/>
                    <a:pt x="8590" y="188"/>
                  </a:cubicBezTo>
                  <a:lnTo>
                    <a:pt x="531" y="6077"/>
                  </a:lnTo>
                  <a:cubicBezTo>
                    <a:pt x="97" y="6395"/>
                    <a:pt x="0" y="7011"/>
                    <a:pt x="317" y="7444"/>
                  </a:cubicBezTo>
                  <a:lnTo>
                    <a:pt x="1850" y="9543"/>
                  </a:lnTo>
                  <a:cubicBezTo>
                    <a:pt x="2040" y="9805"/>
                    <a:pt x="2339" y="9944"/>
                    <a:pt x="2642" y="9944"/>
                  </a:cubicBezTo>
                  <a:cubicBezTo>
                    <a:pt x="2842" y="9944"/>
                    <a:pt x="3044" y="9883"/>
                    <a:pt x="3217" y="9756"/>
                  </a:cubicBezTo>
                  <a:lnTo>
                    <a:pt x="11276" y="3868"/>
                  </a:lnTo>
                  <a:cubicBezTo>
                    <a:pt x="11711" y="3552"/>
                    <a:pt x="11808" y="2936"/>
                    <a:pt x="11490" y="2501"/>
                  </a:cubicBezTo>
                  <a:lnTo>
                    <a:pt x="9957" y="402"/>
                  </a:lnTo>
                  <a:cubicBezTo>
                    <a:pt x="9766" y="140"/>
                    <a:pt x="9468" y="0"/>
                    <a:pt x="9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1151;p25">
              <a:extLst>
                <a:ext uri="{FF2B5EF4-FFF2-40B4-BE49-F238E27FC236}">
                  <a16:creationId xmlns:a16="http://schemas.microsoft.com/office/drawing/2014/main" id="{84145774-F709-D734-97CF-3AC6659E409B}"/>
                </a:ext>
              </a:extLst>
            </p:cNvPr>
            <p:cNvSpPr/>
            <p:nvPr/>
          </p:nvSpPr>
          <p:spPr>
            <a:xfrm>
              <a:off x="3545033" y="3602220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0" y="6"/>
                    <a:pt x="45" y="17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5"/>
                    <a:pt x="69" y="166"/>
                    <a:pt x="94" y="166"/>
                  </a:cubicBezTo>
                  <a:cubicBezTo>
                    <a:pt x="111" y="166"/>
                    <a:pt x="128" y="161"/>
                    <a:pt x="143" y="150"/>
                  </a:cubicBezTo>
                  <a:cubicBezTo>
                    <a:pt x="180" y="122"/>
                    <a:pt x="187" y="72"/>
                    <a:pt x="161" y="34"/>
                  </a:cubicBezTo>
                  <a:cubicBezTo>
                    <a:pt x="144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1152;p25">
              <a:extLst>
                <a:ext uri="{FF2B5EF4-FFF2-40B4-BE49-F238E27FC236}">
                  <a16:creationId xmlns:a16="http://schemas.microsoft.com/office/drawing/2014/main" id="{F8743682-6DC2-4745-F5AC-CE140EF50236}"/>
                </a:ext>
              </a:extLst>
            </p:cNvPr>
            <p:cNvSpPr/>
            <p:nvPr/>
          </p:nvSpPr>
          <p:spPr>
            <a:xfrm>
              <a:off x="3551294" y="3610794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4"/>
                    <a:pt x="1" y="95"/>
                    <a:pt x="28" y="132"/>
                  </a:cubicBezTo>
                  <a:cubicBezTo>
                    <a:pt x="45" y="155"/>
                    <a:pt x="69" y="167"/>
                    <a:pt x="94" y="167"/>
                  </a:cubicBezTo>
                  <a:cubicBezTo>
                    <a:pt x="111" y="167"/>
                    <a:pt x="129" y="161"/>
                    <a:pt x="144" y="150"/>
                  </a:cubicBezTo>
                  <a:cubicBezTo>
                    <a:pt x="180" y="123"/>
                    <a:pt x="189" y="72"/>
                    <a:pt x="161" y="34"/>
                  </a:cubicBezTo>
                  <a:cubicBezTo>
                    <a:pt x="145" y="12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1153;p25">
              <a:extLst>
                <a:ext uri="{FF2B5EF4-FFF2-40B4-BE49-F238E27FC236}">
                  <a16:creationId xmlns:a16="http://schemas.microsoft.com/office/drawing/2014/main" id="{25C89D97-1063-70AE-A912-D4D2CC409C78}"/>
                </a:ext>
              </a:extLst>
            </p:cNvPr>
            <p:cNvSpPr/>
            <p:nvPr/>
          </p:nvSpPr>
          <p:spPr>
            <a:xfrm>
              <a:off x="3557583" y="3619367"/>
              <a:ext cx="5302" cy="4738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4" y="1"/>
                  </a:moveTo>
                  <a:cubicBezTo>
                    <a:pt x="77" y="1"/>
                    <a:pt x="60" y="6"/>
                    <a:pt x="45" y="17"/>
                  </a:cubicBezTo>
                  <a:cubicBezTo>
                    <a:pt x="9" y="44"/>
                    <a:pt x="0" y="96"/>
                    <a:pt x="28" y="133"/>
                  </a:cubicBezTo>
                  <a:cubicBezTo>
                    <a:pt x="44" y="155"/>
                    <a:pt x="69" y="167"/>
                    <a:pt x="95" y="167"/>
                  </a:cubicBezTo>
                  <a:cubicBezTo>
                    <a:pt x="112" y="167"/>
                    <a:pt x="129" y="162"/>
                    <a:pt x="143" y="151"/>
                  </a:cubicBezTo>
                  <a:cubicBezTo>
                    <a:pt x="181" y="125"/>
                    <a:pt x="187" y="72"/>
                    <a:pt x="161" y="36"/>
                  </a:cubicBezTo>
                  <a:cubicBezTo>
                    <a:pt x="144" y="13"/>
                    <a:pt x="11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1154;p25">
              <a:extLst>
                <a:ext uri="{FF2B5EF4-FFF2-40B4-BE49-F238E27FC236}">
                  <a16:creationId xmlns:a16="http://schemas.microsoft.com/office/drawing/2014/main" id="{C18C912C-37D4-E274-859B-087424138BBD}"/>
                </a:ext>
              </a:extLst>
            </p:cNvPr>
            <p:cNvSpPr/>
            <p:nvPr/>
          </p:nvSpPr>
          <p:spPr>
            <a:xfrm>
              <a:off x="3563816" y="3627969"/>
              <a:ext cx="5387" cy="4710"/>
            </a:xfrm>
            <a:custGeom>
              <a:avLst/>
              <a:gdLst/>
              <a:ahLst/>
              <a:cxnLst/>
              <a:rect l="l" t="t" r="r" b="b"/>
              <a:pathLst>
                <a:path w="191" h="167" extrusionOk="0">
                  <a:moveTo>
                    <a:pt x="96" y="1"/>
                  </a:moveTo>
                  <a:cubicBezTo>
                    <a:pt x="79" y="1"/>
                    <a:pt x="62" y="6"/>
                    <a:pt x="47" y="17"/>
                  </a:cubicBezTo>
                  <a:cubicBezTo>
                    <a:pt x="9" y="45"/>
                    <a:pt x="1" y="95"/>
                    <a:pt x="28" y="133"/>
                  </a:cubicBezTo>
                  <a:cubicBezTo>
                    <a:pt x="45" y="155"/>
                    <a:pt x="70" y="166"/>
                    <a:pt x="96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1" y="124"/>
                    <a:pt x="190" y="72"/>
                    <a:pt x="163" y="35"/>
                  </a:cubicBezTo>
                  <a:cubicBezTo>
                    <a:pt x="146" y="12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1155;p25">
              <a:extLst>
                <a:ext uri="{FF2B5EF4-FFF2-40B4-BE49-F238E27FC236}">
                  <a16:creationId xmlns:a16="http://schemas.microsoft.com/office/drawing/2014/main" id="{E065923A-A24C-C221-A4E4-F8414D3B7BC9}"/>
                </a:ext>
              </a:extLst>
            </p:cNvPr>
            <p:cNvSpPr/>
            <p:nvPr/>
          </p:nvSpPr>
          <p:spPr>
            <a:xfrm>
              <a:off x="3570133" y="3636543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1"/>
                    <a:pt x="143" y="150"/>
                  </a:cubicBezTo>
                  <a:cubicBezTo>
                    <a:pt x="181" y="124"/>
                    <a:pt x="189" y="72"/>
                    <a:pt x="161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1156;p25">
              <a:extLst>
                <a:ext uri="{FF2B5EF4-FFF2-40B4-BE49-F238E27FC236}">
                  <a16:creationId xmlns:a16="http://schemas.microsoft.com/office/drawing/2014/main" id="{DEED0E05-4096-DCC1-B361-ED4BB7B499E4}"/>
                </a:ext>
              </a:extLst>
            </p:cNvPr>
            <p:cNvSpPr/>
            <p:nvPr/>
          </p:nvSpPr>
          <p:spPr>
            <a:xfrm>
              <a:off x="3576394" y="3645173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1" y="5"/>
                    <a:pt x="47" y="16"/>
                  </a:cubicBezTo>
                  <a:cubicBezTo>
                    <a:pt x="10" y="44"/>
                    <a:pt x="1" y="96"/>
                    <a:pt x="28" y="132"/>
                  </a:cubicBezTo>
                  <a:cubicBezTo>
                    <a:pt x="45" y="155"/>
                    <a:pt x="71" y="167"/>
                    <a:pt x="96" y="167"/>
                  </a:cubicBezTo>
                  <a:cubicBezTo>
                    <a:pt x="113" y="167"/>
                    <a:pt x="130" y="162"/>
                    <a:pt x="144" y="151"/>
                  </a:cubicBezTo>
                  <a:cubicBezTo>
                    <a:pt x="180" y="123"/>
                    <a:pt x="188" y="71"/>
                    <a:pt x="163" y="35"/>
                  </a:cubicBezTo>
                  <a:cubicBezTo>
                    <a:pt x="146" y="12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1157;p25">
              <a:extLst>
                <a:ext uri="{FF2B5EF4-FFF2-40B4-BE49-F238E27FC236}">
                  <a16:creationId xmlns:a16="http://schemas.microsoft.com/office/drawing/2014/main" id="{B56BE1D9-3911-36BF-6E48-2D1ACF2D5413}"/>
                </a:ext>
              </a:extLst>
            </p:cNvPr>
            <p:cNvSpPr/>
            <p:nvPr/>
          </p:nvSpPr>
          <p:spPr>
            <a:xfrm>
              <a:off x="3582683" y="3653746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5"/>
                    <a:pt x="0" y="96"/>
                    <a:pt x="28" y="133"/>
                  </a:cubicBezTo>
                  <a:cubicBezTo>
                    <a:pt x="44" y="155"/>
                    <a:pt x="69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0" y="123"/>
                    <a:pt x="189" y="73"/>
                    <a:pt x="161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1158;p25">
              <a:extLst>
                <a:ext uri="{FF2B5EF4-FFF2-40B4-BE49-F238E27FC236}">
                  <a16:creationId xmlns:a16="http://schemas.microsoft.com/office/drawing/2014/main" id="{A4C11919-F820-6115-7046-06DD996EB15B}"/>
                </a:ext>
              </a:extLst>
            </p:cNvPr>
            <p:cNvSpPr/>
            <p:nvPr/>
          </p:nvSpPr>
          <p:spPr>
            <a:xfrm>
              <a:off x="3588944" y="3662348"/>
              <a:ext cx="5330" cy="4682"/>
            </a:xfrm>
            <a:custGeom>
              <a:avLst/>
              <a:gdLst/>
              <a:ahLst/>
              <a:cxnLst/>
              <a:rect l="l" t="t" r="r" b="b"/>
              <a:pathLst>
                <a:path w="189" h="166" extrusionOk="0">
                  <a:moveTo>
                    <a:pt x="95" y="0"/>
                  </a:moveTo>
                  <a:cubicBezTo>
                    <a:pt x="78" y="0"/>
                    <a:pt x="61" y="5"/>
                    <a:pt x="46" y="17"/>
                  </a:cubicBezTo>
                  <a:cubicBezTo>
                    <a:pt x="10" y="44"/>
                    <a:pt x="1" y="95"/>
                    <a:pt x="28" y="132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0" y="122"/>
                    <a:pt x="188" y="72"/>
                    <a:pt x="162" y="34"/>
                  </a:cubicBezTo>
                  <a:cubicBezTo>
                    <a:pt x="145" y="12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1159;p25">
              <a:extLst>
                <a:ext uri="{FF2B5EF4-FFF2-40B4-BE49-F238E27FC236}">
                  <a16:creationId xmlns:a16="http://schemas.microsoft.com/office/drawing/2014/main" id="{50CEEB48-659E-C274-0C90-CA5CCE9652AB}"/>
                </a:ext>
              </a:extLst>
            </p:cNvPr>
            <p:cNvSpPr/>
            <p:nvPr/>
          </p:nvSpPr>
          <p:spPr>
            <a:xfrm>
              <a:off x="3595205" y="3670922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0"/>
                  </a:moveTo>
                  <a:cubicBezTo>
                    <a:pt x="78" y="0"/>
                    <a:pt x="61" y="6"/>
                    <a:pt x="47" y="17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5"/>
                    <a:pt x="69" y="166"/>
                    <a:pt x="94" y="166"/>
                  </a:cubicBezTo>
                  <a:cubicBezTo>
                    <a:pt x="111" y="166"/>
                    <a:pt x="128" y="161"/>
                    <a:pt x="144" y="150"/>
                  </a:cubicBezTo>
                  <a:cubicBezTo>
                    <a:pt x="181" y="122"/>
                    <a:pt x="189" y="72"/>
                    <a:pt x="161" y="34"/>
                  </a:cubicBezTo>
                  <a:cubicBezTo>
                    <a:pt x="145" y="12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1160;p25">
              <a:extLst>
                <a:ext uri="{FF2B5EF4-FFF2-40B4-BE49-F238E27FC236}">
                  <a16:creationId xmlns:a16="http://schemas.microsoft.com/office/drawing/2014/main" id="{B1AEB422-9A3E-053B-ABCB-25721D92F975}"/>
                </a:ext>
              </a:extLst>
            </p:cNvPr>
            <p:cNvSpPr/>
            <p:nvPr/>
          </p:nvSpPr>
          <p:spPr>
            <a:xfrm>
              <a:off x="3601494" y="3679495"/>
              <a:ext cx="5330" cy="4738"/>
            </a:xfrm>
            <a:custGeom>
              <a:avLst/>
              <a:gdLst/>
              <a:ahLst/>
              <a:cxnLst/>
              <a:rect l="l" t="t" r="r" b="b"/>
              <a:pathLst>
                <a:path w="189" h="168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4"/>
                    <a:pt x="1" y="96"/>
                    <a:pt x="29" y="132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3" y="167"/>
                    <a:pt x="129" y="162"/>
                    <a:pt x="144" y="151"/>
                  </a:cubicBezTo>
                  <a:cubicBezTo>
                    <a:pt x="179" y="125"/>
                    <a:pt x="188" y="72"/>
                    <a:pt x="162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1161;p25">
              <a:extLst>
                <a:ext uri="{FF2B5EF4-FFF2-40B4-BE49-F238E27FC236}">
                  <a16:creationId xmlns:a16="http://schemas.microsoft.com/office/drawing/2014/main" id="{8D0D558D-4F2A-9051-7F7F-58FFB1F8D407}"/>
                </a:ext>
              </a:extLst>
            </p:cNvPr>
            <p:cNvSpPr/>
            <p:nvPr/>
          </p:nvSpPr>
          <p:spPr>
            <a:xfrm>
              <a:off x="3537616" y="3607607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1" y="96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0" y="123"/>
                    <a:pt x="189" y="72"/>
                    <a:pt x="162" y="35"/>
                  </a:cubicBezTo>
                  <a:cubicBezTo>
                    <a:pt x="145" y="13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1162;p25">
              <a:extLst>
                <a:ext uri="{FF2B5EF4-FFF2-40B4-BE49-F238E27FC236}">
                  <a16:creationId xmlns:a16="http://schemas.microsoft.com/office/drawing/2014/main" id="{895E6CA8-494D-D416-0D0E-8C16AECD52CA}"/>
                </a:ext>
              </a:extLst>
            </p:cNvPr>
            <p:cNvSpPr/>
            <p:nvPr/>
          </p:nvSpPr>
          <p:spPr>
            <a:xfrm>
              <a:off x="3543905" y="3616181"/>
              <a:ext cx="5330" cy="4738"/>
            </a:xfrm>
            <a:custGeom>
              <a:avLst/>
              <a:gdLst/>
              <a:ahLst/>
              <a:cxnLst/>
              <a:rect l="l" t="t" r="r" b="b"/>
              <a:pathLst>
                <a:path w="189" h="168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0" y="96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9" y="162"/>
                    <a:pt x="144" y="151"/>
                  </a:cubicBezTo>
                  <a:cubicBezTo>
                    <a:pt x="181" y="123"/>
                    <a:pt x="189" y="73"/>
                    <a:pt x="161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1163;p25">
              <a:extLst>
                <a:ext uri="{FF2B5EF4-FFF2-40B4-BE49-F238E27FC236}">
                  <a16:creationId xmlns:a16="http://schemas.microsoft.com/office/drawing/2014/main" id="{0AE5C346-B71B-E3FF-844D-90CE076BCECE}"/>
                </a:ext>
              </a:extLst>
            </p:cNvPr>
            <p:cNvSpPr/>
            <p:nvPr/>
          </p:nvSpPr>
          <p:spPr>
            <a:xfrm>
              <a:off x="3550222" y="3624782"/>
              <a:ext cx="5274" cy="4710"/>
            </a:xfrm>
            <a:custGeom>
              <a:avLst/>
              <a:gdLst/>
              <a:ahLst/>
              <a:cxnLst/>
              <a:rect l="l" t="t" r="r" b="b"/>
              <a:pathLst>
                <a:path w="187" h="167" extrusionOk="0">
                  <a:moveTo>
                    <a:pt x="94" y="0"/>
                  </a:moveTo>
                  <a:cubicBezTo>
                    <a:pt x="77" y="0"/>
                    <a:pt x="60" y="6"/>
                    <a:pt x="45" y="17"/>
                  </a:cubicBezTo>
                  <a:cubicBezTo>
                    <a:pt x="8" y="44"/>
                    <a:pt x="0" y="95"/>
                    <a:pt x="28" y="132"/>
                  </a:cubicBezTo>
                  <a:cubicBezTo>
                    <a:pt x="44" y="155"/>
                    <a:pt x="69" y="166"/>
                    <a:pt x="94" y="166"/>
                  </a:cubicBezTo>
                  <a:cubicBezTo>
                    <a:pt x="111" y="166"/>
                    <a:pt x="128" y="161"/>
                    <a:pt x="143" y="150"/>
                  </a:cubicBezTo>
                  <a:cubicBezTo>
                    <a:pt x="179" y="124"/>
                    <a:pt x="186" y="72"/>
                    <a:pt x="161" y="34"/>
                  </a:cubicBezTo>
                  <a:cubicBezTo>
                    <a:pt x="144" y="12"/>
                    <a:pt x="119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1164;p25">
              <a:extLst>
                <a:ext uri="{FF2B5EF4-FFF2-40B4-BE49-F238E27FC236}">
                  <a16:creationId xmlns:a16="http://schemas.microsoft.com/office/drawing/2014/main" id="{124DEF5F-6CD3-CACF-1FEF-F72F511408BE}"/>
                </a:ext>
              </a:extLst>
            </p:cNvPr>
            <p:cNvSpPr/>
            <p:nvPr/>
          </p:nvSpPr>
          <p:spPr>
            <a:xfrm>
              <a:off x="3556455" y="3633356"/>
              <a:ext cx="5330" cy="4738"/>
            </a:xfrm>
            <a:custGeom>
              <a:avLst/>
              <a:gdLst/>
              <a:ahLst/>
              <a:cxnLst/>
              <a:rect l="l" t="t" r="r" b="b"/>
              <a:pathLst>
                <a:path w="189" h="168" extrusionOk="0">
                  <a:moveTo>
                    <a:pt x="94" y="1"/>
                  </a:moveTo>
                  <a:cubicBezTo>
                    <a:pt x="77" y="1"/>
                    <a:pt x="60" y="6"/>
                    <a:pt x="46" y="17"/>
                  </a:cubicBezTo>
                  <a:cubicBezTo>
                    <a:pt x="8" y="44"/>
                    <a:pt x="0" y="96"/>
                    <a:pt x="28" y="132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1" y="125"/>
                    <a:pt x="189" y="72"/>
                    <a:pt x="161" y="35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1165;p25">
              <a:extLst>
                <a:ext uri="{FF2B5EF4-FFF2-40B4-BE49-F238E27FC236}">
                  <a16:creationId xmlns:a16="http://schemas.microsoft.com/office/drawing/2014/main" id="{0BA6A8D3-9D0D-BA09-AEDF-0E957B7F063E}"/>
                </a:ext>
              </a:extLst>
            </p:cNvPr>
            <p:cNvSpPr/>
            <p:nvPr/>
          </p:nvSpPr>
          <p:spPr>
            <a:xfrm>
              <a:off x="3562744" y="3641958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0" y="6"/>
                    <a:pt x="45" y="17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4"/>
                    <a:pt x="69" y="166"/>
                    <a:pt x="95" y="166"/>
                  </a:cubicBezTo>
                  <a:cubicBezTo>
                    <a:pt x="111" y="166"/>
                    <a:pt x="128" y="161"/>
                    <a:pt x="143" y="150"/>
                  </a:cubicBezTo>
                  <a:cubicBezTo>
                    <a:pt x="180" y="124"/>
                    <a:pt x="187" y="72"/>
                    <a:pt x="161" y="34"/>
                  </a:cubicBezTo>
                  <a:cubicBezTo>
                    <a:pt x="144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1166;p25">
              <a:extLst>
                <a:ext uri="{FF2B5EF4-FFF2-40B4-BE49-F238E27FC236}">
                  <a16:creationId xmlns:a16="http://schemas.microsoft.com/office/drawing/2014/main" id="{E3835B44-2E81-A61E-526C-6B4CDBED759D}"/>
                </a:ext>
              </a:extLst>
            </p:cNvPr>
            <p:cNvSpPr/>
            <p:nvPr/>
          </p:nvSpPr>
          <p:spPr>
            <a:xfrm>
              <a:off x="3569005" y="3650559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4"/>
                    <a:pt x="1" y="95"/>
                    <a:pt x="28" y="133"/>
                  </a:cubicBezTo>
                  <a:cubicBezTo>
                    <a:pt x="45" y="155"/>
                    <a:pt x="69" y="167"/>
                    <a:pt x="94" y="167"/>
                  </a:cubicBezTo>
                  <a:cubicBezTo>
                    <a:pt x="111" y="167"/>
                    <a:pt x="129" y="161"/>
                    <a:pt x="144" y="150"/>
                  </a:cubicBezTo>
                  <a:cubicBezTo>
                    <a:pt x="180" y="123"/>
                    <a:pt x="189" y="72"/>
                    <a:pt x="161" y="35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1167;p25">
              <a:extLst>
                <a:ext uri="{FF2B5EF4-FFF2-40B4-BE49-F238E27FC236}">
                  <a16:creationId xmlns:a16="http://schemas.microsoft.com/office/drawing/2014/main" id="{07592D53-930A-C90F-F61C-305199D83E44}"/>
                </a:ext>
              </a:extLst>
            </p:cNvPr>
            <p:cNvSpPr/>
            <p:nvPr/>
          </p:nvSpPr>
          <p:spPr>
            <a:xfrm>
              <a:off x="3575294" y="3659133"/>
              <a:ext cx="5302" cy="4738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4" y="1"/>
                  </a:moveTo>
                  <a:cubicBezTo>
                    <a:pt x="77" y="1"/>
                    <a:pt x="60" y="6"/>
                    <a:pt x="45" y="17"/>
                  </a:cubicBezTo>
                  <a:cubicBezTo>
                    <a:pt x="9" y="45"/>
                    <a:pt x="0" y="96"/>
                    <a:pt x="28" y="133"/>
                  </a:cubicBezTo>
                  <a:cubicBezTo>
                    <a:pt x="44" y="155"/>
                    <a:pt x="69" y="168"/>
                    <a:pt x="95" y="168"/>
                  </a:cubicBezTo>
                  <a:cubicBezTo>
                    <a:pt x="112" y="168"/>
                    <a:pt x="129" y="162"/>
                    <a:pt x="143" y="151"/>
                  </a:cubicBezTo>
                  <a:cubicBezTo>
                    <a:pt x="181" y="124"/>
                    <a:pt x="187" y="72"/>
                    <a:pt x="161" y="36"/>
                  </a:cubicBezTo>
                  <a:cubicBezTo>
                    <a:pt x="144" y="13"/>
                    <a:pt x="11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1168;p25">
              <a:extLst>
                <a:ext uri="{FF2B5EF4-FFF2-40B4-BE49-F238E27FC236}">
                  <a16:creationId xmlns:a16="http://schemas.microsoft.com/office/drawing/2014/main" id="{8B2C0778-2517-54E2-0164-EBACBEA84757}"/>
                </a:ext>
              </a:extLst>
            </p:cNvPr>
            <p:cNvSpPr/>
            <p:nvPr/>
          </p:nvSpPr>
          <p:spPr>
            <a:xfrm>
              <a:off x="3581527" y="3667735"/>
              <a:ext cx="5387" cy="4710"/>
            </a:xfrm>
            <a:custGeom>
              <a:avLst/>
              <a:gdLst/>
              <a:ahLst/>
              <a:cxnLst/>
              <a:rect l="l" t="t" r="r" b="b"/>
              <a:pathLst>
                <a:path w="191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1" y="95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1"/>
                    <a:pt x="144" y="151"/>
                  </a:cubicBezTo>
                  <a:cubicBezTo>
                    <a:pt x="181" y="123"/>
                    <a:pt x="190" y="72"/>
                    <a:pt x="161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1169;p25">
              <a:extLst>
                <a:ext uri="{FF2B5EF4-FFF2-40B4-BE49-F238E27FC236}">
                  <a16:creationId xmlns:a16="http://schemas.microsoft.com/office/drawing/2014/main" id="{4D83A00F-6DB4-53C7-3EA0-68F761FDBA34}"/>
                </a:ext>
              </a:extLst>
            </p:cNvPr>
            <p:cNvSpPr/>
            <p:nvPr/>
          </p:nvSpPr>
          <p:spPr>
            <a:xfrm>
              <a:off x="3587844" y="3676308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0" y="96"/>
                    <a:pt x="28" y="133"/>
                  </a:cubicBezTo>
                  <a:cubicBezTo>
                    <a:pt x="44" y="155"/>
                    <a:pt x="69" y="167"/>
                    <a:pt x="95" y="167"/>
                  </a:cubicBezTo>
                  <a:cubicBezTo>
                    <a:pt x="112" y="167"/>
                    <a:pt x="129" y="162"/>
                    <a:pt x="143" y="151"/>
                  </a:cubicBezTo>
                  <a:cubicBezTo>
                    <a:pt x="181" y="123"/>
                    <a:pt x="189" y="72"/>
                    <a:pt x="161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1170;p25">
              <a:extLst>
                <a:ext uri="{FF2B5EF4-FFF2-40B4-BE49-F238E27FC236}">
                  <a16:creationId xmlns:a16="http://schemas.microsoft.com/office/drawing/2014/main" id="{C927CAA3-337D-C516-7358-67160D7DD54B}"/>
                </a:ext>
              </a:extLst>
            </p:cNvPr>
            <p:cNvSpPr/>
            <p:nvPr/>
          </p:nvSpPr>
          <p:spPr>
            <a:xfrm>
              <a:off x="3594105" y="3684910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2" y="5"/>
                    <a:pt x="47" y="16"/>
                  </a:cubicBezTo>
                  <a:cubicBezTo>
                    <a:pt x="10" y="44"/>
                    <a:pt x="1" y="95"/>
                    <a:pt x="28" y="132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0" y="124"/>
                    <a:pt x="188" y="71"/>
                    <a:pt x="163" y="34"/>
                  </a:cubicBezTo>
                  <a:cubicBezTo>
                    <a:pt x="146" y="12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1171;p25">
              <a:extLst>
                <a:ext uri="{FF2B5EF4-FFF2-40B4-BE49-F238E27FC236}">
                  <a16:creationId xmlns:a16="http://schemas.microsoft.com/office/drawing/2014/main" id="{444DBF17-7EF8-496C-2D3F-43CB347D82ED}"/>
                </a:ext>
              </a:extLst>
            </p:cNvPr>
            <p:cNvSpPr/>
            <p:nvPr/>
          </p:nvSpPr>
          <p:spPr>
            <a:xfrm>
              <a:off x="3530227" y="3612994"/>
              <a:ext cx="5358" cy="4738"/>
            </a:xfrm>
            <a:custGeom>
              <a:avLst/>
              <a:gdLst/>
              <a:ahLst/>
              <a:cxnLst/>
              <a:rect l="l" t="t" r="r" b="b"/>
              <a:pathLst>
                <a:path w="190" h="168" extrusionOk="0">
                  <a:moveTo>
                    <a:pt x="94" y="1"/>
                  </a:moveTo>
                  <a:cubicBezTo>
                    <a:pt x="77" y="1"/>
                    <a:pt x="61" y="6"/>
                    <a:pt x="46" y="17"/>
                  </a:cubicBezTo>
                  <a:cubicBezTo>
                    <a:pt x="9" y="45"/>
                    <a:pt x="1" y="96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1" y="124"/>
                    <a:pt x="189" y="72"/>
                    <a:pt x="161" y="36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1172;p25">
              <a:extLst>
                <a:ext uri="{FF2B5EF4-FFF2-40B4-BE49-F238E27FC236}">
                  <a16:creationId xmlns:a16="http://schemas.microsoft.com/office/drawing/2014/main" id="{42D0E639-9B09-E42A-5E9B-09B6D8A84012}"/>
                </a:ext>
              </a:extLst>
            </p:cNvPr>
            <p:cNvSpPr/>
            <p:nvPr/>
          </p:nvSpPr>
          <p:spPr>
            <a:xfrm>
              <a:off x="3536544" y="3621595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0" y="95"/>
                    <a:pt x="28" y="133"/>
                  </a:cubicBezTo>
                  <a:cubicBezTo>
                    <a:pt x="44" y="155"/>
                    <a:pt x="69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79" y="123"/>
                    <a:pt x="188" y="72"/>
                    <a:pt x="161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1173;p25">
              <a:extLst>
                <a:ext uri="{FF2B5EF4-FFF2-40B4-BE49-F238E27FC236}">
                  <a16:creationId xmlns:a16="http://schemas.microsoft.com/office/drawing/2014/main" id="{1F44B105-7C5D-64D1-7E6E-86B0FE9F783F}"/>
                </a:ext>
              </a:extLst>
            </p:cNvPr>
            <p:cNvSpPr/>
            <p:nvPr/>
          </p:nvSpPr>
          <p:spPr>
            <a:xfrm>
              <a:off x="3542777" y="3630169"/>
              <a:ext cx="5358" cy="4738"/>
            </a:xfrm>
            <a:custGeom>
              <a:avLst/>
              <a:gdLst/>
              <a:ahLst/>
              <a:cxnLst/>
              <a:rect l="l" t="t" r="r" b="b"/>
              <a:pathLst>
                <a:path w="190" h="168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5"/>
                    <a:pt x="1" y="95"/>
                    <a:pt x="28" y="133"/>
                  </a:cubicBezTo>
                  <a:cubicBezTo>
                    <a:pt x="45" y="155"/>
                    <a:pt x="69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1" y="124"/>
                    <a:pt x="189" y="72"/>
                    <a:pt x="162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1174;p25">
              <a:extLst>
                <a:ext uri="{FF2B5EF4-FFF2-40B4-BE49-F238E27FC236}">
                  <a16:creationId xmlns:a16="http://schemas.microsoft.com/office/drawing/2014/main" id="{4E2EB763-EBD9-5AB3-9517-601C64400C4D}"/>
                </a:ext>
              </a:extLst>
            </p:cNvPr>
            <p:cNvSpPr/>
            <p:nvPr/>
          </p:nvSpPr>
          <p:spPr>
            <a:xfrm>
              <a:off x="3549066" y="3638771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5"/>
                    <a:pt x="47" y="16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4"/>
                    <a:pt x="69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1" y="124"/>
                    <a:pt x="188" y="71"/>
                    <a:pt x="162" y="34"/>
                  </a:cubicBezTo>
                  <a:cubicBezTo>
                    <a:pt x="146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1175;p25">
              <a:extLst>
                <a:ext uri="{FF2B5EF4-FFF2-40B4-BE49-F238E27FC236}">
                  <a16:creationId xmlns:a16="http://schemas.microsoft.com/office/drawing/2014/main" id="{1DB93174-6370-7C10-F23B-E19F0FEBD8FC}"/>
                </a:ext>
              </a:extLst>
            </p:cNvPr>
            <p:cNvSpPr/>
            <p:nvPr/>
          </p:nvSpPr>
          <p:spPr>
            <a:xfrm>
              <a:off x="3555327" y="3647344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4" y="0"/>
                  </a:moveTo>
                  <a:cubicBezTo>
                    <a:pt x="78" y="0"/>
                    <a:pt x="61" y="5"/>
                    <a:pt x="46" y="16"/>
                  </a:cubicBezTo>
                  <a:cubicBezTo>
                    <a:pt x="9" y="44"/>
                    <a:pt x="1" y="96"/>
                    <a:pt x="28" y="132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3" y="151"/>
                  </a:cubicBezTo>
                  <a:cubicBezTo>
                    <a:pt x="180" y="124"/>
                    <a:pt x="189" y="71"/>
                    <a:pt x="162" y="35"/>
                  </a:cubicBezTo>
                  <a:cubicBezTo>
                    <a:pt x="145" y="12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1176;p25">
              <a:extLst>
                <a:ext uri="{FF2B5EF4-FFF2-40B4-BE49-F238E27FC236}">
                  <a16:creationId xmlns:a16="http://schemas.microsoft.com/office/drawing/2014/main" id="{D6299FA7-703D-C146-8E34-2551AB268371}"/>
                </a:ext>
              </a:extLst>
            </p:cNvPr>
            <p:cNvSpPr/>
            <p:nvPr/>
          </p:nvSpPr>
          <p:spPr>
            <a:xfrm>
              <a:off x="3561616" y="3655974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5"/>
                    <a:pt x="69" y="166"/>
                    <a:pt x="94" y="166"/>
                  </a:cubicBezTo>
                  <a:cubicBezTo>
                    <a:pt x="111" y="166"/>
                    <a:pt x="128" y="161"/>
                    <a:pt x="144" y="150"/>
                  </a:cubicBezTo>
                  <a:cubicBezTo>
                    <a:pt x="181" y="122"/>
                    <a:pt x="189" y="72"/>
                    <a:pt x="161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1177;p25">
              <a:extLst>
                <a:ext uri="{FF2B5EF4-FFF2-40B4-BE49-F238E27FC236}">
                  <a16:creationId xmlns:a16="http://schemas.microsoft.com/office/drawing/2014/main" id="{7B5B1E6E-CFA4-FF91-3990-B23C224E8C42}"/>
                </a:ext>
              </a:extLst>
            </p:cNvPr>
            <p:cNvSpPr/>
            <p:nvPr/>
          </p:nvSpPr>
          <p:spPr>
            <a:xfrm>
              <a:off x="3567933" y="3664548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4" y="1"/>
                  </a:moveTo>
                  <a:cubicBezTo>
                    <a:pt x="77" y="1"/>
                    <a:pt x="60" y="6"/>
                    <a:pt x="45" y="17"/>
                  </a:cubicBezTo>
                  <a:cubicBezTo>
                    <a:pt x="8" y="44"/>
                    <a:pt x="0" y="95"/>
                    <a:pt x="28" y="132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1"/>
                    <a:pt x="143" y="150"/>
                  </a:cubicBezTo>
                  <a:cubicBezTo>
                    <a:pt x="179" y="122"/>
                    <a:pt x="187" y="72"/>
                    <a:pt x="161" y="34"/>
                  </a:cubicBezTo>
                  <a:cubicBezTo>
                    <a:pt x="144" y="12"/>
                    <a:pt x="11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1178;p25">
              <a:extLst>
                <a:ext uri="{FF2B5EF4-FFF2-40B4-BE49-F238E27FC236}">
                  <a16:creationId xmlns:a16="http://schemas.microsoft.com/office/drawing/2014/main" id="{DDCF1910-FF32-FA4D-B2BF-6F55009A2F08}"/>
                </a:ext>
              </a:extLst>
            </p:cNvPr>
            <p:cNvSpPr/>
            <p:nvPr/>
          </p:nvSpPr>
          <p:spPr>
            <a:xfrm>
              <a:off x="3574166" y="3673121"/>
              <a:ext cx="5330" cy="4738"/>
            </a:xfrm>
            <a:custGeom>
              <a:avLst/>
              <a:gdLst/>
              <a:ahLst/>
              <a:cxnLst/>
              <a:rect l="l" t="t" r="r" b="b"/>
              <a:pathLst>
                <a:path w="189" h="168" extrusionOk="0">
                  <a:moveTo>
                    <a:pt x="94" y="1"/>
                  </a:moveTo>
                  <a:cubicBezTo>
                    <a:pt x="77" y="1"/>
                    <a:pt x="60" y="6"/>
                    <a:pt x="46" y="17"/>
                  </a:cubicBezTo>
                  <a:cubicBezTo>
                    <a:pt x="8" y="44"/>
                    <a:pt x="0" y="96"/>
                    <a:pt x="28" y="132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1" y="124"/>
                    <a:pt x="189" y="72"/>
                    <a:pt x="161" y="36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1179;p25">
              <a:extLst>
                <a:ext uri="{FF2B5EF4-FFF2-40B4-BE49-F238E27FC236}">
                  <a16:creationId xmlns:a16="http://schemas.microsoft.com/office/drawing/2014/main" id="{4331E94B-0D2B-01E3-8F11-2F457899D1D5}"/>
                </a:ext>
              </a:extLst>
            </p:cNvPr>
            <p:cNvSpPr/>
            <p:nvPr/>
          </p:nvSpPr>
          <p:spPr>
            <a:xfrm>
              <a:off x="3580455" y="3681723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0" y="95"/>
                    <a:pt x="28" y="133"/>
                  </a:cubicBezTo>
                  <a:cubicBezTo>
                    <a:pt x="44" y="155"/>
                    <a:pt x="69" y="166"/>
                    <a:pt x="95" y="166"/>
                  </a:cubicBezTo>
                  <a:cubicBezTo>
                    <a:pt x="111" y="166"/>
                    <a:pt x="128" y="161"/>
                    <a:pt x="143" y="150"/>
                  </a:cubicBezTo>
                  <a:cubicBezTo>
                    <a:pt x="180" y="123"/>
                    <a:pt x="187" y="72"/>
                    <a:pt x="161" y="35"/>
                  </a:cubicBezTo>
                  <a:cubicBezTo>
                    <a:pt x="144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1180;p25">
              <a:extLst>
                <a:ext uri="{FF2B5EF4-FFF2-40B4-BE49-F238E27FC236}">
                  <a16:creationId xmlns:a16="http://schemas.microsoft.com/office/drawing/2014/main" id="{2C7A1B88-DEBC-9B90-C739-32291C20AA4E}"/>
                </a:ext>
              </a:extLst>
            </p:cNvPr>
            <p:cNvSpPr/>
            <p:nvPr/>
          </p:nvSpPr>
          <p:spPr>
            <a:xfrm>
              <a:off x="3586716" y="3690297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5"/>
                    <a:pt x="1" y="95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80" y="124"/>
                    <a:pt x="189" y="72"/>
                    <a:pt x="161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1181;p25">
              <a:extLst>
                <a:ext uri="{FF2B5EF4-FFF2-40B4-BE49-F238E27FC236}">
                  <a16:creationId xmlns:a16="http://schemas.microsoft.com/office/drawing/2014/main" id="{5F5BC515-8093-F27F-D324-5B92B9550D0E}"/>
                </a:ext>
              </a:extLst>
            </p:cNvPr>
            <p:cNvSpPr/>
            <p:nvPr/>
          </p:nvSpPr>
          <p:spPr>
            <a:xfrm>
              <a:off x="3522866" y="3618409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4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4"/>
                    <a:pt x="1" y="95"/>
                    <a:pt x="28" y="132"/>
                  </a:cubicBezTo>
                  <a:cubicBezTo>
                    <a:pt x="45" y="155"/>
                    <a:pt x="69" y="166"/>
                    <a:pt x="94" y="166"/>
                  </a:cubicBezTo>
                  <a:cubicBezTo>
                    <a:pt x="111" y="166"/>
                    <a:pt x="129" y="161"/>
                    <a:pt x="144" y="150"/>
                  </a:cubicBezTo>
                  <a:cubicBezTo>
                    <a:pt x="180" y="122"/>
                    <a:pt x="188" y="72"/>
                    <a:pt x="161" y="34"/>
                  </a:cubicBezTo>
                  <a:cubicBezTo>
                    <a:pt x="145" y="12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Google Shape;1182;p25">
              <a:extLst>
                <a:ext uri="{FF2B5EF4-FFF2-40B4-BE49-F238E27FC236}">
                  <a16:creationId xmlns:a16="http://schemas.microsoft.com/office/drawing/2014/main" id="{B3B9F864-2209-0C5A-67EE-C961CAA2AA1C}"/>
                </a:ext>
              </a:extLst>
            </p:cNvPr>
            <p:cNvSpPr/>
            <p:nvPr/>
          </p:nvSpPr>
          <p:spPr>
            <a:xfrm>
              <a:off x="3529099" y="3626982"/>
              <a:ext cx="5358" cy="4738"/>
            </a:xfrm>
            <a:custGeom>
              <a:avLst/>
              <a:gdLst/>
              <a:ahLst/>
              <a:cxnLst/>
              <a:rect l="l" t="t" r="r" b="b"/>
              <a:pathLst>
                <a:path w="190" h="168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4"/>
                    <a:pt x="1" y="96"/>
                    <a:pt x="29" y="132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3" y="167"/>
                    <a:pt x="129" y="162"/>
                    <a:pt x="144" y="151"/>
                  </a:cubicBezTo>
                  <a:cubicBezTo>
                    <a:pt x="182" y="125"/>
                    <a:pt x="189" y="72"/>
                    <a:pt x="162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1183;p25">
              <a:extLst>
                <a:ext uri="{FF2B5EF4-FFF2-40B4-BE49-F238E27FC236}">
                  <a16:creationId xmlns:a16="http://schemas.microsoft.com/office/drawing/2014/main" id="{AAE49EB6-4207-4068-A9B9-FFA11A9D0D9E}"/>
                </a:ext>
              </a:extLst>
            </p:cNvPr>
            <p:cNvSpPr/>
            <p:nvPr/>
          </p:nvSpPr>
          <p:spPr>
            <a:xfrm>
              <a:off x="3535388" y="3635584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1" y="6"/>
                    <a:pt x="47" y="17"/>
                  </a:cubicBezTo>
                  <a:cubicBezTo>
                    <a:pt x="9" y="44"/>
                    <a:pt x="1" y="95"/>
                    <a:pt x="28" y="133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1" y="124"/>
                    <a:pt x="189" y="72"/>
                    <a:pt x="161" y="35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1184;p25">
              <a:extLst>
                <a:ext uri="{FF2B5EF4-FFF2-40B4-BE49-F238E27FC236}">
                  <a16:creationId xmlns:a16="http://schemas.microsoft.com/office/drawing/2014/main" id="{B1FA66CB-6D84-6769-98BF-AA6477F77748}"/>
                </a:ext>
              </a:extLst>
            </p:cNvPr>
            <p:cNvSpPr/>
            <p:nvPr/>
          </p:nvSpPr>
          <p:spPr>
            <a:xfrm>
              <a:off x="3541705" y="3644157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1"/>
                  </a:moveTo>
                  <a:cubicBezTo>
                    <a:pt x="78" y="1"/>
                    <a:pt x="60" y="6"/>
                    <a:pt x="45" y="17"/>
                  </a:cubicBezTo>
                  <a:cubicBezTo>
                    <a:pt x="8" y="45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1"/>
                    <a:pt x="143" y="150"/>
                  </a:cubicBezTo>
                  <a:cubicBezTo>
                    <a:pt x="179" y="124"/>
                    <a:pt x="187" y="72"/>
                    <a:pt x="161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1185;p25">
              <a:extLst>
                <a:ext uri="{FF2B5EF4-FFF2-40B4-BE49-F238E27FC236}">
                  <a16:creationId xmlns:a16="http://schemas.microsoft.com/office/drawing/2014/main" id="{2BB9189E-BF22-176B-0A82-5F1EEC6BC0D7}"/>
                </a:ext>
              </a:extLst>
            </p:cNvPr>
            <p:cNvSpPr/>
            <p:nvPr/>
          </p:nvSpPr>
          <p:spPr>
            <a:xfrm>
              <a:off x="3547938" y="3652731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1" y="95"/>
                    <a:pt x="28" y="133"/>
                  </a:cubicBezTo>
                  <a:cubicBezTo>
                    <a:pt x="45" y="155"/>
                    <a:pt x="69" y="167"/>
                    <a:pt x="94" y="167"/>
                  </a:cubicBezTo>
                  <a:cubicBezTo>
                    <a:pt x="111" y="167"/>
                    <a:pt x="129" y="161"/>
                    <a:pt x="144" y="150"/>
                  </a:cubicBezTo>
                  <a:cubicBezTo>
                    <a:pt x="181" y="125"/>
                    <a:pt x="189" y="72"/>
                    <a:pt x="161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1186;p25">
              <a:extLst>
                <a:ext uri="{FF2B5EF4-FFF2-40B4-BE49-F238E27FC236}">
                  <a16:creationId xmlns:a16="http://schemas.microsoft.com/office/drawing/2014/main" id="{FC29604C-CE4D-2C52-BE71-572C711A74E5}"/>
                </a:ext>
              </a:extLst>
            </p:cNvPr>
            <p:cNvSpPr/>
            <p:nvPr/>
          </p:nvSpPr>
          <p:spPr>
            <a:xfrm>
              <a:off x="3554255" y="3661361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0" y="96"/>
                    <a:pt x="28" y="133"/>
                  </a:cubicBezTo>
                  <a:cubicBezTo>
                    <a:pt x="44" y="155"/>
                    <a:pt x="69" y="167"/>
                    <a:pt x="95" y="167"/>
                  </a:cubicBezTo>
                  <a:cubicBezTo>
                    <a:pt x="112" y="167"/>
                    <a:pt x="129" y="162"/>
                    <a:pt x="143" y="151"/>
                  </a:cubicBezTo>
                  <a:cubicBezTo>
                    <a:pt x="179" y="123"/>
                    <a:pt x="188" y="72"/>
                    <a:pt x="161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1187;p25">
              <a:extLst>
                <a:ext uri="{FF2B5EF4-FFF2-40B4-BE49-F238E27FC236}">
                  <a16:creationId xmlns:a16="http://schemas.microsoft.com/office/drawing/2014/main" id="{3F897BDC-FECC-52E9-5060-019219786408}"/>
                </a:ext>
              </a:extLst>
            </p:cNvPr>
            <p:cNvSpPr/>
            <p:nvPr/>
          </p:nvSpPr>
          <p:spPr>
            <a:xfrm>
              <a:off x="3560488" y="3669935"/>
              <a:ext cx="5358" cy="4738"/>
            </a:xfrm>
            <a:custGeom>
              <a:avLst/>
              <a:gdLst/>
              <a:ahLst/>
              <a:cxnLst/>
              <a:rect l="l" t="t" r="r" b="b"/>
              <a:pathLst>
                <a:path w="190" h="168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5"/>
                    <a:pt x="1" y="96"/>
                    <a:pt x="28" y="133"/>
                  </a:cubicBezTo>
                  <a:cubicBezTo>
                    <a:pt x="45" y="155"/>
                    <a:pt x="69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0" y="123"/>
                    <a:pt x="189" y="73"/>
                    <a:pt x="162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1188;p25">
              <a:extLst>
                <a:ext uri="{FF2B5EF4-FFF2-40B4-BE49-F238E27FC236}">
                  <a16:creationId xmlns:a16="http://schemas.microsoft.com/office/drawing/2014/main" id="{EB0D48A4-596D-EF30-D9F1-1A98F5F3C62B}"/>
                </a:ext>
              </a:extLst>
            </p:cNvPr>
            <p:cNvSpPr/>
            <p:nvPr/>
          </p:nvSpPr>
          <p:spPr>
            <a:xfrm>
              <a:off x="3566777" y="3678536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4" y="0"/>
                  </a:moveTo>
                  <a:cubicBezTo>
                    <a:pt x="77" y="0"/>
                    <a:pt x="60" y="6"/>
                    <a:pt x="45" y="17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5"/>
                    <a:pt x="69" y="166"/>
                    <a:pt x="94" y="166"/>
                  </a:cubicBezTo>
                  <a:cubicBezTo>
                    <a:pt x="111" y="166"/>
                    <a:pt x="128" y="161"/>
                    <a:pt x="143" y="150"/>
                  </a:cubicBezTo>
                  <a:cubicBezTo>
                    <a:pt x="181" y="122"/>
                    <a:pt x="188" y="72"/>
                    <a:pt x="161" y="34"/>
                  </a:cubicBezTo>
                  <a:cubicBezTo>
                    <a:pt x="145" y="12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1189;p25">
              <a:extLst>
                <a:ext uri="{FF2B5EF4-FFF2-40B4-BE49-F238E27FC236}">
                  <a16:creationId xmlns:a16="http://schemas.microsoft.com/office/drawing/2014/main" id="{B7FD86D6-CAE1-B263-6496-9E601381A4C5}"/>
                </a:ext>
              </a:extLst>
            </p:cNvPr>
            <p:cNvSpPr/>
            <p:nvPr/>
          </p:nvSpPr>
          <p:spPr>
            <a:xfrm>
              <a:off x="3573038" y="3687110"/>
              <a:ext cx="5358" cy="4738"/>
            </a:xfrm>
            <a:custGeom>
              <a:avLst/>
              <a:gdLst/>
              <a:ahLst/>
              <a:cxnLst/>
              <a:rect l="l" t="t" r="r" b="b"/>
              <a:pathLst>
                <a:path w="190" h="168" extrusionOk="0">
                  <a:moveTo>
                    <a:pt x="94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9" y="44"/>
                    <a:pt x="1" y="96"/>
                    <a:pt x="28" y="132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0" y="123"/>
                    <a:pt x="189" y="72"/>
                    <a:pt x="162" y="35"/>
                  </a:cubicBezTo>
                  <a:cubicBezTo>
                    <a:pt x="145" y="13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1190;p25">
              <a:extLst>
                <a:ext uri="{FF2B5EF4-FFF2-40B4-BE49-F238E27FC236}">
                  <a16:creationId xmlns:a16="http://schemas.microsoft.com/office/drawing/2014/main" id="{EACAFA1D-ADBD-BBFB-3886-E04E391D7FA8}"/>
                </a:ext>
              </a:extLst>
            </p:cNvPr>
            <p:cNvSpPr/>
            <p:nvPr/>
          </p:nvSpPr>
          <p:spPr>
            <a:xfrm>
              <a:off x="3579327" y="3695712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4"/>
                    <a:pt x="69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1" y="124"/>
                    <a:pt x="189" y="72"/>
                    <a:pt x="161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1191;p25">
              <a:extLst>
                <a:ext uri="{FF2B5EF4-FFF2-40B4-BE49-F238E27FC236}">
                  <a16:creationId xmlns:a16="http://schemas.microsoft.com/office/drawing/2014/main" id="{BA82098A-5343-EF59-6051-761E32C024C3}"/>
                </a:ext>
              </a:extLst>
            </p:cNvPr>
            <p:cNvSpPr/>
            <p:nvPr/>
          </p:nvSpPr>
          <p:spPr>
            <a:xfrm>
              <a:off x="3515477" y="3623795"/>
              <a:ext cx="5302" cy="4738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9" y="45"/>
                    <a:pt x="0" y="96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2"/>
                    <a:pt x="144" y="151"/>
                  </a:cubicBezTo>
                  <a:cubicBezTo>
                    <a:pt x="179" y="123"/>
                    <a:pt x="188" y="72"/>
                    <a:pt x="161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1192;p25">
              <a:extLst>
                <a:ext uri="{FF2B5EF4-FFF2-40B4-BE49-F238E27FC236}">
                  <a16:creationId xmlns:a16="http://schemas.microsoft.com/office/drawing/2014/main" id="{28496DBB-7B52-80BB-509B-54D06B8BAB44}"/>
                </a:ext>
              </a:extLst>
            </p:cNvPr>
            <p:cNvSpPr/>
            <p:nvPr/>
          </p:nvSpPr>
          <p:spPr>
            <a:xfrm>
              <a:off x="3521709" y="3632397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0"/>
                  </a:moveTo>
                  <a:cubicBezTo>
                    <a:pt x="78" y="0"/>
                    <a:pt x="61" y="5"/>
                    <a:pt x="46" y="16"/>
                  </a:cubicBezTo>
                  <a:cubicBezTo>
                    <a:pt x="10" y="44"/>
                    <a:pt x="1" y="95"/>
                    <a:pt x="28" y="132"/>
                  </a:cubicBezTo>
                  <a:cubicBezTo>
                    <a:pt x="45" y="154"/>
                    <a:pt x="69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1" y="124"/>
                    <a:pt x="189" y="72"/>
                    <a:pt x="162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1193;p25">
              <a:extLst>
                <a:ext uri="{FF2B5EF4-FFF2-40B4-BE49-F238E27FC236}">
                  <a16:creationId xmlns:a16="http://schemas.microsoft.com/office/drawing/2014/main" id="{0F1C793A-16C7-A425-A638-F2A291403B31}"/>
                </a:ext>
              </a:extLst>
            </p:cNvPr>
            <p:cNvSpPr/>
            <p:nvPr/>
          </p:nvSpPr>
          <p:spPr>
            <a:xfrm>
              <a:off x="3528027" y="3640971"/>
              <a:ext cx="5302" cy="4738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4" y="0"/>
                  </a:moveTo>
                  <a:cubicBezTo>
                    <a:pt x="77" y="0"/>
                    <a:pt x="60" y="6"/>
                    <a:pt x="46" y="17"/>
                  </a:cubicBezTo>
                  <a:cubicBezTo>
                    <a:pt x="8" y="44"/>
                    <a:pt x="0" y="96"/>
                    <a:pt x="28" y="132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79" y="124"/>
                    <a:pt x="188" y="72"/>
                    <a:pt x="161" y="35"/>
                  </a:cubicBezTo>
                  <a:cubicBezTo>
                    <a:pt x="145" y="13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1194;p25">
              <a:extLst>
                <a:ext uri="{FF2B5EF4-FFF2-40B4-BE49-F238E27FC236}">
                  <a16:creationId xmlns:a16="http://schemas.microsoft.com/office/drawing/2014/main" id="{F4E28C36-C61D-B109-4854-C45890A4AA37}"/>
                </a:ext>
              </a:extLst>
            </p:cNvPr>
            <p:cNvSpPr/>
            <p:nvPr/>
          </p:nvSpPr>
          <p:spPr>
            <a:xfrm>
              <a:off x="3534260" y="3649572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10" y="44"/>
                    <a:pt x="1" y="95"/>
                    <a:pt x="28" y="132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2" y="124"/>
                    <a:pt x="189" y="72"/>
                    <a:pt x="162" y="34"/>
                  </a:cubicBezTo>
                  <a:cubicBezTo>
                    <a:pt x="145" y="12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1195;p25">
              <a:extLst>
                <a:ext uri="{FF2B5EF4-FFF2-40B4-BE49-F238E27FC236}">
                  <a16:creationId xmlns:a16="http://schemas.microsoft.com/office/drawing/2014/main" id="{33D168A2-2032-1F96-8DDA-91FA85B05925}"/>
                </a:ext>
              </a:extLst>
            </p:cNvPr>
            <p:cNvSpPr/>
            <p:nvPr/>
          </p:nvSpPr>
          <p:spPr>
            <a:xfrm>
              <a:off x="3540577" y="3658146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8" y="44"/>
                    <a:pt x="1" y="95"/>
                    <a:pt x="28" y="132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1"/>
                    <a:pt x="143" y="150"/>
                  </a:cubicBezTo>
                  <a:cubicBezTo>
                    <a:pt x="180" y="124"/>
                    <a:pt x="188" y="72"/>
                    <a:pt x="161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" name="Google Shape;1196;p25">
              <a:extLst>
                <a:ext uri="{FF2B5EF4-FFF2-40B4-BE49-F238E27FC236}">
                  <a16:creationId xmlns:a16="http://schemas.microsoft.com/office/drawing/2014/main" id="{550F00FF-7967-2247-3EDA-7DAD2D564B76}"/>
                </a:ext>
              </a:extLst>
            </p:cNvPr>
            <p:cNvSpPr/>
            <p:nvPr/>
          </p:nvSpPr>
          <p:spPr>
            <a:xfrm>
              <a:off x="3546810" y="3666748"/>
              <a:ext cx="5358" cy="4738"/>
            </a:xfrm>
            <a:custGeom>
              <a:avLst/>
              <a:gdLst/>
              <a:ahLst/>
              <a:cxnLst/>
              <a:rect l="l" t="t" r="r" b="b"/>
              <a:pathLst>
                <a:path w="190" h="168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4"/>
                    <a:pt x="1" y="96"/>
                    <a:pt x="29" y="133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2" y="124"/>
                    <a:pt x="189" y="72"/>
                    <a:pt x="162" y="36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1197;p25">
              <a:extLst>
                <a:ext uri="{FF2B5EF4-FFF2-40B4-BE49-F238E27FC236}">
                  <a16:creationId xmlns:a16="http://schemas.microsoft.com/office/drawing/2014/main" id="{6337A159-2F1D-A257-BFFC-DFE45F43BF81}"/>
                </a:ext>
              </a:extLst>
            </p:cNvPr>
            <p:cNvSpPr/>
            <p:nvPr/>
          </p:nvSpPr>
          <p:spPr>
            <a:xfrm>
              <a:off x="3553099" y="3675349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6" y="1"/>
                  </a:moveTo>
                  <a:cubicBezTo>
                    <a:pt x="79" y="1"/>
                    <a:pt x="61" y="6"/>
                    <a:pt x="47" y="17"/>
                  </a:cubicBezTo>
                  <a:cubicBezTo>
                    <a:pt x="9" y="45"/>
                    <a:pt x="1" y="95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81" y="123"/>
                    <a:pt x="190" y="72"/>
                    <a:pt x="162" y="35"/>
                  </a:cubicBezTo>
                  <a:cubicBezTo>
                    <a:pt x="146" y="12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1198;p25">
              <a:extLst>
                <a:ext uri="{FF2B5EF4-FFF2-40B4-BE49-F238E27FC236}">
                  <a16:creationId xmlns:a16="http://schemas.microsoft.com/office/drawing/2014/main" id="{6A472DDA-E3A4-D705-2027-3B393A49D425}"/>
                </a:ext>
              </a:extLst>
            </p:cNvPr>
            <p:cNvSpPr/>
            <p:nvPr/>
          </p:nvSpPr>
          <p:spPr>
            <a:xfrm>
              <a:off x="3559416" y="3683923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1"/>
                  </a:moveTo>
                  <a:cubicBezTo>
                    <a:pt x="78" y="1"/>
                    <a:pt x="60" y="6"/>
                    <a:pt x="45" y="17"/>
                  </a:cubicBezTo>
                  <a:cubicBezTo>
                    <a:pt x="8" y="45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2"/>
                    <a:pt x="143" y="151"/>
                  </a:cubicBezTo>
                  <a:cubicBezTo>
                    <a:pt x="179" y="123"/>
                    <a:pt x="187" y="72"/>
                    <a:pt x="161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1199;p25">
              <a:extLst>
                <a:ext uri="{FF2B5EF4-FFF2-40B4-BE49-F238E27FC236}">
                  <a16:creationId xmlns:a16="http://schemas.microsoft.com/office/drawing/2014/main" id="{8C20EE3C-1D2F-E98E-49A7-7FD0FC92ED76}"/>
                </a:ext>
              </a:extLst>
            </p:cNvPr>
            <p:cNvSpPr/>
            <p:nvPr/>
          </p:nvSpPr>
          <p:spPr>
            <a:xfrm>
              <a:off x="3565649" y="3692525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0"/>
                  </a:moveTo>
                  <a:cubicBezTo>
                    <a:pt x="78" y="0"/>
                    <a:pt x="61" y="5"/>
                    <a:pt x="46" y="16"/>
                  </a:cubicBezTo>
                  <a:cubicBezTo>
                    <a:pt x="9" y="44"/>
                    <a:pt x="1" y="95"/>
                    <a:pt x="28" y="132"/>
                  </a:cubicBezTo>
                  <a:cubicBezTo>
                    <a:pt x="45" y="154"/>
                    <a:pt x="69" y="166"/>
                    <a:pt x="94" y="166"/>
                  </a:cubicBezTo>
                  <a:cubicBezTo>
                    <a:pt x="111" y="166"/>
                    <a:pt x="129" y="161"/>
                    <a:pt x="144" y="150"/>
                  </a:cubicBezTo>
                  <a:cubicBezTo>
                    <a:pt x="181" y="122"/>
                    <a:pt x="189" y="71"/>
                    <a:pt x="161" y="34"/>
                  </a:cubicBezTo>
                  <a:cubicBezTo>
                    <a:pt x="145" y="12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1200;p25">
              <a:extLst>
                <a:ext uri="{FF2B5EF4-FFF2-40B4-BE49-F238E27FC236}">
                  <a16:creationId xmlns:a16="http://schemas.microsoft.com/office/drawing/2014/main" id="{DEAD7774-DDB9-291E-C888-A9DA026582B7}"/>
                </a:ext>
              </a:extLst>
            </p:cNvPr>
            <p:cNvSpPr/>
            <p:nvPr/>
          </p:nvSpPr>
          <p:spPr>
            <a:xfrm>
              <a:off x="3571966" y="3701098"/>
              <a:ext cx="5274" cy="4710"/>
            </a:xfrm>
            <a:custGeom>
              <a:avLst/>
              <a:gdLst/>
              <a:ahLst/>
              <a:cxnLst/>
              <a:rect l="l" t="t" r="r" b="b"/>
              <a:pathLst>
                <a:path w="187" h="167" extrusionOk="0">
                  <a:moveTo>
                    <a:pt x="94" y="0"/>
                  </a:moveTo>
                  <a:cubicBezTo>
                    <a:pt x="77" y="0"/>
                    <a:pt x="60" y="5"/>
                    <a:pt x="45" y="16"/>
                  </a:cubicBezTo>
                  <a:cubicBezTo>
                    <a:pt x="8" y="44"/>
                    <a:pt x="0" y="96"/>
                    <a:pt x="28" y="132"/>
                  </a:cubicBezTo>
                  <a:cubicBezTo>
                    <a:pt x="44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3" y="151"/>
                  </a:cubicBezTo>
                  <a:cubicBezTo>
                    <a:pt x="179" y="124"/>
                    <a:pt x="186" y="71"/>
                    <a:pt x="161" y="35"/>
                  </a:cubicBezTo>
                  <a:cubicBezTo>
                    <a:pt x="144" y="12"/>
                    <a:pt x="119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1201;p25">
              <a:extLst>
                <a:ext uri="{FF2B5EF4-FFF2-40B4-BE49-F238E27FC236}">
                  <a16:creationId xmlns:a16="http://schemas.microsoft.com/office/drawing/2014/main" id="{4803E8F9-E960-59B4-7DF0-48AEFDA34977}"/>
                </a:ext>
              </a:extLst>
            </p:cNvPr>
            <p:cNvSpPr/>
            <p:nvPr/>
          </p:nvSpPr>
          <p:spPr>
            <a:xfrm>
              <a:off x="3508059" y="3629210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0" y="95"/>
                    <a:pt x="28" y="133"/>
                  </a:cubicBezTo>
                  <a:cubicBezTo>
                    <a:pt x="44" y="155"/>
                    <a:pt x="70" y="167"/>
                    <a:pt x="95" y="167"/>
                  </a:cubicBezTo>
                  <a:cubicBezTo>
                    <a:pt x="112" y="167"/>
                    <a:pt x="129" y="161"/>
                    <a:pt x="143" y="150"/>
                  </a:cubicBezTo>
                  <a:cubicBezTo>
                    <a:pt x="181" y="123"/>
                    <a:pt x="190" y="72"/>
                    <a:pt x="162" y="35"/>
                  </a:cubicBezTo>
                  <a:cubicBezTo>
                    <a:pt x="146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1202;p25">
              <a:extLst>
                <a:ext uri="{FF2B5EF4-FFF2-40B4-BE49-F238E27FC236}">
                  <a16:creationId xmlns:a16="http://schemas.microsoft.com/office/drawing/2014/main" id="{0B7F231A-6F60-D78D-FB13-E7D10B15B93A}"/>
                </a:ext>
              </a:extLst>
            </p:cNvPr>
            <p:cNvSpPr/>
            <p:nvPr/>
          </p:nvSpPr>
          <p:spPr>
            <a:xfrm>
              <a:off x="3514349" y="3637784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5"/>
                    <a:pt x="1" y="95"/>
                    <a:pt x="28" y="133"/>
                  </a:cubicBezTo>
                  <a:cubicBezTo>
                    <a:pt x="45" y="155"/>
                    <a:pt x="69" y="167"/>
                    <a:pt x="94" y="167"/>
                  </a:cubicBezTo>
                  <a:cubicBezTo>
                    <a:pt x="112" y="167"/>
                    <a:pt x="129" y="162"/>
                    <a:pt x="144" y="150"/>
                  </a:cubicBezTo>
                  <a:cubicBezTo>
                    <a:pt x="181" y="124"/>
                    <a:pt x="188" y="72"/>
                    <a:pt x="162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1203;p25">
              <a:extLst>
                <a:ext uri="{FF2B5EF4-FFF2-40B4-BE49-F238E27FC236}">
                  <a16:creationId xmlns:a16="http://schemas.microsoft.com/office/drawing/2014/main" id="{B2C88725-E299-D32F-C497-CA6F9F599F3D}"/>
                </a:ext>
              </a:extLst>
            </p:cNvPr>
            <p:cNvSpPr/>
            <p:nvPr/>
          </p:nvSpPr>
          <p:spPr>
            <a:xfrm>
              <a:off x="3520610" y="3646385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0"/>
                  </a:moveTo>
                  <a:cubicBezTo>
                    <a:pt x="77" y="0"/>
                    <a:pt x="60" y="5"/>
                    <a:pt x="45" y="16"/>
                  </a:cubicBezTo>
                  <a:cubicBezTo>
                    <a:pt x="9" y="44"/>
                    <a:pt x="0" y="94"/>
                    <a:pt x="28" y="132"/>
                  </a:cubicBezTo>
                  <a:cubicBezTo>
                    <a:pt x="44" y="154"/>
                    <a:pt x="69" y="166"/>
                    <a:pt x="94" y="166"/>
                  </a:cubicBezTo>
                  <a:cubicBezTo>
                    <a:pt x="111" y="166"/>
                    <a:pt x="128" y="161"/>
                    <a:pt x="143" y="150"/>
                  </a:cubicBezTo>
                  <a:cubicBezTo>
                    <a:pt x="181" y="124"/>
                    <a:pt x="189" y="71"/>
                    <a:pt x="161" y="34"/>
                  </a:cubicBezTo>
                  <a:cubicBezTo>
                    <a:pt x="144" y="12"/>
                    <a:pt x="119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1204;p25">
              <a:extLst>
                <a:ext uri="{FF2B5EF4-FFF2-40B4-BE49-F238E27FC236}">
                  <a16:creationId xmlns:a16="http://schemas.microsoft.com/office/drawing/2014/main" id="{9DA5BA20-BE69-55EB-5ABB-CCD2D5013803}"/>
                </a:ext>
              </a:extLst>
            </p:cNvPr>
            <p:cNvSpPr/>
            <p:nvPr/>
          </p:nvSpPr>
          <p:spPr>
            <a:xfrm>
              <a:off x="3526899" y="3654959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4" y="0"/>
                  </a:moveTo>
                  <a:cubicBezTo>
                    <a:pt x="78" y="0"/>
                    <a:pt x="61" y="5"/>
                    <a:pt x="46" y="16"/>
                  </a:cubicBezTo>
                  <a:cubicBezTo>
                    <a:pt x="8" y="44"/>
                    <a:pt x="1" y="96"/>
                    <a:pt x="28" y="132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0" y="124"/>
                    <a:pt x="189" y="71"/>
                    <a:pt x="162" y="35"/>
                  </a:cubicBezTo>
                  <a:cubicBezTo>
                    <a:pt x="145" y="12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1205;p25">
              <a:extLst>
                <a:ext uri="{FF2B5EF4-FFF2-40B4-BE49-F238E27FC236}">
                  <a16:creationId xmlns:a16="http://schemas.microsoft.com/office/drawing/2014/main" id="{F0419459-BD30-6DC9-12C3-A999F865A37D}"/>
                </a:ext>
              </a:extLst>
            </p:cNvPr>
            <p:cNvSpPr/>
            <p:nvPr/>
          </p:nvSpPr>
          <p:spPr>
            <a:xfrm>
              <a:off x="3533188" y="3663533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9" y="45"/>
                    <a:pt x="0" y="96"/>
                    <a:pt x="28" y="133"/>
                  </a:cubicBezTo>
                  <a:cubicBezTo>
                    <a:pt x="44" y="155"/>
                    <a:pt x="69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0" y="124"/>
                    <a:pt x="188" y="73"/>
                    <a:pt x="161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1206;p25">
              <a:extLst>
                <a:ext uri="{FF2B5EF4-FFF2-40B4-BE49-F238E27FC236}">
                  <a16:creationId xmlns:a16="http://schemas.microsoft.com/office/drawing/2014/main" id="{4476A2E3-F63E-2264-FBB2-29E8B5A3D577}"/>
                </a:ext>
              </a:extLst>
            </p:cNvPr>
            <p:cNvSpPr/>
            <p:nvPr/>
          </p:nvSpPr>
          <p:spPr>
            <a:xfrm>
              <a:off x="3539421" y="3672163"/>
              <a:ext cx="5387" cy="4710"/>
            </a:xfrm>
            <a:custGeom>
              <a:avLst/>
              <a:gdLst/>
              <a:ahLst/>
              <a:cxnLst/>
              <a:rect l="l" t="t" r="r" b="b"/>
              <a:pathLst>
                <a:path w="191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10" y="44"/>
                    <a:pt x="1" y="95"/>
                    <a:pt x="28" y="132"/>
                  </a:cubicBezTo>
                  <a:cubicBezTo>
                    <a:pt x="45" y="155"/>
                    <a:pt x="69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1" y="122"/>
                    <a:pt x="190" y="72"/>
                    <a:pt x="162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1207;p25">
              <a:extLst>
                <a:ext uri="{FF2B5EF4-FFF2-40B4-BE49-F238E27FC236}">
                  <a16:creationId xmlns:a16="http://schemas.microsoft.com/office/drawing/2014/main" id="{BA08327D-283F-C57D-B550-C9CBAAB16CE0}"/>
                </a:ext>
              </a:extLst>
            </p:cNvPr>
            <p:cNvSpPr/>
            <p:nvPr/>
          </p:nvSpPr>
          <p:spPr>
            <a:xfrm>
              <a:off x="3545738" y="3680736"/>
              <a:ext cx="5302" cy="4738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4" y="1"/>
                  </a:moveTo>
                  <a:cubicBezTo>
                    <a:pt x="77" y="1"/>
                    <a:pt x="60" y="6"/>
                    <a:pt x="46" y="17"/>
                  </a:cubicBezTo>
                  <a:cubicBezTo>
                    <a:pt x="8" y="44"/>
                    <a:pt x="0" y="96"/>
                    <a:pt x="28" y="132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79" y="124"/>
                    <a:pt x="188" y="72"/>
                    <a:pt x="161" y="35"/>
                  </a:cubicBezTo>
                  <a:cubicBezTo>
                    <a:pt x="145" y="13"/>
                    <a:pt x="11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1208;p25">
              <a:extLst>
                <a:ext uri="{FF2B5EF4-FFF2-40B4-BE49-F238E27FC236}">
                  <a16:creationId xmlns:a16="http://schemas.microsoft.com/office/drawing/2014/main" id="{F6BFFF12-E989-8AAE-0000-F6A3BD1346B9}"/>
                </a:ext>
              </a:extLst>
            </p:cNvPr>
            <p:cNvSpPr/>
            <p:nvPr/>
          </p:nvSpPr>
          <p:spPr>
            <a:xfrm>
              <a:off x="3551971" y="3689338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10" y="44"/>
                    <a:pt x="1" y="95"/>
                    <a:pt x="28" y="133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2" y="123"/>
                    <a:pt x="189" y="72"/>
                    <a:pt x="162" y="35"/>
                  </a:cubicBezTo>
                  <a:cubicBezTo>
                    <a:pt x="145" y="12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1209;p25">
              <a:extLst>
                <a:ext uri="{FF2B5EF4-FFF2-40B4-BE49-F238E27FC236}">
                  <a16:creationId xmlns:a16="http://schemas.microsoft.com/office/drawing/2014/main" id="{E4BB1BB8-0B1F-188A-C090-638F4BDA6E63}"/>
                </a:ext>
              </a:extLst>
            </p:cNvPr>
            <p:cNvSpPr/>
            <p:nvPr/>
          </p:nvSpPr>
          <p:spPr>
            <a:xfrm>
              <a:off x="3558288" y="3697911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8" y="45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9" y="161"/>
                    <a:pt x="144" y="150"/>
                  </a:cubicBezTo>
                  <a:cubicBezTo>
                    <a:pt x="180" y="123"/>
                    <a:pt x="188" y="72"/>
                    <a:pt x="161" y="35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1210;p25">
              <a:extLst>
                <a:ext uri="{FF2B5EF4-FFF2-40B4-BE49-F238E27FC236}">
                  <a16:creationId xmlns:a16="http://schemas.microsoft.com/office/drawing/2014/main" id="{6632644E-FEBE-5DFE-DB55-F5F62CBE25D5}"/>
                </a:ext>
              </a:extLst>
            </p:cNvPr>
            <p:cNvSpPr/>
            <p:nvPr/>
          </p:nvSpPr>
          <p:spPr>
            <a:xfrm>
              <a:off x="3564521" y="3706485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1" y="95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82" y="125"/>
                    <a:pt x="189" y="72"/>
                    <a:pt x="162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1211;p25">
              <a:extLst>
                <a:ext uri="{FF2B5EF4-FFF2-40B4-BE49-F238E27FC236}">
                  <a16:creationId xmlns:a16="http://schemas.microsoft.com/office/drawing/2014/main" id="{70CC2086-8973-C93E-3575-B9206FF1FF73}"/>
                </a:ext>
              </a:extLst>
            </p:cNvPr>
            <p:cNvSpPr/>
            <p:nvPr/>
          </p:nvSpPr>
          <p:spPr>
            <a:xfrm>
              <a:off x="3500670" y="3634597"/>
              <a:ext cx="5358" cy="4738"/>
            </a:xfrm>
            <a:custGeom>
              <a:avLst/>
              <a:gdLst/>
              <a:ahLst/>
              <a:cxnLst/>
              <a:rect l="l" t="t" r="r" b="b"/>
              <a:pathLst>
                <a:path w="190" h="168" extrusionOk="0">
                  <a:moveTo>
                    <a:pt x="94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4"/>
                    <a:pt x="1" y="96"/>
                    <a:pt x="28" y="132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0" y="124"/>
                    <a:pt x="189" y="72"/>
                    <a:pt x="162" y="35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" name="Google Shape;1212;p25">
              <a:extLst>
                <a:ext uri="{FF2B5EF4-FFF2-40B4-BE49-F238E27FC236}">
                  <a16:creationId xmlns:a16="http://schemas.microsoft.com/office/drawing/2014/main" id="{3BA16987-D4C8-DC84-6A75-56A594487BFF}"/>
                </a:ext>
              </a:extLst>
            </p:cNvPr>
            <p:cNvSpPr/>
            <p:nvPr/>
          </p:nvSpPr>
          <p:spPr>
            <a:xfrm>
              <a:off x="3506960" y="3643199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9" y="44"/>
                    <a:pt x="0" y="95"/>
                    <a:pt x="28" y="133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0" y="124"/>
                    <a:pt x="188" y="72"/>
                    <a:pt x="161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1213;p25">
              <a:extLst>
                <a:ext uri="{FF2B5EF4-FFF2-40B4-BE49-F238E27FC236}">
                  <a16:creationId xmlns:a16="http://schemas.microsoft.com/office/drawing/2014/main" id="{1276FEDE-8C0F-06E7-F537-B812EEB14A62}"/>
                </a:ext>
              </a:extLst>
            </p:cNvPr>
            <p:cNvSpPr/>
            <p:nvPr/>
          </p:nvSpPr>
          <p:spPr>
            <a:xfrm>
              <a:off x="3513249" y="3651772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0" y="6"/>
                    <a:pt x="45" y="17"/>
                  </a:cubicBezTo>
                  <a:cubicBezTo>
                    <a:pt x="8" y="44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1"/>
                    <a:pt x="143" y="150"/>
                  </a:cubicBezTo>
                  <a:cubicBezTo>
                    <a:pt x="180" y="124"/>
                    <a:pt x="188" y="72"/>
                    <a:pt x="161" y="35"/>
                  </a:cubicBezTo>
                  <a:cubicBezTo>
                    <a:pt x="144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1214;p25">
              <a:extLst>
                <a:ext uri="{FF2B5EF4-FFF2-40B4-BE49-F238E27FC236}">
                  <a16:creationId xmlns:a16="http://schemas.microsoft.com/office/drawing/2014/main" id="{C865D785-E246-9D34-182E-8EBBDF13F8D0}"/>
                </a:ext>
              </a:extLst>
            </p:cNvPr>
            <p:cNvSpPr/>
            <p:nvPr/>
          </p:nvSpPr>
          <p:spPr>
            <a:xfrm>
              <a:off x="3519510" y="3660346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4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1" y="95"/>
                    <a:pt x="28" y="133"/>
                  </a:cubicBezTo>
                  <a:cubicBezTo>
                    <a:pt x="45" y="155"/>
                    <a:pt x="69" y="167"/>
                    <a:pt x="94" y="167"/>
                  </a:cubicBezTo>
                  <a:cubicBezTo>
                    <a:pt x="111" y="167"/>
                    <a:pt x="129" y="161"/>
                    <a:pt x="144" y="150"/>
                  </a:cubicBezTo>
                  <a:cubicBezTo>
                    <a:pt x="181" y="125"/>
                    <a:pt x="188" y="72"/>
                    <a:pt x="161" y="35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" name="Google Shape;1215;p25">
              <a:extLst>
                <a:ext uri="{FF2B5EF4-FFF2-40B4-BE49-F238E27FC236}">
                  <a16:creationId xmlns:a16="http://schemas.microsoft.com/office/drawing/2014/main" id="{C75BB6D4-1F2D-E6D2-23C3-BB87ED8E736C}"/>
                </a:ext>
              </a:extLst>
            </p:cNvPr>
            <p:cNvSpPr/>
            <p:nvPr/>
          </p:nvSpPr>
          <p:spPr>
            <a:xfrm>
              <a:off x="3525742" y="3668919"/>
              <a:ext cx="5387" cy="4738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95" y="1"/>
                  </a:moveTo>
                  <a:cubicBezTo>
                    <a:pt x="78" y="1"/>
                    <a:pt x="62" y="6"/>
                    <a:pt x="47" y="17"/>
                  </a:cubicBezTo>
                  <a:cubicBezTo>
                    <a:pt x="10" y="45"/>
                    <a:pt x="1" y="96"/>
                    <a:pt x="29" y="133"/>
                  </a:cubicBezTo>
                  <a:cubicBezTo>
                    <a:pt x="45" y="155"/>
                    <a:pt x="71" y="168"/>
                    <a:pt x="96" y="168"/>
                  </a:cubicBezTo>
                  <a:cubicBezTo>
                    <a:pt x="113" y="168"/>
                    <a:pt x="130" y="162"/>
                    <a:pt x="144" y="151"/>
                  </a:cubicBezTo>
                  <a:cubicBezTo>
                    <a:pt x="182" y="125"/>
                    <a:pt x="190" y="72"/>
                    <a:pt x="163" y="36"/>
                  </a:cubicBezTo>
                  <a:cubicBezTo>
                    <a:pt x="146" y="13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1216;p25">
              <a:extLst>
                <a:ext uri="{FF2B5EF4-FFF2-40B4-BE49-F238E27FC236}">
                  <a16:creationId xmlns:a16="http://schemas.microsoft.com/office/drawing/2014/main" id="{6DC1E593-BD8B-4AB3-43D5-219E567CA0FC}"/>
                </a:ext>
              </a:extLst>
            </p:cNvPr>
            <p:cNvSpPr/>
            <p:nvPr/>
          </p:nvSpPr>
          <p:spPr>
            <a:xfrm>
              <a:off x="3532060" y="3677549"/>
              <a:ext cx="5302" cy="4738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5"/>
                    <a:pt x="1" y="96"/>
                    <a:pt x="28" y="133"/>
                  </a:cubicBezTo>
                  <a:cubicBezTo>
                    <a:pt x="45" y="155"/>
                    <a:pt x="69" y="167"/>
                    <a:pt x="94" y="167"/>
                  </a:cubicBezTo>
                  <a:cubicBezTo>
                    <a:pt x="111" y="167"/>
                    <a:pt x="129" y="162"/>
                    <a:pt x="144" y="151"/>
                  </a:cubicBezTo>
                  <a:cubicBezTo>
                    <a:pt x="181" y="123"/>
                    <a:pt x="188" y="72"/>
                    <a:pt x="161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1217;p25">
              <a:extLst>
                <a:ext uri="{FF2B5EF4-FFF2-40B4-BE49-F238E27FC236}">
                  <a16:creationId xmlns:a16="http://schemas.microsoft.com/office/drawing/2014/main" id="{43350D2B-96AB-11D4-8D40-2C5C00A361B9}"/>
                </a:ext>
              </a:extLst>
            </p:cNvPr>
            <p:cNvSpPr/>
            <p:nvPr/>
          </p:nvSpPr>
          <p:spPr>
            <a:xfrm>
              <a:off x="3538321" y="3686151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0"/>
                  </a:moveTo>
                  <a:cubicBezTo>
                    <a:pt x="77" y="0"/>
                    <a:pt x="60" y="5"/>
                    <a:pt x="45" y="16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4"/>
                    <a:pt x="69" y="166"/>
                    <a:pt x="94" y="166"/>
                  </a:cubicBezTo>
                  <a:cubicBezTo>
                    <a:pt x="111" y="166"/>
                    <a:pt x="128" y="161"/>
                    <a:pt x="143" y="150"/>
                  </a:cubicBezTo>
                  <a:cubicBezTo>
                    <a:pt x="181" y="122"/>
                    <a:pt x="188" y="72"/>
                    <a:pt x="161" y="34"/>
                  </a:cubicBezTo>
                  <a:cubicBezTo>
                    <a:pt x="144" y="12"/>
                    <a:pt x="119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1218;p25">
              <a:extLst>
                <a:ext uri="{FF2B5EF4-FFF2-40B4-BE49-F238E27FC236}">
                  <a16:creationId xmlns:a16="http://schemas.microsoft.com/office/drawing/2014/main" id="{7A052300-6490-C0DB-00B9-92F09F121AA1}"/>
                </a:ext>
              </a:extLst>
            </p:cNvPr>
            <p:cNvSpPr/>
            <p:nvPr/>
          </p:nvSpPr>
          <p:spPr>
            <a:xfrm>
              <a:off x="3544610" y="3694725"/>
              <a:ext cx="5358" cy="4738"/>
            </a:xfrm>
            <a:custGeom>
              <a:avLst/>
              <a:gdLst/>
              <a:ahLst/>
              <a:cxnLst/>
              <a:rect l="l" t="t" r="r" b="b"/>
              <a:pathLst>
                <a:path w="190" h="168" extrusionOk="0">
                  <a:moveTo>
                    <a:pt x="94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8" y="44"/>
                    <a:pt x="1" y="96"/>
                    <a:pt x="28" y="132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0" y="123"/>
                    <a:pt x="189" y="72"/>
                    <a:pt x="162" y="35"/>
                  </a:cubicBezTo>
                  <a:cubicBezTo>
                    <a:pt x="145" y="13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1219;p25">
              <a:extLst>
                <a:ext uri="{FF2B5EF4-FFF2-40B4-BE49-F238E27FC236}">
                  <a16:creationId xmlns:a16="http://schemas.microsoft.com/office/drawing/2014/main" id="{EE173040-FB28-5C88-8791-C4A6EF0E5963}"/>
                </a:ext>
              </a:extLst>
            </p:cNvPr>
            <p:cNvSpPr/>
            <p:nvPr/>
          </p:nvSpPr>
          <p:spPr>
            <a:xfrm>
              <a:off x="3550899" y="3703326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6"/>
                    <a:pt x="45" y="17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4"/>
                    <a:pt x="69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0" y="124"/>
                    <a:pt x="188" y="72"/>
                    <a:pt x="161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1220;p25">
              <a:extLst>
                <a:ext uri="{FF2B5EF4-FFF2-40B4-BE49-F238E27FC236}">
                  <a16:creationId xmlns:a16="http://schemas.microsoft.com/office/drawing/2014/main" id="{B5AF402C-5BF8-E00A-274C-9638D110D598}"/>
                </a:ext>
              </a:extLst>
            </p:cNvPr>
            <p:cNvSpPr/>
            <p:nvPr/>
          </p:nvSpPr>
          <p:spPr>
            <a:xfrm>
              <a:off x="3557132" y="3711900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6" y="0"/>
                  </a:moveTo>
                  <a:cubicBezTo>
                    <a:pt x="79" y="0"/>
                    <a:pt x="62" y="6"/>
                    <a:pt x="47" y="17"/>
                  </a:cubicBezTo>
                  <a:cubicBezTo>
                    <a:pt x="10" y="44"/>
                    <a:pt x="1" y="95"/>
                    <a:pt x="28" y="132"/>
                  </a:cubicBezTo>
                  <a:cubicBezTo>
                    <a:pt x="45" y="155"/>
                    <a:pt x="69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81" y="124"/>
                    <a:pt x="189" y="72"/>
                    <a:pt x="162" y="34"/>
                  </a:cubicBezTo>
                  <a:cubicBezTo>
                    <a:pt x="145" y="12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1221;p25">
              <a:extLst>
                <a:ext uri="{FF2B5EF4-FFF2-40B4-BE49-F238E27FC236}">
                  <a16:creationId xmlns:a16="http://schemas.microsoft.com/office/drawing/2014/main" id="{ABFB957E-B2EB-7904-26C6-F92D39DBFE71}"/>
                </a:ext>
              </a:extLst>
            </p:cNvPr>
            <p:cNvSpPr/>
            <p:nvPr/>
          </p:nvSpPr>
          <p:spPr>
            <a:xfrm>
              <a:off x="3493281" y="3640012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5"/>
                    <a:pt x="47" y="16"/>
                  </a:cubicBezTo>
                  <a:cubicBezTo>
                    <a:pt x="10" y="44"/>
                    <a:pt x="1" y="95"/>
                    <a:pt x="28" y="132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1" y="122"/>
                    <a:pt x="188" y="71"/>
                    <a:pt x="163" y="34"/>
                  </a:cubicBezTo>
                  <a:cubicBezTo>
                    <a:pt x="146" y="12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1222;p25">
              <a:extLst>
                <a:ext uri="{FF2B5EF4-FFF2-40B4-BE49-F238E27FC236}">
                  <a16:creationId xmlns:a16="http://schemas.microsoft.com/office/drawing/2014/main" id="{B821A4B5-1846-2410-EFC1-5AFCB8F9557B}"/>
                </a:ext>
              </a:extLst>
            </p:cNvPr>
            <p:cNvSpPr/>
            <p:nvPr/>
          </p:nvSpPr>
          <p:spPr>
            <a:xfrm>
              <a:off x="3499570" y="3648585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0"/>
                  </a:moveTo>
                  <a:cubicBezTo>
                    <a:pt x="77" y="0"/>
                    <a:pt x="60" y="6"/>
                    <a:pt x="45" y="16"/>
                  </a:cubicBezTo>
                  <a:cubicBezTo>
                    <a:pt x="8" y="44"/>
                    <a:pt x="0" y="96"/>
                    <a:pt x="28" y="132"/>
                  </a:cubicBezTo>
                  <a:cubicBezTo>
                    <a:pt x="44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3" y="151"/>
                  </a:cubicBezTo>
                  <a:cubicBezTo>
                    <a:pt x="180" y="124"/>
                    <a:pt x="189" y="72"/>
                    <a:pt x="161" y="35"/>
                  </a:cubicBezTo>
                  <a:cubicBezTo>
                    <a:pt x="144" y="13"/>
                    <a:pt x="119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1223;p25">
              <a:extLst>
                <a:ext uri="{FF2B5EF4-FFF2-40B4-BE49-F238E27FC236}">
                  <a16:creationId xmlns:a16="http://schemas.microsoft.com/office/drawing/2014/main" id="{9BE10020-9BAC-2E73-765B-D27A09E283F2}"/>
                </a:ext>
              </a:extLst>
            </p:cNvPr>
            <p:cNvSpPr/>
            <p:nvPr/>
          </p:nvSpPr>
          <p:spPr>
            <a:xfrm>
              <a:off x="3505831" y="3657187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10" y="44"/>
                    <a:pt x="1" y="95"/>
                    <a:pt x="28" y="132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1" y="123"/>
                    <a:pt x="189" y="72"/>
                    <a:pt x="162" y="34"/>
                  </a:cubicBezTo>
                  <a:cubicBezTo>
                    <a:pt x="145" y="12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1224;p25">
              <a:extLst>
                <a:ext uri="{FF2B5EF4-FFF2-40B4-BE49-F238E27FC236}">
                  <a16:creationId xmlns:a16="http://schemas.microsoft.com/office/drawing/2014/main" id="{1E6E9305-4193-9888-C1B3-70D97C289F4D}"/>
                </a:ext>
              </a:extLst>
            </p:cNvPr>
            <p:cNvSpPr/>
            <p:nvPr/>
          </p:nvSpPr>
          <p:spPr>
            <a:xfrm>
              <a:off x="3512149" y="3665761"/>
              <a:ext cx="5274" cy="4710"/>
            </a:xfrm>
            <a:custGeom>
              <a:avLst/>
              <a:gdLst/>
              <a:ahLst/>
              <a:cxnLst/>
              <a:rect l="l" t="t" r="r" b="b"/>
              <a:pathLst>
                <a:path w="187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8" y="44"/>
                    <a:pt x="0" y="95"/>
                    <a:pt x="28" y="132"/>
                  </a:cubicBezTo>
                  <a:cubicBezTo>
                    <a:pt x="44" y="155"/>
                    <a:pt x="69" y="166"/>
                    <a:pt x="94" y="166"/>
                  </a:cubicBezTo>
                  <a:cubicBezTo>
                    <a:pt x="111" y="166"/>
                    <a:pt x="129" y="161"/>
                    <a:pt x="144" y="150"/>
                  </a:cubicBezTo>
                  <a:cubicBezTo>
                    <a:pt x="179" y="124"/>
                    <a:pt x="187" y="72"/>
                    <a:pt x="161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1225;p25">
              <a:extLst>
                <a:ext uri="{FF2B5EF4-FFF2-40B4-BE49-F238E27FC236}">
                  <a16:creationId xmlns:a16="http://schemas.microsoft.com/office/drawing/2014/main" id="{644CA8C2-13D9-1D22-0DA6-675C60868A56}"/>
                </a:ext>
              </a:extLst>
            </p:cNvPr>
            <p:cNvSpPr/>
            <p:nvPr/>
          </p:nvSpPr>
          <p:spPr>
            <a:xfrm>
              <a:off x="3518382" y="3674334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4"/>
                    <a:pt x="1" y="95"/>
                    <a:pt x="28" y="132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82" y="125"/>
                    <a:pt x="189" y="72"/>
                    <a:pt x="162" y="34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1226;p25">
              <a:extLst>
                <a:ext uri="{FF2B5EF4-FFF2-40B4-BE49-F238E27FC236}">
                  <a16:creationId xmlns:a16="http://schemas.microsoft.com/office/drawing/2014/main" id="{D626FF85-91AB-B1C4-A1AA-A55669E52467}"/>
                </a:ext>
              </a:extLst>
            </p:cNvPr>
            <p:cNvSpPr/>
            <p:nvPr/>
          </p:nvSpPr>
          <p:spPr>
            <a:xfrm>
              <a:off x="3524671" y="3682964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0" y="95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80" y="123"/>
                    <a:pt x="188" y="72"/>
                    <a:pt x="161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1227;p25">
              <a:extLst>
                <a:ext uri="{FF2B5EF4-FFF2-40B4-BE49-F238E27FC236}">
                  <a16:creationId xmlns:a16="http://schemas.microsoft.com/office/drawing/2014/main" id="{568AF704-1C00-F2C0-72C1-EC70BCF52583}"/>
                </a:ext>
              </a:extLst>
            </p:cNvPr>
            <p:cNvSpPr/>
            <p:nvPr/>
          </p:nvSpPr>
          <p:spPr>
            <a:xfrm>
              <a:off x="3530932" y="3691538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6" y="1"/>
                  </a:moveTo>
                  <a:cubicBezTo>
                    <a:pt x="79" y="1"/>
                    <a:pt x="61" y="6"/>
                    <a:pt x="46" y="17"/>
                  </a:cubicBezTo>
                  <a:cubicBezTo>
                    <a:pt x="9" y="45"/>
                    <a:pt x="1" y="95"/>
                    <a:pt x="29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0"/>
                  </a:cubicBezTo>
                  <a:cubicBezTo>
                    <a:pt x="181" y="123"/>
                    <a:pt x="189" y="72"/>
                    <a:pt x="162" y="35"/>
                  </a:cubicBezTo>
                  <a:cubicBezTo>
                    <a:pt x="145" y="12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1228;p25">
              <a:extLst>
                <a:ext uri="{FF2B5EF4-FFF2-40B4-BE49-F238E27FC236}">
                  <a16:creationId xmlns:a16="http://schemas.microsoft.com/office/drawing/2014/main" id="{6C0FCFED-2C0B-B8FD-B5DC-542D5AE93141}"/>
                </a:ext>
              </a:extLst>
            </p:cNvPr>
            <p:cNvSpPr/>
            <p:nvPr/>
          </p:nvSpPr>
          <p:spPr>
            <a:xfrm>
              <a:off x="3537221" y="3700139"/>
              <a:ext cx="5302" cy="4682"/>
            </a:xfrm>
            <a:custGeom>
              <a:avLst/>
              <a:gdLst/>
              <a:ahLst/>
              <a:cxnLst/>
              <a:rect l="l" t="t" r="r" b="b"/>
              <a:pathLst>
                <a:path w="188" h="166" extrusionOk="0">
                  <a:moveTo>
                    <a:pt x="94" y="0"/>
                  </a:moveTo>
                  <a:cubicBezTo>
                    <a:pt x="78" y="0"/>
                    <a:pt x="61" y="5"/>
                    <a:pt x="46" y="16"/>
                  </a:cubicBezTo>
                  <a:cubicBezTo>
                    <a:pt x="9" y="44"/>
                    <a:pt x="1" y="94"/>
                    <a:pt x="28" y="132"/>
                  </a:cubicBezTo>
                  <a:cubicBezTo>
                    <a:pt x="45" y="154"/>
                    <a:pt x="69" y="166"/>
                    <a:pt x="94" y="166"/>
                  </a:cubicBezTo>
                  <a:cubicBezTo>
                    <a:pt x="111" y="166"/>
                    <a:pt x="129" y="161"/>
                    <a:pt x="144" y="150"/>
                  </a:cubicBezTo>
                  <a:cubicBezTo>
                    <a:pt x="181" y="122"/>
                    <a:pt x="188" y="71"/>
                    <a:pt x="161" y="34"/>
                  </a:cubicBezTo>
                  <a:cubicBezTo>
                    <a:pt x="145" y="12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1229;p25">
              <a:extLst>
                <a:ext uri="{FF2B5EF4-FFF2-40B4-BE49-F238E27FC236}">
                  <a16:creationId xmlns:a16="http://schemas.microsoft.com/office/drawing/2014/main" id="{C284BC4E-BD3C-F765-A0E1-459DA8915EE5}"/>
                </a:ext>
              </a:extLst>
            </p:cNvPr>
            <p:cNvSpPr/>
            <p:nvPr/>
          </p:nvSpPr>
          <p:spPr>
            <a:xfrm>
              <a:off x="3543454" y="3708713"/>
              <a:ext cx="5387" cy="4710"/>
            </a:xfrm>
            <a:custGeom>
              <a:avLst/>
              <a:gdLst/>
              <a:ahLst/>
              <a:cxnLst/>
              <a:rect l="l" t="t" r="r" b="b"/>
              <a:pathLst>
                <a:path w="191" h="167" extrusionOk="0">
                  <a:moveTo>
                    <a:pt x="95" y="0"/>
                  </a:moveTo>
                  <a:cubicBezTo>
                    <a:pt x="78" y="0"/>
                    <a:pt x="61" y="5"/>
                    <a:pt x="46" y="16"/>
                  </a:cubicBezTo>
                  <a:cubicBezTo>
                    <a:pt x="10" y="44"/>
                    <a:pt x="1" y="96"/>
                    <a:pt x="29" y="132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3" y="167"/>
                    <a:pt x="129" y="162"/>
                    <a:pt x="144" y="151"/>
                  </a:cubicBezTo>
                  <a:cubicBezTo>
                    <a:pt x="182" y="124"/>
                    <a:pt x="190" y="71"/>
                    <a:pt x="162" y="35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1230;p25">
              <a:extLst>
                <a:ext uri="{FF2B5EF4-FFF2-40B4-BE49-F238E27FC236}">
                  <a16:creationId xmlns:a16="http://schemas.microsoft.com/office/drawing/2014/main" id="{1AC0564D-5A7F-CA27-1082-54D6386E54DF}"/>
                </a:ext>
              </a:extLst>
            </p:cNvPr>
            <p:cNvSpPr/>
            <p:nvPr/>
          </p:nvSpPr>
          <p:spPr>
            <a:xfrm>
              <a:off x="3549771" y="3717287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5"/>
                    <a:pt x="1" y="96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1" y="124"/>
                    <a:pt x="188" y="73"/>
                    <a:pt x="161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" name="Google Shape;1231;p25">
              <a:extLst>
                <a:ext uri="{FF2B5EF4-FFF2-40B4-BE49-F238E27FC236}">
                  <a16:creationId xmlns:a16="http://schemas.microsoft.com/office/drawing/2014/main" id="{016B5E13-4B87-76DF-EDD8-40752C443CF7}"/>
                </a:ext>
              </a:extLst>
            </p:cNvPr>
            <p:cNvSpPr/>
            <p:nvPr/>
          </p:nvSpPr>
          <p:spPr>
            <a:xfrm>
              <a:off x="3745045" y="3456075"/>
              <a:ext cx="5358" cy="4682"/>
            </a:xfrm>
            <a:custGeom>
              <a:avLst/>
              <a:gdLst/>
              <a:ahLst/>
              <a:cxnLst/>
              <a:rect l="l" t="t" r="r" b="b"/>
              <a:pathLst>
                <a:path w="190" h="166" extrusionOk="0">
                  <a:moveTo>
                    <a:pt x="95" y="0"/>
                  </a:moveTo>
                  <a:cubicBezTo>
                    <a:pt x="78" y="0"/>
                    <a:pt x="61" y="5"/>
                    <a:pt x="46" y="16"/>
                  </a:cubicBezTo>
                  <a:cubicBezTo>
                    <a:pt x="9" y="44"/>
                    <a:pt x="1" y="94"/>
                    <a:pt x="28" y="132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49"/>
                  </a:cubicBezTo>
                  <a:cubicBezTo>
                    <a:pt x="182" y="122"/>
                    <a:pt x="189" y="71"/>
                    <a:pt x="162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" name="Google Shape;1232;p25">
              <a:extLst>
                <a:ext uri="{FF2B5EF4-FFF2-40B4-BE49-F238E27FC236}">
                  <a16:creationId xmlns:a16="http://schemas.microsoft.com/office/drawing/2014/main" id="{B3032BAA-167A-B435-2EEA-D9B9D4FAB0DC}"/>
                </a:ext>
              </a:extLst>
            </p:cNvPr>
            <p:cNvSpPr/>
            <p:nvPr/>
          </p:nvSpPr>
          <p:spPr>
            <a:xfrm>
              <a:off x="3751334" y="3464649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4" y="0"/>
                  </a:moveTo>
                  <a:cubicBezTo>
                    <a:pt x="78" y="0"/>
                    <a:pt x="61" y="5"/>
                    <a:pt x="47" y="16"/>
                  </a:cubicBezTo>
                  <a:cubicBezTo>
                    <a:pt x="9" y="44"/>
                    <a:pt x="0" y="94"/>
                    <a:pt x="28" y="132"/>
                  </a:cubicBezTo>
                  <a:cubicBezTo>
                    <a:pt x="44" y="154"/>
                    <a:pt x="69" y="166"/>
                    <a:pt x="94" y="166"/>
                  </a:cubicBezTo>
                  <a:cubicBezTo>
                    <a:pt x="111" y="166"/>
                    <a:pt x="129" y="161"/>
                    <a:pt x="144" y="150"/>
                  </a:cubicBezTo>
                  <a:cubicBezTo>
                    <a:pt x="180" y="124"/>
                    <a:pt x="188" y="71"/>
                    <a:pt x="161" y="35"/>
                  </a:cubicBezTo>
                  <a:cubicBezTo>
                    <a:pt x="145" y="12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1233;p25">
              <a:extLst>
                <a:ext uri="{FF2B5EF4-FFF2-40B4-BE49-F238E27FC236}">
                  <a16:creationId xmlns:a16="http://schemas.microsoft.com/office/drawing/2014/main" id="{2B40960C-6337-A305-5E43-7E41C1F18DBE}"/>
                </a:ext>
              </a:extLst>
            </p:cNvPr>
            <p:cNvSpPr/>
            <p:nvPr/>
          </p:nvSpPr>
          <p:spPr>
            <a:xfrm>
              <a:off x="3757623" y="3473222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1"/>
                  </a:moveTo>
                  <a:cubicBezTo>
                    <a:pt x="78" y="1"/>
                    <a:pt x="60" y="6"/>
                    <a:pt x="45" y="17"/>
                  </a:cubicBezTo>
                  <a:cubicBezTo>
                    <a:pt x="8" y="45"/>
                    <a:pt x="0" y="96"/>
                    <a:pt x="28" y="133"/>
                  </a:cubicBezTo>
                  <a:cubicBezTo>
                    <a:pt x="44" y="155"/>
                    <a:pt x="69" y="167"/>
                    <a:pt x="95" y="167"/>
                  </a:cubicBezTo>
                  <a:cubicBezTo>
                    <a:pt x="111" y="167"/>
                    <a:pt x="128" y="162"/>
                    <a:pt x="143" y="151"/>
                  </a:cubicBezTo>
                  <a:cubicBezTo>
                    <a:pt x="180" y="124"/>
                    <a:pt x="188" y="73"/>
                    <a:pt x="161" y="35"/>
                  </a:cubicBezTo>
                  <a:cubicBezTo>
                    <a:pt x="144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" name="Google Shape;1234;p25">
              <a:extLst>
                <a:ext uri="{FF2B5EF4-FFF2-40B4-BE49-F238E27FC236}">
                  <a16:creationId xmlns:a16="http://schemas.microsoft.com/office/drawing/2014/main" id="{FA4F1163-6124-CC26-8157-C1C3B9955C52}"/>
                </a:ext>
              </a:extLst>
            </p:cNvPr>
            <p:cNvSpPr/>
            <p:nvPr/>
          </p:nvSpPr>
          <p:spPr>
            <a:xfrm>
              <a:off x="3763884" y="3481824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5"/>
                    <a:pt x="46" y="16"/>
                  </a:cubicBezTo>
                  <a:cubicBezTo>
                    <a:pt x="9" y="44"/>
                    <a:pt x="1" y="95"/>
                    <a:pt x="28" y="132"/>
                  </a:cubicBezTo>
                  <a:cubicBezTo>
                    <a:pt x="45" y="155"/>
                    <a:pt x="69" y="166"/>
                    <a:pt x="94" y="166"/>
                  </a:cubicBezTo>
                  <a:cubicBezTo>
                    <a:pt x="111" y="166"/>
                    <a:pt x="129" y="161"/>
                    <a:pt x="144" y="150"/>
                  </a:cubicBezTo>
                  <a:cubicBezTo>
                    <a:pt x="180" y="123"/>
                    <a:pt x="188" y="72"/>
                    <a:pt x="161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" name="Google Shape;1235;p25">
              <a:extLst>
                <a:ext uri="{FF2B5EF4-FFF2-40B4-BE49-F238E27FC236}">
                  <a16:creationId xmlns:a16="http://schemas.microsoft.com/office/drawing/2014/main" id="{E65211C6-977B-46F0-DB25-9DAE09F6CC61}"/>
                </a:ext>
              </a:extLst>
            </p:cNvPr>
            <p:cNvSpPr/>
            <p:nvPr/>
          </p:nvSpPr>
          <p:spPr>
            <a:xfrm>
              <a:off x="3770145" y="3490397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4" y="0"/>
                  </a:moveTo>
                  <a:cubicBezTo>
                    <a:pt x="77" y="0"/>
                    <a:pt x="60" y="6"/>
                    <a:pt x="45" y="17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5"/>
                    <a:pt x="69" y="166"/>
                    <a:pt x="94" y="166"/>
                  </a:cubicBezTo>
                  <a:cubicBezTo>
                    <a:pt x="111" y="166"/>
                    <a:pt x="128" y="161"/>
                    <a:pt x="143" y="150"/>
                  </a:cubicBezTo>
                  <a:cubicBezTo>
                    <a:pt x="181" y="125"/>
                    <a:pt x="190" y="72"/>
                    <a:pt x="161" y="34"/>
                  </a:cubicBezTo>
                  <a:cubicBezTo>
                    <a:pt x="144" y="12"/>
                    <a:pt x="119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" name="Google Shape;1236;p25">
              <a:extLst>
                <a:ext uri="{FF2B5EF4-FFF2-40B4-BE49-F238E27FC236}">
                  <a16:creationId xmlns:a16="http://schemas.microsoft.com/office/drawing/2014/main" id="{BE89C962-B9A2-49CD-161A-6DFBDCE667BD}"/>
                </a:ext>
              </a:extLst>
            </p:cNvPr>
            <p:cNvSpPr/>
            <p:nvPr/>
          </p:nvSpPr>
          <p:spPr>
            <a:xfrm>
              <a:off x="3776434" y="3499027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8" y="44"/>
                    <a:pt x="1" y="95"/>
                    <a:pt x="28" y="131"/>
                  </a:cubicBezTo>
                  <a:cubicBezTo>
                    <a:pt x="45" y="154"/>
                    <a:pt x="70" y="166"/>
                    <a:pt x="96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0" y="123"/>
                    <a:pt x="188" y="72"/>
                    <a:pt x="162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1237;p25">
              <a:extLst>
                <a:ext uri="{FF2B5EF4-FFF2-40B4-BE49-F238E27FC236}">
                  <a16:creationId xmlns:a16="http://schemas.microsoft.com/office/drawing/2014/main" id="{C34787CC-2D68-E85D-CCED-0CA6C3C2E302}"/>
                </a:ext>
              </a:extLst>
            </p:cNvPr>
            <p:cNvSpPr/>
            <p:nvPr/>
          </p:nvSpPr>
          <p:spPr>
            <a:xfrm>
              <a:off x="3782695" y="3507601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0" y="6"/>
                    <a:pt x="45" y="17"/>
                  </a:cubicBezTo>
                  <a:cubicBezTo>
                    <a:pt x="9" y="44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1"/>
                    <a:pt x="143" y="150"/>
                  </a:cubicBezTo>
                  <a:cubicBezTo>
                    <a:pt x="181" y="123"/>
                    <a:pt x="189" y="72"/>
                    <a:pt x="161" y="35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1238;p25">
              <a:extLst>
                <a:ext uri="{FF2B5EF4-FFF2-40B4-BE49-F238E27FC236}">
                  <a16:creationId xmlns:a16="http://schemas.microsoft.com/office/drawing/2014/main" id="{3DCC255B-CB57-1E7C-EEDE-E6442AEF4BDD}"/>
                </a:ext>
              </a:extLst>
            </p:cNvPr>
            <p:cNvSpPr/>
            <p:nvPr/>
          </p:nvSpPr>
          <p:spPr>
            <a:xfrm>
              <a:off x="3788985" y="3516174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5"/>
                    <a:pt x="1" y="95"/>
                    <a:pt x="28" y="133"/>
                  </a:cubicBezTo>
                  <a:cubicBezTo>
                    <a:pt x="45" y="155"/>
                    <a:pt x="69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80" y="123"/>
                    <a:pt x="189" y="72"/>
                    <a:pt x="162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1239;p25">
              <a:extLst>
                <a:ext uri="{FF2B5EF4-FFF2-40B4-BE49-F238E27FC236}">
                  <a16:creationId xmlns:a16="http://schemas.microsoft.com/office/drawing/2014/main" id="{00247807-8260-B0E2-F259-876BA23AE041}"/>
                </a:ext>
              </a:extLst>
            </p:cNvPr>
            <p:cNvSpPr/>
            <p:nvPr/>
          </p:nvSpPr>
          <p:spPr>
            <a:xfrm>
              <a:off x="3795274" y="3524748"/>
              <a:ext cx="5302" cy="4738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4" y="1"/>
                  </a:moveTo>
                  <a:cubicBezTo>
                    <a:pt x="77" y="1"/>
                    <a:pt x="60" y="6"/>
                    <a:pt x="45" y="17"/>
                  </a:cubicBezTo>
                  <a:cubicBezTo>
                    <a:pt x="9" y="45"/>
                    <a:pt x="0" y="96"/>
                    <a:pt x="28" y="133"/>
                  </a:cubicBezTo>
                  <a:cubicBezTo>
                    <a:pt x="45" y="155"/>
                    <a:pt x="70" y="168"/>
                    <a:pt x="95" y="168"/>
                  </a:cubicBezTo>
                  <a:cubicBezTo>
                    <a:pt x="112" y="168"/>
                    <a:pt x="129" y="162"/>
                    <a:pt x="144" y="151"/>
                  </a:cubicBezTo>
                  <a:cubicBezTo>
                    <a:pt x="180" y="124"/>
                    <a:pt x="188" y="72"/>
                    <a:pt x="161" y="36"/>
                  </a:cubicBezTo>
                  <a:cubicBezTo>
                    <a:pt x="145" y="13"/>
                    <a:pt x="11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1240;p25">
              <a:extLst>
                <a:ext uri="{FF2B5EF4-FFF2-40B4-BE49-F238E27FC236}">
                  <a16:creationId xmlns:a16="http://schemas.microsoft.com/office/drawing/2014/main" id="{706B6201-DEAC-7CB8-4E10-D5D624BFAAE7}"/>
                </a:ext>
              </a:extLst>
            </p:cNvPr>
            <p:cNvSpPr/>
            <p:nvPr/>
          </p:nvSpPr>
          <p:spPr>
            <a:xfrm>
              <a:off x="3801506" y="3533350"/>
              <a:ext cx="5387" cy="4710"/>
            </a:xfrm>
            <a:custGeom>
              <a:avLst/>
              <a:gdLst/>
              <a:ahLst/>
              <a:cxnLst/>
              <a:rect l="l" t="t" r="r" b="b"/>
              <a:pathLst>
                <a:path w="191" h="167" extrusionOk="0">
                  <a:moveTo>
                    <a:pt x="96" y="1"/>
                  </a:moveTo>
                  <a:cubicBezTo>
                    <a:pt x="79" y="1"/>
                    <a:pt x="62" y="6"/>
                    <a:pt x="47" y="17"/>
                  </a:cubicBezTo>
                  <a:cubicBezTo>
                    <a:pt x="10" y="45"/>
                    <a:pt x="1" y="95"/>
                    <a:pt x="28" y="133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3" y="167"/>
                    <a:pt x="130" y="162"/>
                    <a:pt x="144" y="151"/>
                  </a:cubicBezTo>
                  <a:cubicBezTo>
                    <a:pt x="181" y="124"/>
                    <a:pt x="190" y="72"/>
                    <a:pt x="163" y="35"/>
                  </a:cubicBezTo>
                  <a:cubicBezTo>
                    <a:pt x="146" y="13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1241;p25">
              <a:extLst>
                <a:ext uri="{FF2B5EF4-FFF2-40B4-BE49-F238E27FC236}">
                  <a16:creationId xmlns:a16="http://schemas.microsoft.com/office/drawing/2014/main" id="{4AE0D152-321F-9159-B83D-A396DDBE5929}"/>
                </a:ext>
              </a:extLst>
            </p:cNvPr>
            <p:cNvSpPr/>
            <p:nvPr/>
          </p:nvSpPr>
          <p:spPr>
            <a:xfrm>
              <a:off x="3737656" y="3461462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10" y="44"/>
                    <a:pt x="1" y="95"/>
                    <a:pt x="28" y="133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0" y="123"/>
                    <a:pt x="188" y="72"/>
                    <a:pt x="162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1242;p25">
              <a:extLst>
                <a:ext uri="{FF2B5EF4-FFF2-40B4-BE49-F238E27FC236}">
                  <a16:creationId xmlns:a16="http://schemas.microsoft.com/office/drawing/2014/main" id="{BFB6D6D8-3CF3-DF4E-6C55-015BB74A3543}"/>
                </a:ext>
              </a:extLst>
            </p:cNvPr>
            <p:cNvSpPr/>
            <p:nvPr/>
          </p:nvSpPr>
          <p:spPr>
            <a:xfrm>
              <a:off x="3743945" y="3470035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1"/>
                  </a:moveTo>
                  <a:cubicBezTo>
                    <a:pt x="77" y="1"/>
                    <a:pt x="60" y="6"/>
                    <a:pt x="45" y="17"/>
                  </a:cubicBezTo>
                  <a:cubicBezTo>
                    <a:pt x="8" y="44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1"/>
                    <a:pt x="143" y="150"/>
                  </a:cubicBezTo>
                  <a:cubicBezTo>
                    <a:pt x="180" y="124"/>
                    <a:pt x="189" y="72"/>
                    <a:pt x="161" y="35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1243;p25">
              <a:extLst>
                <a:ext uri="{FF2B5EF4-FFF2-40B4-BE49-F238E27FC236}">
                  <a16:creationId xmlns:a16="http://schemas.microsoft.com/office/drawing/2014/main" id="{D95E693C-CB30-88F9-A9C8-0A46EA52F441}"/>
                </a:ext>
              </a:extLst>
            </p:cNvPr>
            <p:cNvSpPr/>
            <p:nvPr/>
          </p:nvSpPr>
          <p:spPr>
            <a:xfrm>
              <a:off x="3750206" y="3478609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10" y="45"/>
                    <a:pt x="1" y="95"/>
                    <a:pt x="28" y="133"/>
                  </a:cubicBezTo>
                  <a:cubicBezTo>
                    <a:pt x="45" y="155"/>
                    <a:pt x="69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81" y="125"/>
                    <a:pt x="188" y="72"/>
                    <a:pt x="162" y="36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1244;p25">
              <a:extLst>
                <a:ext uri="{FF2B5EF4-FFF2-40B4-BE49-F238E27FC236}">
                  <a16:creationId xmlns:a16="http://schemas.microsoft.com/office/drawing/2014/main" id="{023A026F-2D88-3BFD-918C-1FBED766F276}"/>
                </a:ext>
              </a:extLst>
            </p:cNvPr>
            <p:cNvSpPr/>
            <p:nvPr/>
          </p:nvSpPr>
          <p:spPr>
            <a:xfrm>
              <a:off x="3756467" y="3487211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1"/>
                  </a:moveTo>
                  <a:cubicBezTo>
                    <a:pt x="78" y="1"/>
                    <a:pt x="61" y="6"/>
                    <a:pt x="47" y="17"/>
                  </a:cubicBezTo>
                  <a:cubicBezTo>
                    <a:pt x="9" y="45"/>
                    <a:pt x="0" y="95"/>
                    <a:pt x="28" y="133"/>
                  </a:cubicBezTo>
                  <a:cubicBezTo>
                    <a:pt x="44" y="155"/>
                    <a:pt x="70" y="167"/>
                    <a:pt x="95" y="167"/>
                  </a:cubicBezTo>
                  <a:cubicBezTo>
                    <a:pt x="112" y="167"/>
                    <a:pt x="129" y="161"/>
                    <a:pt x="143" y="151"/>
                  </a:cubicBezTo>
                  <a:cubicBezTo>
                    <a:pt x="181" y="124"/>
                    <a:pt x="190" y="72"/>
                    <a:pt x="162" y="35"/>
                  </a:cubicBezTo>
                  <a:cubicBezTo>
                    <a:pt x="146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1245;p25">
              <a:extLst>
                <a:ext uri="{FF2B5EF4-FFF2-40B4-BE49-F238E27FC236}">
                  <a16:creationId xmlns:a16="http://schemas.microsoft.com/office/drawing/2014/main" id="{31839A39-B2AF-2BF1-91B0-80C8FF1EBB1A}"/>
                </a:ext>
              </a:extLst>
            </p:cNvPr>
            <p:cNvSpPr/>
            <p:nvPr/>
          </p:nvSpPr>
          <p:spPr>
            <a:xfrm>
              <a:off x="3762756" y="3495784"/>
              <a:ext cx="5358" cy="4738"/>
            </a:xfrm>
            <a:custGeom>
              <a:avLst/>
              <a:gdLst/>
              <a:ahLst/>
              <a:cxnLst/>
              <a:rect l="l" t="t" r="r" b="b"/>
              <a:pathLst>
                <a:path w="190" h="168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1" y="95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2" y="124"/>
                    <a:pt x="189" y="72"/>
                    <a:pt x="162" y="35"/>
                  </a:cubicBezTo>
                  <a:cubicBezTo>
                    <a:pt x="145" y="13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1246;p25">
              <a:extLst>
                <a:ext uri="{FF2B5EF4-FFF2-40B4-BE49-F238E27FC236}">
                  <a16:creationId xmlns:a16="http://schemas.microsoft.com/office/drawing/2014/main" id="{2A9EB430-E756-5087-09BB-248DB27422B0}"/>
                </a:ext>
              </a:extLst>
            </p:cNvPr>
            <p:cNvSpPr/>
            <p:nvPr/>
          </p:nvSpPr>
          <p:spPr>
            <a:xfrm>
              <a:off x="3769045" y="3504414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6"/>
                    <a:pt x="47" y="16"/>
                  </a:cubicBezTo>
                  <a:cubicBezTo>
                    <a:pt x="9" y="44"/>
                    <a:pt x="0" y="96"/>
                    <a:pt x="28" y="132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3" y="167"/>
                    <a:pt x="129" y="162"/>
                    <a:pt x="144" y="151"/>
                  </a:cubicBezTo>
                  <a:cubicBezTo>
                    <a:pt x="180" y="123"/>
                    <a:pt x="188" y="72"/>
                    <a:pt x="162" y="35"/>
                  </a:cubicBezTo>
                  <a:cubicBezTo>
                    <a:pt x="146" y="13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1247;p25">
              <a:extLst>
                <a:ext uri="{FF2B5EF4-FFF2-40B4-BE49-F238E27FC236}">
                  <a16:creationId xmlns:a16="http://schemas.microsoft.com/office/drawing/2014/main" id="{9460558F-D2AE-A8A8-6B08-23F9359DE327}"/>
                </a:ext>
              </a:extLst>
            </p:cNvPr>
            <p:cNvSpPr/>
            <p:nvPr/>
          </p:nvSpPr>
          <p:spPr>
            <a:xfrm>
              <a:off x="3775335" y="3513016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0" y="6"/>
                    <a:pt x="45" y="17"/>
                  </a:cubicBezTo>
                  <a:cubicBezTo>
                    <a:pt x="8" y="44"/>
                    <a:pt x="0" y="95"/>
                    <a:pt x="28" y="132"/>
                  </a:cubicBezTo>
                  <a:cubicBezTo>
                    <a:pt x="44" y="154"/>
                    <a:pt x="69" y="166"/>
                    <a:pt x="95" y="166"/>
                  </a:cubicBezTo>
                  <a:cubicBezTo>
                    <a:pt x="111" y="166"/>
                    <a:pt x="128" y="161"/>
                    <a:pt x="143" y="150"/>
                  </a:cubicBezTo>
                  <a:cubicBezTo>
                    <a:pt x="180" y="122"/>
                    <a:pt x="188" y="72"/>
                    <a:pt x="161" y="34"/>
                  </a:cubicBezTo>
                  <a:cubicBezTo>
                    <a:pt x="144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1248;p25">
              <a:extLst>
                <a:ext uri="{FF2B5EF4-FFF2-40B4-BE49-F238E27FC236}">
                  <a16:creationId xmlns:a16="http://schemas.microsoft.com/office/drawing/2014/main" id="{1D5C8DE3-53C8-1269-E755-1B836071E0B4}"/>
                </a:ext>
              </a:extLst>
            </p:cNvPr>
            <p:cNvSpPr/>
            <p:nvPr/>
          </p:nvSpPr>
          <p:spPr>
            <a:xfrm>
              <a:off x="3781595" y="3521589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9" y="44"/>
                    <a:pt x="1" y="95"/>
                    <a:pt x="28" y="132"/>
                  </a:cubicBezTo>
                  <a:cubicBezTo>
                    <a:pt x="45" y="155"/>
                    <a:pt x="69" y="166"/>
                    <a:pt x="94" y="166"/>
                  </a:cubicBezTo>
                  <a:cubicBezTo>
                    <a:pt x="111" y="166"/>
                    <a:pt x="129" y="161"/>
                    <a:pt x="144" y="150"/>
                  </a:cubicBezTo>
                  <a:cubicBezTo>
                    <a:pt x="180" y="122"/>
                    <a:pt x="188" y="72"/>
                    <a:pt x="161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1249;p25">
              <a:extLst>
                <a:ext uri="{FF2B5EF4-FFF2-40B4-BE49-F238E27FC236}">
                  <a16:creationId xmlns:a16="http://schemas.microsoft.com/office/drawing/2014/main" id="{C222A7C6-D81A-90C7-BFBC-10868C6B0ABA}"/>
                </a:ext>
              </a:extLst>
            </p:cNvPr>
            <p:cNvSpPr/>
            <p:nvPr/>
          </p:nvSpPr>
          <p:spPr>
            <a:xfrm>
              <a:off x="3787828" y="3530163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1"/>
                  </a:moveTo>
                  <a:cubicBezTo>
                    <a:pt x="78" y="1"/>
                    <a:pt x="62" y="6"/>
                    <a:pt x="47" y="17"/>
                  </a:cubicBezTo>
                  <a:cubicBezTo>
                    <a:pt x="10" y="44"/>
                    <a:pt x="1" y="95"/>
                    <a:pt x="29" y="132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82" y="125"/>
                    <a:pt x="189" y="72"/>
                    <a:pt x="162" y="34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1250;p25">
              <a:extLst>
                <a:ext uri="{FF2B5EF4-FFF2-40B4-BE49-F238E27FC236}">
                  <a16:creationId xmlns:a16="http://schemas.microsoft.com/office/drawing/2014/main" id="{2FA42A0A-C48A-6B3F-4371-3DB8F00DC86D}"/>
                </a:ext>
              </a:extLst>
            </p:cNvPr>
            <p:cNvSpPr/>
            <p:nvPr/>
          </p:nvSpPr>
          <p:spPr>
            <a:xfrm>
              <a:off x="3794146" y="3538736"/>
              <a:ext cx="5302" cy="4738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4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4"/>
                    <a:pt x="1" y="96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1" y="125"/>
                    <a:pt x="188" y="72"/>
                    <a:pt x="161" y="36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1251;p25">
              <a:extLst>
                <a:ext uri="{FF2B5EF4-FFF2-40B4-BE49-F238E27FC236}">
                  <a16:creationId xmlns:a16="http://schemas.microsoft.com/office/drawing/2014/main" id="{882D0459-89C1-7378-5286-9E6A78455BB3}"/>
                </a:ext>
              </a:extLst>
            </p:cNvPr>
            <p:cNvSpPr/>
            <p:nvPr/>
          </p:nvSpPr>
          <p:spPr>
            <a:xfrm>
              <a:off x="3730267" y="3466877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1" y="5"/>
                    <a:pt x="46" y="17"/>
                  </a:cubicBezTo>
                  <a:cubicBezTo>
                    <a:pt x="8" y="44"/>
                    <a:pt x="1" y="95"/>
                    <a:pt x="28" y="132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0" y="122"/>
                    <a:pt x="189" y="71"/>
                    <a:pt x="161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1252;p25">
              <a:extLst>
                <a:ext uri="{FF2B5EF4-FFF2-40B4-BE49-F238E27FC236}">
                  <a16:creationId xmlns:a16="http://schemas.microsoft.com/office/drawing/2014/main" id="{77708806-3756-A67D-85F3-D72B41509BC4}"/>
                </a:ext>
              </a:extLst>
            </p:cNvPr>
            <p:cNvSpPr/>
            <p:nvPr/>
          </p:nvSpPr>
          <p:spPr>
            <a:xfrm>
              <a:off x="3736556" y="3475450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0" y="6"/>
                    <a:pt x="45" y="17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4"/>
                    <a:pt x="69" y="166"/>
                    <a:pt x="95" y="166"/>
                  </a:cubicBezTo>
                  <a:cubicBezTo>
                    <a:pt x="111" y="166"/>
                    <a:pt x="128" y="161"/>
                    <a:pt x="143" y="150"/>
                  </a:cubicBezTo>
                  <a:cubicBezTo>
                    <a:pt x="181" y="124"/>
                    <a:pt x="188" y="72"/>
                    <a:pt x="161" y="34"/>
                  </a:cubicBezTo>
                  <a:cubicBezTo>
                    <a:pt x="144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1253;p25">
              <a:extLst>
                <a:ext uri="{FF2B5EF4-FFF2-40B4-BE49-F238E27FC236}">
                  <a16:creationId xmlns:a16="http://schemas.microsoft.com/office/drawing/2014/main" id="{EAFAD1D0-4751-8626-9921-04455F1775BC}"/>
                </a:ext>
              </a:extLst>
            </p:cNvPr>
            <p:cNvSpPr/>
            <p:nvPr/>
          </p:nvSpPr>
          <p:spPr>
            <a:xfrm>
              <a:off x="3742845" y="3484024"/>
              <a:ext cx="5274" cy="4710"/>
            </a:xfrm>
            <a:custGeom>
              <a:avLst/>
              <a:gdLst/>
              <a:ahLst/>
              <a:cxnLst/>
              <a:rect l="l" t="t" r="r" b="b"/>
              <a:pathLst>
                <a:path w="187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4"/>
                    <a:pt x="1" y="95"/>
                    <a:pt x="28" y="132"/>
                  </a:cubicBezTo>
                  <a:cubicBezTo>
                    <a:pt x="45" y="155"/>
                    <a:pt x="69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79" y="124"/>
                    <a:pt x="187" y="72"/>
                    <a:pt x="162" y="34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1254;p25">
              <a:extLst>
                <a:ext uri="{FF2B5EF4-FFF2-40B4-BE49-F238E27FC236}">
                  <a16:creationId xmlns:a16="http://schemas.microsoft.com/office/drawing/2014/main" id="{A21B8F18-8A7E-F3E6-7475-ECDC8EBEB239}"/>
                </a:ext>
              </a:extLst>
            </p:cNvPr>
            <p:cNvSpPr/>
            <p:nvPr/>
          </p:nvSpPr>
          <p:spPr>
            <a:xfrm>
              <a:off x="3749106" y="3492597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1"/>
                  </a:moveTo>
                  <a:cubicBezTo>
                    <a:pt x="77" y="1"/>
                    <a:pt x="60" y="6"/>
                    <a:pt x="45" y="17"/>
                  </a:cubicBezTo>
                  <a:cubicBezTo>
                    <a:pt x="8" y="44"/>
                    <a:pt x="0" y="95"/>
                    <a:pt x="28" y="132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1"/>
                    <a:pt x="143" y="150"/>
                  </a:cubicBezTo>
                  <a:cubicBezTo>
                    <a:pt x="181" y="125"/>
                    <a:pt x="189" y="72"/>
                    <a:pt x="161" y="36"/>
                  </a:cubicBezTo>
                  <a:cubicBezTo>
                    <a:pt x="144" y="13"/>
                    <a:pt x="11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1255;p25">
              <a:extLst>
                <a:ext uri="{FF2B5EF4-FFF2-40B4-BE49-F238E27FC236}">
                  <a16:creationId xmlns:a16="http://schemas.microsoft.com/office/drawing/2014/main" id="{88EC1C13-B7D5-0592-D2CC-E8276682F83B}"/>
                </a:ext>
              </a:extLst>
            </p:cNvPr>
            <p:cNvSpPr/>
            <p:nvPr/>
          </p:nvSpPr>
          <p:spPr>
            <a:xfrm>
              <a:off x="3755367" y="3501199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10" y="45"/>
                    <a:pt x="1" y="95"/>
                    <a:pt x="28" y="133"/>
                  </a:cubicBezTo>
                  <a:cubicBezTo>
                    <a:pt x="45" y="155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0" y="124"/>
                    <a:pt x="188" y="72"/>
                    <a:pt x="162" y="35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1256;p25">
              <a:extLst>
                <a:ext uri="{FF2B5EF4-FFF2-40B4-BE49-F238E27FC236}">
                  <a16:creationId xmlns:a16="http://schemas.microsoft.com/office/drawing/2014/main" id="{D87594FC-BF6C-FBA9-1011-6F99123E6708}"/>
                </a:ext>
              </a:extLst>
            </p:cNvPr>
            <p:cNvSpPr/>
            <p:nvPr/>
          </p:nvSpPr>
          <p:spPr>
            <a:xfrm>
              <a:off x="3761656" y="3509801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1"/>
                  </a:moveTo>
                  <a:cubicBezTo>
                    <a:pt x="77" y="1"/>
                    <a:pt x="60" y="6"/>
                    <a:pt x="45" y="17"/>
                  </a:cubicBezTo>
                  <a:cubicBezTo>
                    <a:pt x="8" y="45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2"/>
                    <a:pt x="143" y="150"/>
                  </a:cubicBezTo>
                  <a:cubicBezTo>
                    <a:pt x="180" y="123"/>
                    <a:pt x="189" y="72"/>
                    <a:pt x="161" y="35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1257;p25">
              <a:extLst>
                <a:ext uri="{FF2B5EF4-FFF2-40B4-BE49-F238E27FC236}">
                  <a16:creationId xmlns:a16="http://schemas.microsoft.com/office/drawing/2014/main" id="{C2548A28-AF4B-3538-E47C-E34D2CB20D25}"/>
                </a:ext>
              </a:extLst>
            </p:cNvPr>
            <p:cNvSpPr/>
            <p:nvPr/>
          </p:nvSpPr>
          <p:spPr>
            <a:xfrm>
              <a:off x="3767917" y="3518402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0"/>
                  </a:moveTo>
                  <a:cubicBezTo>
                    <a:pt x="78" y="0"/>
                    <a:pt x="61" y="5"/>
                    <a:pt x="46" y="16"/>
                  </a:cubicBezTo>
                  <a:cubicBezTo>
                    <a:pt x="10" y="44"/>
                    <a:pt x="1" y="96"/>
                    <a:pt x="28" y="132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1" y="123"/>
                    <a:pt x="188" y="71"/>
                    <a:pt x="162" y="35"/>
                  </a:cubicBezTo>
                  <a:cubicBezTo>
                    <a:pt x="145" y="12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1258;p25">
              <a:extLst>
                <a:ext uri="{FF2B5EF4-FFF2-40B4-BE49-F238E27FC236}">
                  <a16:creationId xmlns:a16="http://schemas.microsoft.com/office/drawing/2014/main" id="{28669E1C-E2E7-BB35-63DE-AE6AB1333FF6}"/>
                </a:ext>
              </a:extLst>
            </p:cNvPr>
            <p:cNvSpPr/>
            <p:nvPr/>
          </p:nvSpPr>
          <p:spPr>
            <a:xfrm>
              <a:off x="3774178" y="3526976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9" y="45"/>
                    <a:pt x="0" y="96"/>
                    <a:pt x="28" y="133"/>
                  </a:cubicBezTo>
                  <a:cubicBezTo>
                    <a:pt x="44" y="155"/>
                    <a:pt x="69" y="167"/>
                    <a:pt x="95" y="167"/>
                  </a:cubicBezTo>
                  <a:cubicBezTo>
                    <a:pt x="112" y="167"/>
                    <a:pt x="129" y="162"/>
                    <a:pt x="143" y="151"/>
                  </a:cubicBezTo>
                  <a:cubicBezTo>
                    <a:pt x="181" y="123"/>
                    <a:pt x="190" y="72"/>
                    <a:pt x="161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1259;p25">
              <a:extLst>
                <a:ext uri="{FF2B5EF4-FFF2-40B4-BE49-F238E27FC236}">
                  <a16:creationId xmlns:a16="http://schemas.microsoft.com/office/drawing/2014/main" id="{575B2B5B-552D-9E31-D52D-DB0DF6BFAB84}"/>
                </a:ext>
              </a:extLst>
            </p:cNvPr>
            <p:cNvSpPr/>
            <p:nvPr/>
          </p:nvSpPr>
          <p:spPr>
            <a:xfrm>
              <a:off x="3780467" y="3535550"/>
              <a:ext cx="5358" cy="4738"/>
            </a:xfrm>
            <a:custGeom>
              <a:avLst/>
              <a:gdLst/>
              <a:ahLst/>
              <a:cxnLst/>
              <a:rect l="l" t="t" r="r" b="b"/>
              <a:pathLst>
                <a:path w="190" h="168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1" y="96"/>
                    <a:pt x="28" y="133"/>
                  </a:cubicBezTo>
                  <a:cubicBezTo>
                    <a:pt x="45" y="156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2" y="124"/>
                    <a:pt x="189" y="73"/>
                    <a:pt x="162" y="35"/>
                  </a:cubicBezTo>
                  <a:cubicBezTo>
                    <a:pt x="145" y="13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1260;p25">
              <a:extLst>
                <a:ext uri="{FF2B5EF4-FFF2-40B4-BE49-F238E27FC236}">
                  <a16:creationId xmlns:a16="http://schemas.microsoft.com/office/drawing/2014/main" id="{4F57EA02-9068-BC16-6EF8-301A06488E1D}"/>
                </a:ext>
              </a:extLst>
            </p:cNvPr>
            <p:cNvSpPr/>
            <p:nvPr/>
          </p:nvSpPr>
          <p:spPr>
            <a:xfrm>
              <a:off x="3786757" y="3544151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6"/>
                    <a:pt x="47" y="17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5"/>
                    <a:pt x="69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0" y="125"/>
                    <a:pt x="188" y="72"/>
                    <a:pt x="162" y="34"/>
                  </a:cubicBezTo>
                  <a:cubicBezTo>
                    <a:pt x="146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1261;p25">
              <a:extLst>
                <a:ext uri="{FF2B5EF4-FFF2-40B4-BE49-F238E27FC236}">
                  <a16:creationId xmlns:a16="http://schemas.microsoft.com/office/drawing/2014/main" id="{7B15ADC3-B66F-5C10-2C94-0135EF8D2DA3}"/>
                </a:ext>
              </a:extLst>
            </p:cNvPr>
            <p:cNvSpPr/>
            <p:nvPr/>
          </p:nvSpPr>
          <p:spPr>
            <a:xfrm>
              <a:off x="3722878" y="3472263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0"/>
                  </a:moveTo>
                  <a:cubicBezTo>
                    <a:pt x="77" y="0"/>
                    <a:pt x="60" y="5"/>
                    <a:pt x="45" y="16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5" y="154"/>
                    <a:pt x="70" y="167"/>
                    <a:pt x="95" y="167"/>
                  </a:cubicBezTo>
                  <a:cubicBezTo>
                    <a:pt x="112" y="167"/>
                    <a:pt x="129" y="161"/>
                    <a:pt x="144" y="151"/>
                  </a:cubicBezTo>
                  <a:cubicBezTo>
                    <a:pt x="181" y="123"/>
                    <a:pt x="189" y="71"/>
                    <a:pt x="161" y="35"/>
                  </a:cubicBezTo>
                  <a:cubicBezTo>
                    <a:pt x="145" y="12"/>
                    <a:pt x="119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1262;p25">
              <a:extLst>
                <a:ext uri="{FF2B5EF4-FFF2-40B4-BE49-F238E27FC236}">
                  <a16:creationId xmlns:a16="http://schemas.microsoft.com/office/drawing/2014/main" id="{B4A12417-835E-813E-CC5F-1B83B2961D6D}"/>
                </a:ext>
              </a:extLst>
            </p:cNvPr>
            <p:cNvSpPr/>
            <p:nvPr/>
          </p:nvSpPr>
          <p:spPr>
            <a:xfrm>
              <a:off x="3729167" y="3480837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6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1" y="96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1" y="124"/>
                    <a:pt x="188" y="71"/>
                    <a:pt x="162" y="35"/>
                  </a:cubicBezTo>
                  <a:cubicBezTo>
                    <a:pt x="145" y="13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1263;p25">
              <a:extLst>
                <a:ext uri="{FF2B5EF4-FFF2-40B4-BE49-F238E27FC236}">
                  <a16:creationId xmlns:a16="http://schemas.microsoft.com/office/drawing/2014/main" id="{E7EA93E2-70BE-3DBF-D252-1B8BF1EEFF19}"/>
                </a:ext>
              </a:extLst>
            </p:cNvPr>
            <p:cNvSpPr/>
            <p:nvPr/>
          </p:nvSpPr>
          <p:spPr>
            <a:xfrm>
              <a:off x="3735428" y="3489410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5"/>
                    <a:pt x="0" y="96"/>
                    <a:pt x="28" y="133"/>
                  </a:cubicBezTo>
                  <a:cubicBezTo>
                    <a:pt x="45" y="155"/>
                    <a:pt x="69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1" y="124"/>
                    <a:pt x="189" y="73"/>
                    <a:pt x="161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1264;p25">
              <a:extLst>
                <a:ext uri="{FF2B5EF4-FFF2-40B4-BE49-F238E27FC236}">
                  <a16:creationId xmlns:a16="http://schemas.microsoft.com/office/drawing/2014/main" id="{D36B52D2-75E4-C9EB-19FD-52FDB66FE4BA}"/>
                </a:ext>
              </a:extLst>
            </p:cNvPr>
            <p:cNvSpPr/>
            <p:nvPr/>
          </p:nvSpPr>
          <p:spPr>
            <a:xfrm>
              <a:off x="3741689" y="3498012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9" y="0"/>
                    <a:pt x="62" y="6"/>
                    <a:pt x="47" y="16"/>
                  </a:cubicBezTo>
                  <a:cubicBezTo>
                    <a:pt x="10" y="44"/>
                    <a:pt x="1" y="95"/>
                    <a:pt x="28" y="132"/>
                  </a:cubicBezTo>
                  <a:cubicBezTo>
                    <a:pt x="45" y="155"/>
                    <a:pt x="70" y="166"/>
                    <a:pt x="95" y="166"/>
                  </a:cubicBezTo>
                  <a:cubicBezTo>
                    <a:pt x="112" y="166"/>
                    <a:pt x="130" y="161"/>
                    <a:pt x="144" y="150"/>
                  </a:cubicBezTo>
                  <a:cubicBezTo>
                    <a:pt x="182" y="123"/>
                    <a:pt x="188" y="72"/>
                    <a:pt x="163" y="34"/>
                  </a:cubicBezTo>
                  <a:cubicBezTo>
                    <a:pt x="146" y="12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1265;p25">
              <a:extLst>
                <a:ext uri="{FF2B5EF4-FFF2-40B4-BE49-F238E27FC236}">
                  <a16:creationId xmlns:a16="http://schemas.microsoft.com/office/drawing/2014/main" id="{84807A05-D68B-DBCC-788B-A73358E92E7C}"/>
                </a:ext>
              </a:extLst>
            </p:cNvPr>
            <p:cNvSpPr/>
            <p:nvPr/>
          </p:nvSpPr>
          <p:spPr>
            <a:xfrm>
              <a:off x="3748006" y="3506586"/>
              <a:ext cx="5302" cy="4738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4" y="0"/>
                  </a:moveTo>
                  <a:cubicBezTo>
                    <a:pt x="77" y="0"/>
                    <a:pt x="61" y="6"/>
                    <a:pt x="46" y="17"/>
                  </a:cubicBezTo>
                  <a:cubicBezTo>
                    <a:pt x="8" y="44"/>
                    <a:pt x="1" y="96"/>
                    <a:pt x="28" y="132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79" y="125"/>
                    <a:pt x="188" y="72"/>
                    <a:pt x="161" y="35"/>
                  </a:cubicBezTo>
                  <a:cubicBezTo>
                    <a:pt x="145" y="13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1266;p25">
              <a:extLst>
                <a:ext uri="{FF2B5EF4-FFF2-40B4-BE49-F238E27FC236}">
                  <a16:creationId xmlns:a16="http://schemas.microsoft.com/office/drawing/2014/main" id="{563E8A2E-0F7A-2A5A-4AA2-E4BF070512EC}"/>
                </a:ext>
              </a:extLst>
            </p:cNvPr>
            <p:cNvSpPr/>
            <p:nvPr/>
          </p:nvSpPr>
          <p:spPr>
            <a:xfrm>
              <a:off x="3754267" y="3515216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0" y="6"/>
                    <a:pt x="45" y="17"/>
                  </a:cubicBezTo>
                  <a:cubicBezTo>
                    <a:pt x="9" y="44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1"/>
                    <a:pt x="143" y="150"/>
                  </a:cubicBezTo>
                  <a:cubicBezTo>
                    <a:pt x="181" y="123"/>
                    <a:pt x="188" y="72"/>
                    <a:pt x="161" y="34"/>
                  </a:cubicBezTo>
                  <a:cubicBezTo>
                    <a:pt x="144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1267;p25">
              <a:extLst>
                <a:ext uri="{FF2B5EF4-FFF2-40B4-BE49-F238E27FC236}">
                  <a16:creationId xmlns:a16="http://schemas.microsoft.com/office/drawing/2014/main" id="{43E27BF4-10FA-97AE-7E09-0430421F47D9}"/>
                </a:ext>
              </a:extLst>
            </p:cNvPr>
            <p:cNvSpPr/>
            <p:nvPr/>
          </p:nvSpPr>
          <p:spPr>
            <a:xfrm>
              <a:off x="3760556" y="3523789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4"/>
                    <a:pt x="1" y="95"/>
                    <a:pt x="28" y="133"/>
                  </a:cubicBezTo>
                  <a:cubicBezTo>
                    <a:pt x="45" y="155"/>
                    <a:pt x="69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79" y="123"/>
                    <a:pt x="188" y="72"/>
                    <a:pt x="162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1268;p25">
              <a:extLst>
                <a:ext uri="{FF2B5EF4-FFF2-40B4-BE49-F238E27FC236}">
                  <a16:creationId xmlns:a16="http://schemas.microsoft.com/office/drawing/2014/main" id="{CD5131EA-EB12-6BEF-48B5-DE14C2EE4058}"/>
                </a:ext>
              </a:extLst>
            </p:cNvPr>
            <p:cNvSpPr/>
            <p:nvPr/>
          </p:nvSpPr>
          <p:spPr>
            <a:xfrm>
              <a:off x="3766817" y="3532363"/>
              <a:ext cx="5330" cy="4738"/>
            </a:xfrm>
            <a:custGeom>
              <a:avLst/>
              <a:gdLst/>
              <a:ahLst/>
              <a:cxnLst/>
              <a:rect l="l" t="t" r="r" b="b"/>
              <a:pathLst>
                <a:path w="189" h="168" extrusionOk="0">
                  <a:moveTo>
                    <a:pt x="94" y="1"/>
                  </a:moveTo>
                  <a:cubicBezTo>
                    <a:pt x="77" y="1"/>
                    <a:pt x="60" y="6"/>
                    <a:pt x="45" y="17"/>
                  </a:cubicBezTo>
                  <a:cubicBezTo>
                    <a:pt x="8" y="45"/>
                    <a:pt x="0" y="96"/>
                    <a:pt x="28" y="133"/>
                  </a:cubicBezTo>
                  <a:cubicBezTo>
                    <a:pt x="44" y="155"/>
                    <a:pt x="69" y="168"/>
                    <a:pt x="95" y="168"/>
                  </a:cubicBezTo>
                  <a:cubicBezTo>
                    <a:pt x="112" y="168"/>
                    <a:pt x="129" y="162"/>
                    <a:pt x="143" y="151"/>
                  </a:cubicBezTo>
                  <a:cubicBezTo>
                    <a:pt x="181" y="124"/>
                    <a:pt x="189" y="72"/>
                    <a:pt x="161" y="36"/>
                  </a:cubicBezTo>
                  <a:cubicBezTo>
                    <a:pt x="144" y="13"/>
                    <a:pt x="11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1269;p25">
              <a:extLst>
                <a:ext uri="{FF2B5EF4-FFF2-40B4-BE49-F238E27FC236}">
                  <a16:creationId xmlns:a16="http://schemas.microsoft.com/office/drawing/2014/main" id="{EDD8DC60-2DA5-7F4D-DE16-50C221C3E422}"/>
                </a:ext>
              </a:extLst>
            </p:cNvPr>
            <p:cNvSpPr/>
            <p:nvPr/>
          </p:nvSpPr>
          <p:spPr>
            <a:xfrm>
              <a:off x="3773078" y="3540964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1"/>
                  </a:moveTo>
                  <a:cubicBezTo>
                    <a:pt x="79" y="1"/>
                    <a:pt x="62" y="6"/>
                    <a:pt x="47" y="17"/>
                  </a:cubicBezTo>
                  <a:cubicBezTo>
                    <a:pt x="9" y="45"/>
                    <a:pt x="1" y="95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81" y="124"/>
                    <a:pt x="188" y="72"/>
                    <a:pt x="162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3" name="Google Shape;1270;p25">
              <a:extLst>
                <a:ext uri="{FF2B5EF4-FFF2-40B4-BE49-F238E27FC236}">
                  <a16:creationId xmlns:a16="http://schemas.microsoft.com/office/drawing/2014/main" id="{57C8766D-E68A-52AF-A8D2-830DDD43D62B}"/>
                </a:ext>
              </a:extLst>
            </p:cNvPr>
            <p:cNvSpPr/>
            <p:nvPr/>
          </p:nvSpPr>
          <p:spPr>
            <a:xfrm>
              <a:off x="3779367" y="3549538"/>
              <a:ext cx="5330" cy="4738"/>
            </a:xfrm>
            <a:custGeom>
              <a:avLst/>
              <a:gdLst/>
              <a:ahLst/>
              <a:cxnLst/>
              <a:rect l="l" t="t" r="r" b="b"/>
              <a:pathLst>
                <a:path w="189" h="168" extrusionOk="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2"/>
                    <a:pt x="143" y="151"/>
                  </a:cubicBezTo>
                  <a:cubicBezTo>
                    <a:pt x="180" y="124"/>
                    <a:pt x="189" y="72"/>
                    <a:pt x="161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1271;p25">
              <a:extLst>
                <a:ext uri="{FF2B5EF4-FFF2-40B4-BE49-F238E27FC236}">
                  <a16:creationId xmlns:a16="http://schemas.microsoft.com/office/drawing/2014/main" id="{3B220514-9FCC-47DC-378B-5AD5AE70E3DA}"/>
                </a:ext>
              </a:extLst>
            </p:cNvPr>
            <p:cNvSpPr/>
            <p:nvPr/>
          </p:nvSpPr>
          <p:spPr>
            <a:xfrm>
              <a:off x="3715517" y="3477650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1"/>
                  </a:moveTo>
                  <a:cubicBezTo>
                    <a:pt x="77" y="1"/>
                    <a:pt x="60" y="6"/>
                    <a:pt x="45" y="17"/>
                  </a:cubicBezTo>
                  <a:cubicBezTo>
                    <a:pt x="8" y="44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1"/>
                    <a:pt x="143" y="150"/>
                  </a:cubicBezTo>
                  <a:cubicBezTo>
                    <a:pt x="180" y="123"/>
                    <a:pt x="189" y="72"/>
                    <a:pt x="161" y="34"/>
                  </a:cubicBezTo>
                  <a:cubicBezTo>
                    <a:pt x="144" y="13"/>
                    <a:pt x="11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1272;p25">
              <a:extLst>
                <a:ext uri="{FF2B5EF4-FFF2-40B4-BE49-F238E27FC236}">
                  <a16:creationId xmlns:a16="http://schemas.microsoft.com/office/drawing/2014/main" id="{13D9077A-30BA-4610-AC8F-5D73BFABC2DA}"/>
                </a:ext>
              </a:extLst>
            </p:cNvPr>
            <p:cNvSpPr/>
            <p:nvPr/>
          </p:nvSpPr>
          <p:spPr>
            <a:xfrm>
              <a:off x="3721778" y="3486223"/>
              <a:ext cx="5330" cy="4738"/>
            </a:xfrm>
            <a:custGeom>
              <a:avLst/>
              <a:gdLst/>
              <a:ahLst/>
              <a:cxnLst/>
              <a:rect l="l" t="t" r="r" b="b"/>
              <a:pathLst>
                <a:path w="189" h="168" extrusionOk="0">
                  <a:moveTo>
                    <a:pt x="94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10" y="44"/>
                    <a:pt x="1" y="96"/>
                    <a:pt x="28" y="133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0" y="125"/>
                    <a:pt x="188" y="72"/>
                    <a:pt x="162" y="36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1273;p25">
              <a:extLst>
                <a:ext uri="{FF2B5EF4-FFF2-40B4-BE49-F238E27FC236}">
                  <a16:creationId xmlns:a16="http://schemas.microsoft.com/office/drawing/2014/main" id="{9CDC47B5-EF29-9C75-E9D4-EF4C56E2E744}"/>
                </a:ext>
              </a:extLst>
            </p:cNvPr>
            <p:cNvSpPr/>
            <p:nvPr/>
          </p:nvSpPr>
          <p:spPr>
            <a:xfrm>
              <a:off x="3728039" y="3494825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0" y="95"/>
                    <a:pt x="28" y="133"/>
                  </a:cubicBezTo>
                  <a:cubicBezTo>
                    <a:pt x="44" y="155"/>
                    <a:pt x="69" y="167"/>
                    <a:pt x="95" y="167"/>
                  </a:cubicBezTo>
                  <a:cubicBezTo>
                    <a:pt x="112" y="167"/>
                    <a:pt x="129" y="161"/>
                    <a:pt x="143" y="150"/>
                  </a:cubicBezTo>
                  <a:cubicBezTo>
                    <a:pt x="181" y="124"/>
                    <a:pt x="189" y="71"/>
                    <a:pt x="161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1274;p25">
              <a:extLst>
                <a:ext uri="{FF2B5EF4-FFF2-40B4-BE49-F238E27FC236}">
                  <a16:creationId xmlns:a16="http://schemas.microsoft.com/office/drawing/2014/main" id="{1BB6B0DF-DF42-3EFD-B93F-34E3D31C9FE9}"/>
                </a:ext>
              </a:extLst>
            </p:cNvPr>
            <p:cNvSpPr/>
            <p:nvPr/>
          </p:nvSpPr>
          <p:spPr>
            <a:xfrm>
              <a:off x="3734328" y="3503399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1" y="95"/>
                    <a:pt x="28" y="133"/>
                  </a:cubicBezTo>
                  <a:cubicBezTo>
                    <a:pt x="45" y="155"/>
                    <a:pt x="69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79" y="124"/>
                    <a:pt x="188" y="72"/>
                    <a:pt x="162" y="35"/>
                  </a:cubicBezTo>
                  <a:cubicBezTo>
                    <a:pt x="145" y="12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1275;p25">
              <a:extLst>
                <a:ext uri="{FF2B5EF4-FFF2-40B4-BE49-F238E27FC236}">
                  <a16:creationId xmlns:a16="http://schemas.microsoft.com/office/drawing/2014/main" id="{32091C4A-4C89-10E1-91EF-9B7196F6D191}"/>
                </a:ext>
              </a:extLst>
            </p:cNvPr>
            <p:cNvSpPr/>
            <p:nvPr/>
          </p:nvSpPr>
          <p:spPr>
            <a:xfrm>
              <a:off x="3740589" y="3512029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0"/>
                  </a:moveTo>
                  <a:cubicBezTo>
                    <a:pt x="77" y="0"/>
                    <a:pt x="60" y="5"/>
                    <a:pt x="45" y="16"/>
                  </a:cubicBezTo>
                  <a:cubicBezTo>
                    <a:pt x="9" y="44"/>
                    <a:pt x="0" y="96"/>
                    <a:pt x="28" y="132"/>
                  </a:cubicBezTo>
                  <a:cubicBezTo>
                    <a:pt x="44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1" y="123"/>
                    <a:pt x="189" y="70"/>
                    <a:pt x="161" y="35"/>
                  </a:cubicBezTo>
                  <a:cubicBezTo>
                    <a:pt x="144" y="12"/>
                    <a:pt x="119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1276;p25">
              <a:extLst>
                <a:ext uri="{FF2B5EF4-FFF2-40B4-BE49-F238E27FC236}">
                  <a16:creationId xmlns:a16="http://schemas.microsoft.com/office/drawing/2014/main" id="{65295B45-E050-8F5F-AE22-2C4AA4E6FE2D}"/>
                </a:ext>
              </a:extLst>
            </p:cNvPr>
            <p:cNvSpPr/>
            <p:nvPr/>
          </p:nvSpPr>
          <p:spPr>
            <a:xfrm>
              <a:off x="3746878" y="3520630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1" y="5"/>
                    <a:pt x="46" y="17"/>
                  </a:cubicBezTo>
                  <a:cubicBezTo>
                    <a:pt x="9" y="44"/>
                    <a:pt x="1" y="95"/>
                    <a:pt x="28" y="132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1" y="122"/>
                    <a:pt x="188" y="72"/>
                    <a:pt x="162" y="34"/>
                  </a:cubicBezTo>
                  <a:cubicBezTo>
                    <a:pt x="145" y="12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1277;p25">
              <a:extLst>
                <a:ext uri="{FF2B5EF4-FFF2-40B4-BE49-F238E27FC236}">
                  <a16:creationId xmlns:a16="http://schemas.microsoft.com/office/drawing/2014/main" id="{29A53833-2178-C1EB-A267-5BE980F0401B}"/>
                </a:ext>
              </a:extLst>
            </p:cNvPr>
            <p:cNvSpPr/>
            <p:nvPr/>
          </p:nvSpPr>
          <p:spPr>
            <a:xfrm>
              <a:off x="3753139" y="3529204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8" y="44"/>
                    <a:pt x="0" y="95"/>
                    <a:pt x="28" y="132"/>
                  </a:cubicBezTo>
                  <a:cubicBezTo>
                    <a:pt x="44" y="155"/>
                    <a:pt x="69" y="166"/>
                    <a:pt x="94" y="166"/>
                  </a:cubicBezTo>
                  <a:cubicBezTo>
                    <a:pt x="111" y="166"/>
                    <a:pt x="128" y="161"/>
                    <a:pt x="144" y="150"/>
                  </a:cubicBezTo>
                  <a:cubicBezTo>
                    <a:pt x="180" y="122"/>
                    <a:pt x="189" y="72"/>
                    <a:pt x="161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1" name="Google Shape;1278;p25">
              <a:extLst>
                <a:ext uri="{FF2B5EF4-FFF2-40B4-BE49-F238E27FC236}">
                  <a16:creationId xmlns:a16="http://schemas.microsoft.com/office/drawing/2014/main" id="{BEE3A8E7-C462-D831-53F4-F2911BB3F633}"/>
                </a:ext>
              </a:extLst>
            </p:cNvPr>
            <p:cNvSpPr/>
            <p:nvPr/>
          </p:nvSpPr>
          <p:spPr>
            <a:xfrm>
              <a:off x="3759400" y="3537778"/>
              <a:ext cx="5387" cy="4710"/>
            </a:xfrm>
            <a:custGeom>
              <a:avLst/>
              <a:gdLst/>
              <a:ahLst/>
              <a:cxnLst/>
              <a:rect l="l" t="t" r="r" b="b"/>
              <a:pathLst>
                <a:path w="191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10" y="44"/>
                    <a:pt x="1" y="95"/>
                    <a:pt x="28" y="132"/>
                  </a:cubicBezTo>
                  <a:cubicBezTo>
                    <a:pt x="45" y="155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2" y="122"/>
                    <a:pt x="190" y="72"/>
                    <a:pt x="162" y="34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1279;p25">
              <a:extLst>
                <a:ext uri="{FF2B5EF4-FFF2-40B4-BE49-F238E27FC236}">
                  <a16:creationId xmlns:a16="http://schemas.microsoft.com/office/drawing/2014/main" id="{9E9C0DB9-EE68-C41F-5DA8-510DA7F5D363}"/>
                </a:ext>
              </a:extLst>
            </p:cNvPr>
            <p:cNvSpPr/>
            <p:nvPr/>
          </p:nvSpPr>
          <p:spPr>
            <a:xfrm>
              <a:off x="3765717" y="3546351"/>
              <a:ext cx="5302" cy="4738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4" y="1"/>
                  </a:moveTo>
                  <a:cubicBezTo>
                    <a:pt x="77" y="1"/>
                    <a:pt x="61" y="6"/>
                    <a:pt x="46" y="17"/>
                  </a:cubicBezTo>
                  <a:cubicBezTo>
                    <a:pt x="8" y="44"/>
                    <a:pt x="1" y="96"/>
                    <a:pt x="28" y="132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79" y="125"/>
                    <a:pt x="188" y="72"/>
                    <a:pt x="161" y="36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1280;p25">
              <a:extLst>
                <a:ext uri="{FF2B5EF4-FFF2-40B4-BE49-F238E27FC236}">
                  <a16:creationId xmlns:a16="http://schemas.microsoft.com/office/drawing/2014/main" id="{4D37B96A-D0EC-92BA-4D16-17D1EF37F635}"/>
                </a:ext>
              </a:extLst>
            </p:cNvPr>
            <p:cNvSpPr/>
            <p:nvPr/>
          </p:nvSpPr>
          <p:spPr>
            <a:xfrm>
              <a:off x="3771978" y="3554953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0" y="6"/>
                    <a:pt x="45" y="17"/>
                  </a:cubicBezTo>
                  <a:cubicBezTo>
                    <a:pt x="9" y="44"/>
                    <a:pt x="0" y="95"/>
                    <a:pt x="28" y="133"/>
                  </a:cubicBezTo>
                  <a:cubicBezTo>
                    <a:pt x="44" y="155"/>
                    <a:pt x="69" y="166"/>
                    <a:pt x="95" y="166"/>
                  </a:cubicBezTo>
                  <a:cubicBezTo>
                    <a:pt x="111" y="166"/>
                    <a:pt x="128" y="161"/>
                    <a:pt x="143" y="150"/>
                  </a:cubicBezTo>
                  <a:cubicBezTo>
                    <a:pt x="181" y="124"/>
                    <a:pt x="188" y="72"/>
                    <a:pt x="161" y="35"/>
                  </a:cubicBezTo>
                  <a:cubicBezTo>
                    <a:pt x="144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1281;p25">
              <a:extLst>
                <a:ext uri="{FF2B5EF4-FFF2-40B4-BE49-F238E27FC236}">
                  <a16:creationId xmlns:a16="http://schemas.microsoft.com/office/drawing/2014/main" id="{E7910EB1-FD94-2CB8-CF40-A54F48D57846}"/>
                </a:ext>
              </a:extLst>
            </p:cNvPr>
            <p:cNvSpPr/>
            <p:nvPr/>
          </p:nvSpPr>
          <p:spPr>
            <a:xfrm>
              <a:off x="3708100" y="3483065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6" y="0"/>
                  </a:moveTo>
                  <a:cubicBezTo>
                    <a:pt x="79" y="0"/>
                    <a:pt x="61" y="5"/>
                    <a:pt x="46" y="17"/>
                  </a:cubicBezTo>
                  <a:cubicBezTo>
                    <a:pt x="10" y="44"/>
                    <a:pt x="1" y="95"/>
                    <a:pt x="29" y="132"/>
                  </a:cubicBezTo>
                  <a:cubicBezTo>
                    <a:pt x="45" y="155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79" y="122"/>
                    <a:pt x="188" y="72"/>
                    <a:pt x="162" y="34"/>
                  </a:cubicBezTo>
                  <a:cubicBezTo>
                    <a:pt x="145" y="12"/>
                    <a:pt x="121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1282;p25">
              <a:extLst>
                <a:ext uri="{FF2B5EF4-FFF2-40B4-BE49-F238E27FC236}">
                  <a16:creationId xmlns:a16="http://schemas.microsoft.com/office/drawing/2014/main" id="{D107B342-B551-D153-F668-616534BBBE98}"/>
                </a:ext>
              </a:extLst>
            </p:cNvPr>
            <p:cNvSpPr/>
            <p:nvPr/>
          </p:nvSpPr>
          <p:spPr>
            <a:xfrm>
              <a:off x="3714361" y="3491638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4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5"/>
                    <a:pt x="69" y="166"/>
                    <a:pt x="94" y="166"/>
                  </a:cubicBezTo>
                  <a:cubicBezTo>
                    <a:pt x="111" y="166"/>
                    <a:pt x="129" y="161"/>
                    <a:pt x="144" y="150"/>
                  </a:cubicBezTo>
                  <a:cubicBezTo>
                    <a:pt x="181" y="125"/>
                    <a:pt x="190" y="72"/>
                    <a:pt x="161" y="34"/>
                  </a:cubicBezTo>
                  <a:cubicBezTo>
                    <a:pt x="145" y="12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6" name="Google Shape;1283;p25">
              <a:extLst>
                <a:ext uri="{FF2B5EF4-FFF2-40B4-BE49-F238E27FC236}">
                  <a16:creationId xmlns:a16="http://schemas.microsoft.com/office/drawing/2014/main" id="{B165D253-BF1D-1144-19D6-4C5F94AC537B}"/>
                </a:ext>
              </a:extLst>
            </p:cNvPr>
            <p:cNvSpPr/>
            <p:nvPr/>
          </p:nvSpPr>
          <p:spPr>
            <a:xfrm>
              <a:off x="3720678" y="3500212"/>
              <a:ext cx="5302" cy="4738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4" y="1"/>
                  </a:moveTo>
                  <a:cubicBezTo>
                    <a:pt x="77" y="1"/>
                    <a:pt x="60" y="6"/>
                    <a:pt x="45" y="17"/>
                  </a:cubicBezTo>
                  <a:cubicBezTo>
                    <a:pt x="8" y="44"/>
                    <a:pt x="0" y="96"/>
                    <a:pt x="28" y="132"/>
                  </a:cubicBezTo>
                  <a:cubicBezTo>
                    <a:pt x="44" y="155"/>
                    <a:pt x="69" y="167"/>
                    <a:pt x="95" y="167"/>
                  </a:cubicBezTo>
                  <a:cubicBezTo>
                    <a:pt x="112" y="167"/>
                    <a:pt x="128" y="162"/>
                    <a:pt x="143" y="151"/>
                  </a:cubicBezTo>
                  <a:cubicBezTo>
                    <a:pt x="181" y="125"/>
                    <a:pt x="187" y="72"/>
                    <a:pt x="161" y="35"/>
                  </a:cubicBezTo>
                  <a:cubicBezTo>
                    <a:pt x="144" y="13"/>
                    <a:pt x="11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7" name="Google Shape;1284;p25">
              <a:extLst>
                <a:ext uri="{FF2B5EF4-FFF2-40B4-BE49-F238E27FC236}">
                  <a16:creationId xmlns:a16="http://schemas.microsoft.com/office/drawing/2014/main" id="{2ECE68C4-9589-0D5F-9AF7-C338D9046595}"/>
                </a:ext>
              </a:extLst>
            </p:cNvPr>
            <p:cNvSpPr/>
            <p:nvPr/>
          </p:nvSpPr>
          <p:spPr>
            <a:xfrm>
              <a:off x="3726911" y="3508814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9" y="44"/>
                    <a:pt x="1" y="95"/>
                    <a:pt x="28" y="133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1" y="124"/>
                    <a:pt x="189" y="72"/>
                    <a:pt x="161" y="35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1285;p25">
              <a:extLst>
                <a:ext uri="{FF2B5EF4-FFF2-40B4-BE49-F238E27FC236}">
                  <a16:creationId xmlns:a16="http://schemas.microsoft.com/office/drawing/2014/main" id="{2A812BFB-50F6-2A1A-6676-85F317B1A7FD}"/>
                </a:ext>
              </a:extLst>
            </p:cNvPr>
            <p:cNvSpPr/>
            <p:nvPr/>
          </p:nvSpPr>
          <p:spPr>
            <a:xfrm>
              <a:off x="3733228" y="3517415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1"/>
                  </a:moveTo>
                  <a:cubicBezTo>
                    <a:pt x="77" y="1"/>
                    <a:pt x="60" y="6"/>
                    <a:pt x="45" y="17"/>
                  </a:cubicBezTo>
                  <a:cubicBezTo>
                    <a:pt x="8" y="45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1"/>
                    <a:pt x="142" y="150"/>
                  </a:cubicBezTo>
                  <a:cubicBezTo>
                    <a:pt x="180" y="123"/>
                    <a:pt x="189" y="72"/>
                    <a:pt x="161" y="35"/>
                  </a:cubicBezTo>
                  <a:cubicBezTo>
                    <a:pt x="144" y="13"/>
                    <a:pt x="11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1286;p25">
              <a:extLst>
                <a:ext uri="{FF2B5EF4-FFF2-40B4-BE49-F238E27FC236}">
                  <a16:creationId xmlns:a16="http://schemas.microsoft.com/office/drawing/2014/main" id="{B5957D18-3EB4-A1D3-128E-7587465E9B89}"/>
                </a:ext>
              </a:extLst>
            </p:cNvPr>
            <p:cNvSpPr/>
            <p:nvPr/>
          </p:nvSpPr>
          <p:spPr>
            <a:xfrm>
              <a:off x="3739489" y="3526017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0"/>
                  </a:moveTo>
                  <a:cubicBezTo>
                    <a:pt x="78" y="0"/>
                    <a:pt x="61" y="5"/>
                    <a:pt x="46" y="16"/>
                  </a:cubicBezTo>
                  <a:cubicBezTo>
                    <a:pt x="10" y="44"/>
                    <a:pt x="1" y="95"/>
                    <a:pt x="28" y="132"/>
                  </a:cubicBezTo>
                  <a:cubicBezTo>
                    <a:pt x="45" y="154"/>
                    <a:pt x="70" y="167"/>
                    <a:pt x="96" y="167"/>
                  </a:cubicBezTo>
                  <a:cubicBezTo>
                    <a:pt x="112" y="167"/>
                    <a:pt x="129" y="161"/>
                    <a:pt x="144" y="151"/>
                  </a:cubicBezTo>
                  <a:cubicBezTo>
                    <a:pt x="180" y="123"/>
                    <a:pt x="188" y="71"/>
                    <a:pt x="162" y="35"/>
                  </a:cubicBezTo>
                  <a:cubicBezTo>
                    <a:pt x="145" y="12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1287;p25">
              <a:extLst>
                <a:ext uri="{FF2B5EF4-FFF2-40B4-BE49-F238E27FC236}">
                  <a16:creationId xmlns:a16="http://schemas.microsoft.com/office/drawing/2014/main" id="{22E77BE5-0396-2B00-A5CE-2C381B626D01}"/>
                </a:ext>
              </a:extLst>
            </p:cNvPr>
            <p:cNvSpPr/>
            <p:nvPr/>
          </p:nvSpPr>
          <p:spPr>
            <a:xfrm>
              <a:off x="3745750" y="3534591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0" y="96"/>
                    <a:pt x="28" y="133"/>
                  </a:cubicBezTo>
                  <a:cubicBezTo>
                    <a:pt x="44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3" y="151"/>
                  </a:cubicBezTo>
                  <a:cubicBezTo>
                    <a:pt x="181" y="123"/>
                    <a:pt x="190" y="72"/>
                    <a:pt x="162" y="35"/>
                  </a:cubicBezTo>
                  <a:cubicBezTo>
                    <a:pt x="146" y="13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1" name="Google Shape;1288;p25">
              <a:extLst>
                <a:ext uri="{FF2B5EF4-FFF2-40B4-BE49-F238E27FC236}">
                  <a16:creationId xmlns:a16="http://schemas.microsoft.com/office/drawing/2014/main" id="{B46467A2-625E-4F85-423F-43B686E0A3E4}"/>
                </a:ext>
              </a:extLst>
            </p:cNvPr>
            <p:cNvSpPr/>
            <p:nvPr/>
          </p:nvSpPr>
          <p:spPr>
            <a:xfrm>
              <a:off x="3752039" y="3543164"/>
              <a:ext cx="5330" cy="4738"/>
            </a:xfrm>
            <a:custGeom>
              <a:avLst/>
              <a:gdLst/>
              <a:ahLst/>
              <a:cxnLst/>
              <a:rect l="l" t="t" r="r" b="b"/>
              <a:pathLst>
                <a:path w="189" h="168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1" y="96"/>
                    <a:pt x="28" y="133"/>
                  </a:cubicBezTo>
                  <a:cubicBezTo>
                    <a:pt x="45" y="155"/>
                    <a:pt x="69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79" y="123"/>
                    <a:pt x="188" y="72"/>
                    <a:pt x="162" y="35"/>
                  </a:cubicBezTo>
                  <a:cubicBezTo>
                    <a:pt x="145" y="13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2" name="Google Shape;1289;p25">
              <a:extLst>
                <a:ext uri="{FF2B5EF4-FFF2-40B4-BE49-F238E27FC236}">
                  <a16:creationId xmlns:a16="http://schemas.microsoft.com/office/drawing/2014/main" id="{AC444413-B23C-27E2-928F-7C9C85B17FD4}"/>
                </a:ext>
              </a:extLst>
            </p:cNvPr>
            <p:cNvSpPr/>
            <p:nvPr/>
          </p:nvSpPr>
          <p:spPr>
            <a:xfrm>
              <a:off x="3758300" y="3551766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0"/>
                  </a:moveTo>
                  <a:cubicBezTo>
                    <a:pt x="77" y="0"/>
                    <a:pt x="60" y="6"/>
                    <a:pt x="45" y="16"/>
                  </a:cubicBezTo>
                  <a:cubicBezTo>
                    <a:pt x="9" y="44"/>
                    <a:pt x="0" y="95"/>
                    <a:pt x="28" y="132"/>
                  </a:cubicBezTo>
                  <a:cubicBezTo>
                    <a:pt x="44" y="155"/>
                    <a:pt x="69" y="166"/>
                    <a:pt x="94" y="166"/>
                  </a:cubicBezTo>
                  <a:cubicBezTo>
                    <a:pt x="111" y="166"/>
                    <a:pt x="128" y="161"/>
                    <a:pt x="143" y="150"/>
                  </a:cubicBezTo>
                  <a:cubicBezTo>
                    <a:pt x="181" y="124"/>
                    <a:pt x="189" y="72"/>
                    <a:pt x="161" y="34"/>
                  </a:cubicBezTo>
                  <a:cubicBezTo>
                    <a:pt x="145" y="12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3" name="Google Shape;1290;p25">
              <a:extLst>
                <a:ext uri="{FF2B5EF4-FFF2-40B4-BE49-F238E27FC236}">
                  <a16:creationId xmlns:a16="http://schemas.microsoft.com/office/drawing/2014/main" id="{5196A29B-7B8F-D30B-E679-3114C2A06418}"/>
                </a:ext>
              </a:extLst>
            </p:cNvPr>
            <p:cNvSpPr/>
            <p:nvPr/>
          </p:nvSpPr>
          <p:spPr>
            <a:xfrm>
              <a:off x="3764589" y="3560340"/>
              <a:ext cx="5302" cy="4738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4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9" y="44"/>
                    <a:pt x="1" y="96"/>
                    <a:pt x="28" y="132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0" y="125"/>
                    <a:pt x="187" y="72"/>
                    <a:pt x="162" y="35"/>
                  </a:cubicBezTo>
                  <a:cubicBezTo>
                    <a:pt x="145" y="13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4" name="Google Shape;1291;p25">
              <a:extLst>
                <a:ext uri="{FF2B5EF4-FFF2-40B4-BE49-F238E27FC236}">
                  <a16:creationId xmlns:a16="http://schemas.microsoft.com/office/drawing/2014/main" id="{23FC8A14-DB8C-5EFF-4C4E-55828B84103B}"/>
                </a:ext>
              </a:extLst>
            </p:cNvPr>
            <p:cNvSpPr/>
            <p:nvPr/>
          </p:nvSpPr>
          <p:spPr>
            <a:xfrm>
              <a:off x="3700683" y="3488451"/>
              <a:ext cx="5387" cy="4710"/>
            </a:xfrm>
            <a:custGeom>
              <a:avLst/>
              <a:gdLst/>
              <a:ahLst/>
              <a:cxnLst/>
              <a:rect l="l" t="t" r="r" b="b"/>
              <a:pathLst>
                <a:path w="191" h="167" extrusionOk="0">
                  <a:moveTo>
                    <a:pt x="96" y="1"/>
                  </a:moveTo>
                  <a:cubicBezTo>
                    <a:pt x="79" y="1"/>
                    <a:pt x="62" y="6"/>
                    <a:pt x="47" y="17"/>
                  </a:cubicBezTo>
                  <a:cubicBezTo>
                    <a:pt x="9" y="45"/>
                    <a:pt x="1" y="95"/>
                    <a:pt x="28" y="132"/>
                  </a:cubicBezTo>
                  <a:cubicBezTo>
                    <a:pt x="45" y="154"/>
                    <a:pt x="70" y="167"/>
                    <a:pt x="96" y="167"/>
                  </a:cubicBezTo>
                  <a:cubicBezTo>
                    <a:pt x="113" y="167"/>
                    <a:pt x="130" y="161"/>
                    <a:pt x="144" y="151"/>
                  </a:cubicBezTo>
                  <a:cubicBezTo>
                    <a:pt x="181" y="123"/>
                    <a:pt x="190" y="72"/>
                    <a:pt x="163" y="35"/>
                  </a:cubicBezTo>
                  <a:cubicBezTo>
                    <a:pt x="146" y="13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1292;p25">
              <a:extLst>
                <a:ext uri="{FF2B5EF4-FFF2-40B4-BE49-F238E27FC236}">
                  <a16:creationId xmlns:a16="http://schemas.microsoft.com/office/drawing/2014/main" id="{39440A1A-0880-A1B8-C21D-F0E1CB2D3BEF}"/>
                </a:ext>
              </a:extLst>
            </p:cNvPr>
            <p:cNvSpPr/>
            <p:nvPr/>
          </p:nvSpPr>
          <p:spPr>
            <a:xfrm>
              <a:off x="3707000" y="3497025"/>
              <a:ext cx="5330" cy="4738"/>
            </a:xfrm>
            <a:custGeom>
              <a:avLst/>
              <a:gdLst/>
              <a:ahLst/>
              <a:cxnLst/>
              <a:rect l="l" t="t" r="r" b="b"/>
              <a:pathLst>
                <a:path w="189" h="168" extrusionOk="0">
                  <a:moveTo>
                    <a:pt x="95" y="1"/>
                  </a:moveTo>
                  <a:cubicBezTo>
                    <a:pt x="78" y="1"/>
                    <a:pt x="61" y="6"/>
                    <a:pt x="45" y="17"/>
                  </a:cubicBezTo>
                  <a:cubicBezTo>
                    <a:pt x="8" y="45"/>
                    <a:pt x="0" y="96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2"/>
                    <a:pt x="144" y="151"/>
                  </a:cubicBezTo>
                  <a:cubicBezTo>
                    <a:pt x="181" y="124"/>
                    <a:pt x="189" y="72"/>
                    <a:pt x="161" y="35"/>
                  </a:cubicBezTo>
                  <a:cubicBezTo>
                    <a:pt x="145" y="13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6" name="Google Shape;1293;p25">
              <a:extLst>
                <a:ext uri="{FF2B5EF4-FFF2-40B4-BE49-F238E27FC236}">
                  <a16:creationId xmlns:a16="http://schemas.microsoft.com/office/drawing/2014/main" id="{FF112057-5F9C-0821-AA3D-164CB1E48D87}"/>
                </a:ext>
              </a:extLst>
            </p:cNvPr>
            <p:cNvSpPr/>
            <p:nvPr/>
          </p:nvSpPr>
          <p:spPr>
            <a:xfrm>
              <a:off x="3713261" y="3505627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2" y="5"/>
                    <a:pt x="47" y="16"/>
                  </a:cubicBezTo>
                  <a:cubicBezTo>
                    <a:pt x="10" y="44"/>
                    <a:pt x="1" y="95"/>
                    <a:pt x="28" y="132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0" y="124"/>
                    <a:pt x="188" y="72"/>
                    <a:pt x="162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7" name="Google Shape;1294;p25">
              <a:extLst>
                <a:ext uri="{FF2B5EF4-FFF2-40B4-BE49-F238E27FC236}">
                  <a16:creationId xmlns:a16="http://schemas.microsoft.com/office/drawing/2014/main" id="{929C24B1-54AA-6E91-993B-31D1DC7E7DA9}"/>
                </a:ext>
              </a:extLst>
            </p:cNvPr>
            <p:cNvSpPr/>
            <p:nvPr/>
          </p:nvSpPr>
          <p:spPr>
            <a:xfrm>
              <a:off x="3719550" y="3514200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4" y="0"/>
                  </a:moveTo>
                  <a:cubicBezTo>
                    <a:pt x="77" y="0"/>
                    <a:pt x="60" y="6"/>
                    <a:pt x="46" y="16"/>
                  </a:cubicBezTo>
                  <a:cubicBezTo>
                    <a:pt x="8" y="44"/>
                    <a:pt x="0" y="96"/>
                    <a:pt x="28" y="132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0" y="124"/>
                    <a:pt x="189" y="72"/>
                    <a:pt x="161" y="35"/>
                  </a:cubicBezTo>
                  <a:cubicBezTo>
                    <a:pt x="145" y="13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1295;p25">
              <a:extLst>
                <a:ext uri="{FF2B5EF4-FFF2-40B4-BE49-F238E27FC236}">
                  <a16:creationId xmlns:a16="http://schemas.microsoft.com/office/drawing/2014/main" id="{845CA2FE-F59F-4DC8-161D-5F5FD735BBEE}"/>
                </a:ext>
              </a:extLst>
            </p:cNvPr>
            <p:cNvSpPr/>
            <p:nvPr/>
          </p:nvSpPr>
          <p:spPr>
            <a:xfrm>
              <a:off x="3725811" y="3522830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6" y="0"/>
                  </a:moveTo>
                  <a:cubicBezTo>
                    <a:pt x="79" y="0"/>
                    <a:pt x="61" y="6"/>
                    <a:pt x="46" y="17"/>
                  </a:cubicBezTo>
                  <a:cubicBezTo>
                    <a:pt x="10" y="44"/>
                    <a:pt x="1" y="95"/>
                    <a:pt x="29" y="132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81" y="123"/>
                    <a:pt x="188" y="72"/>
                    <a:pt x="162" y="34"/>
                  </a:cubicBezTo>
                  <a:cubicBezTo>
                    <a:pt x="145" y="12"/>
                    <a:pt x="121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1296;p25">
              <a:extLst>
                <a:ext uri="{FF2B5EF4-FFF2-40B4-BE49-F238E27FC236}">
                  <a16:creationId xmlns:a16="http://schemas.microsoft.com/office/drawing/2014/main" id="{0F3BC94B-1D42-BEDD-BBC0-5778D6341A49}"/>
                </a:ext>
              </a:extLst>
            </p:cNvPr>
            <p:cNvSpPr/>
            <p:nvPr/>
          </p:nvSpPr>
          <p:spPr>
            <a:xfrm>
              <a:off x="3732072" y="3531404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4" y="1"/>
                  </a:moveTo>
                  <a:cubicBezTo>
                    <a:pt x="77" y="1"/>
                    <a:pt x="60" y="6"/>
                    <a:pt x="46" y="17"/>
                  </a:cubicBezTo>
                  <a:cubicBezTo>
                    <a:pt x="9" y="44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9" y="161"/>
                    <a:pt x="144" y="150"/>
                  </a:cubicBezTo>
                  <a:cubicBezTo>
                    <a:pt x="181" y="123"/>
                    <a:pt x="190" y="72"/>
                    <a:pt x="161" y="34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0" name="Google Shape;1297;p25">
              <a:extLst>
                <a:ext uri="{FF2B5EF4-FFF2-40B4-BE49-F238E27FC236}">
                  <a16:creationId xmlns:a16="http://schemas.microsoft.com/office/drawing/2014/main" id="{53A7234B-98A7-C68B-85EB-09D8A81D19AA}"/>
                </a:ext>
              </a:extLst>
            </p:cNvPr>
            <p:cNvSpPr/>
            <p:nvPr/>
          </p:nvSpPr>
          <p:spPr>
            <a:xfrm>
              <a:off x="3738389" y="3539977"/>
              <a:ext cx="5302" cy="4738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4" y="1"/>
                  </a:moveTo>
                  <a:cubicBezTo>
                    <a:pt x="77" y="1"/>
                    <a:pt x="60" y="6"/>
                    <a:pt x="45" y="17"/>
                  </a:cubicBezTo>
                  <a:cubicBezTo>
                    <a:pt x="8" y="44"/>
                    <a:pt x="0" y="96"/>
                    <a:pt x="28" y="133"/>
                  </a:cubicBezTo>
                  <a:cubicBezTo>
                    <a:pt x="44" y="155"/>
                    <a:pt x="69" y="167"/>
                    <a:pt x="95" y="167"/>
                  </a:cubicBezTo>
                  <a:cubicBezTo>
                    <a:pt x="112" y="167"/>
                    <a:pt x="128" y="162"/>
                    <a:pt x="143" y="151"/>
                  </a:cubicBezTo>
                  <a:cubicBezTo>
                    <a:pt x="180" y="124"/>
                    <a:pt x="187" y="72"/>
                    <a:pt x="161" y="36"/>
                  </a:cubicBezTo>
                  <a:cubicBezTo>
                    <a:pt x="144" y="13"/>
                    <a:pt x="11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1" name="Google Shape;1298;p25">
              <a:extLst>
                <a:ext uri="{FF2B5EF4-FFF2-40B4-BE49-F238E27FC236}">
                  <a16:creationId xmlns:a16="http://schemas.microsoft.com/office/drawing/2014/main" id="{CEAE1A49-4BA6-0284-88DC-8F3D4E93738B}"/>
                </a:ext>
              </a:extLst>
            </p:cNvPr>
            <p:cNvSpPr/>
            <p:nvPr/>
          </p:nvSpPr>
          <p:spPr>
            <a:xfrm>
              <a:off x="3744622" y="3548579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9" y="45"/>
                    <a:pt x="1" y="95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1"/>
                    <a:pt x="144" y="150"/>
                  </a:cubicBezTo>
                  <a:cubicBezTo>
                    <a:pt x="181" y="123"/>
                    <a:pt x="189" y="72"/>
                    <a:pt x="161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2" name="Google Shape;1299;p25">
              <a:extLst>
                <a:ext uri="{FF2B5EF4-FFF2-40B4-BE49-F238E27FC236}">
                  <a16:creationId xmlns:a16="http://schemas.microsoft.com/office/drawing/2014/main" id="{3161F1B0-7083-9FDC-DCA4-74FC1897D394}"/>
                </a:ext>
              </a:extLst>
            </p:cNvPr>
            <p:cNvSpPr/>
            <p:nvPr/>
          </p:nvSpPr>
          <p:spPr>
            <a:xfrm>
              <a:off x="3750939" y="3557153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1"/>
                  </a:moveTo>
                  <a:cubicBezTo>
                    <a:pt x="78" y="1"/>
                    <a:pt x="60" y="6"/>
                    <a:pt x="45" y="17"/>
                  </a:cubicBezTo>
                  <a:cubicBezTo>
                    <a:pt x="8" y="45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8" y="162"/>
                    <a:pt x="143" y="150"/>
                  </a:cubicBezTo>
                  <a:cubicBezTo>
                    <a:pt x="180" y="124"/>
                    <a:pt x="189" y="72"/>
                    <a:pt x="161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3" name="Google Shape;1300;p25">
              <a:extLst>
                <a:ext uri="{FF2B5EF4-FFF2-40B4-BE49-F238E27FC236}">
                  <a16:creationId xmlns:a16="http://schemas.microsoft.com/office/drawing/2014/main" id="{BD55CEBC-2BCB-DF89-7E6A-2B5125070CFF}"/>
                </a:ext>
              </a:extLst>
            </p:cNvPr>
            <p:cNvSpPr/>
            <p:nvPr/>
          </p:nvSpPr>
          <p:spPr>
            <a:xfrm>
              <a:off x="3757200" y="3565754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78" y="0"/>
                    <a:pt x="61" y="5"/>
                    <a:pt x="46" y="16"/>
                  </a:cubicBezTo>
                  <a:cubicBezTo>
                    <a:pt x="10" y="44"/>
                    <a:pt x="1" y="94"/>
                    <a:pt x="28" y="132"/>
                  </a:cubicBezTo>
                  <a:cubicBezTo>
                    <a:pt x="45" y="154"/>
                    <a:pt x="69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0" y="124"/>
                    <a:pt x="188" y="71"/>
                    <a:pt x="162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4" name="Google Shape;1301;p25">
              <a:extLst>
                <a:ext uri="{FF2B5EF4-FFF2-40B4-BE49-F238E27FC236}">
                  <a16:creationId xmlns:a16="http://schemas.microsoft.com/office/drawing/2014/main" id="{016CFE78-83F5-C4DA-803E-B9BCD0551314}"/>
                </a:ext>
              </a:extLst>
            </p:cNvPr>
            <p:cNvSpPr/>
            <p:nvPr/>
          </p:nvSpPr>
          <p:spPr>
            <a:xfrm>
              <a:off x="3693322" y="3493838"/>
              <a:ext cx="5330" cy="4738"/>
            </a:xfrm>
            <a:custGeom>
              <a:avLst/>
              <a:gdLst/>
              <a:ahLst/>
              <a:cxnLst/>
              <a:rect l="l" t="t" r="r" b="b"/>
              <a:pathLst>
                <a:path w="189" h="168" extrusionOk="0">
                  <a:moveTo>
                    <a:pt x="94" y="1"/>
                  </a:moveTo>
                  <a:cubicBezTo>
                    <a:pt x="77" y="1"/>
                    <a:pt x="61" y="6"/>
                    <a:pt x="46" y="17"/>
                  </a:cubicBezTo>
                  <a:cubicBezTo>
                    <a:pt x="8" y="44"/>
                    <a:pt x="1" y="96"/>
                    <a:pt x="28" y="133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0" y="124"/>
                    <a:pt x="189" y="72"/>
                    <a:pt x="161" y="36"/>
                  </a:cubicBezTo>
                  <a:cubicBezTo>
                    <a:pt x="145" y="13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1302;p25">
              <a:extLst>
                <a:ext uri="{FF2B5EF4-FFF2-40B4-BE49-F238E27FC236}">
                  <a16:creationId xmlns:a16="http://schemas.microsoft.com/office/drawing/2014/main" id="{BDC5A451-EA6D-EAF4-9B9A-35AC8A62B7D0}"/>
                </a:ext>
              </a:extLst>
            </p:cNvPr>
            <p:cNvSpPr/>
            <p:nvPr/>
          </p:nvSpPr>
          <p:spPr>
            <a:xfrm>
              <a:off x="3699611" y="3502440"/>
              <a:ext cx="5302" cy="4710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1"/>
                  </a:moveTo>
                  <a:cubicBezTo>
                    <a:pt x="78" y="1"/>
                    <a:pt x="60" y="6"/>
                    <a:pt x="45" y="17"/>
                  </a:cubicBezTo>
                  <a:cubicBezTo>
                    <a:pt x="9" y="45"/>
                    <a:pt x="0" y="95"/>
                    <a:pt x="28" y="132"/>
                  </a:cubicBezTo>
                  <a:cubicBezTo>
                    <a:pt x="44" y="154"/>
                    <a:pt x="69" y="166"/>
                    <a:pt x="95" y="166"/>
                  </a:cubicBezTo>
                  <a:cubicBezTo>
                    <a:pt x="112" y="166"/>
                    <a:pt x="129" y="161"/>
                    <a:pt x="143" y="150"/>
                  </a:cubicBezTo>
                  <a:cubicBezTo>
                    <a:pt x="180" y="124"/>
                    <a:pt x="187" y="72"/>
                    <a:pt x="161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6" name="Google Shape;1303;p25">
              <a:extLst>
                <a:ext uri="{FF2B5EF4-FFF2-40B4-BE49-F238E27FC236}">
                  <a16:creationId xmlns:a16="http://schemas.microsoft.com/office/drawing/2014/main" id="{A83650B6-A76B-2162-3BDC-7B6E4F8C1035}"/>
                </a:ext>
              </a:extLst>
            </p:cNvPr>
            <p:cNvSpPr/>
            <p:nvPr/>
          </p:nvSpPr>
          <p:spPr>
            <a:xfrm>
              <a:off x="3705872" y="3511013"/>
              <a:ext cx="5358" cy="4710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5" y="1"/>
                  </a:moveTo>
                  <a:cubicBezTo>
                    <a:pt x="78" y="1"/>
                    <a:pt x="61" y="6"/>
                    <a:pt x="46" y="17"/>
                  </a:cubicBezTo>
                  <a:cubicBezTo>
                    <a:pt x="8" y="45"/>
                    <a:pt x="1" y="95"/>
                    <a:pt x="28" y="133"/>
                  </a:cubicBezTo>
                  <a:cubicBezTo>
                    <a:pt x="45" y="155"/>
                    <a:pt x="69" y="167"/>
                    <a:pt x="94" y="167"/>
                  </a:cubicBezTo>
                  <a:cubicBezTo>
                    <a:pt x="112" y="167"/>
                    <a:pt x="129" y="162"/>
                    <a:pt x="144" y="150"/>
                  </a:cubicBezTo>
                  <a:cubicBezTo>
                    <a:pt x="180" y="124"/>
                    <a:pt x="189" y="72"/>
                    <a:pt x="162" y="35"/>
                  </a:cubicBezTo>
                  <a:cubicBezTo>
                    <a:pt x="145" y="12"/>
                    <a:pt x="120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7" name="Google Shape;1304;p25">
              <a:extLst>
                <a:ext uri="{FF2B5EF4-FFF2-40B4-BE49-F238E27FC236}">
                  <a16:creationId xmlns:a16="http://schemas.microsoft.com/office/drawing/2014/main" id="{080503EC-DF65-5D74-1683-4B6461BF7738}"/>
                </a:ext>
              </a:extLst>
            </p:cNvPr>
            <p:cNvSpPr/>
            <p:nvPr/>
          </p:nvSpPr>
          <p:spPr>
            <a:xfrm>
              <a:off x="3712161" y="3519615"/>
              <a:ext cx="5302" cy="4682"/>
            </a:xfrm>
            <a:custGeom>
              <a:avLst/>
              <a:gdLst/>
              <a:ahLst/>
              <a:cxnLst/>
              <a:rect l="l" t="t" r="r" b="b"/>
              <a:pathLst>
                <a:path w="188" h="166" extrusionOk="0">
                  <a:moveTo>
                    <a:pt x="94" y="0"/>
                  </a:moveTo>
                  <a:cubicBezTo>
                    <a:pt x="77" y="0"/>
                    <a:pt x="60" y="5"/>
                    <a:pt x="45" y="16"/>
                  </a:cubicBezTo>
                  <a:cubicBezTo>
                    <a:pt x="9" y="44"/>
                    <a:pt x="0" y="94"/>
                    <a:pt x="28" y="132"/>
                  </a:cubicBezTo>
                  <a:cubicBezTo>
                    <a:pt x="44" y="154"/>
                    <a:pt x="69" y="166"/>
                    <a:pt x="94" y="166"/>
                  </a:cubicBezTo>
                  <a:cubicBezTo>
                    <a:pt x="111" y="166"/>
                    <a:pt x="128" y="161"/>
                    <a:pt x="143" y="149"/>
                  </a:cubicBezTo>
                  <a:cubicBezTo>
                    <a:pt x="181" y="124"/>
                    <a:pt x="188" y="71"/>
                    <a:pt x="161" y="34"/>
                  </a:cubicBezTo>
                  <a:cubicBezTo>
                    <a:pt x="144" y="12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8" name="Google Shape;1305;p25">
              <a:extLst>
                <a:ext uri="{FF2B5EF4-FFF2-40B4-BE49-F238E27FC236}">
                  <a16:creationId xmlns:a16="http://schemas.microsoft.com/office/drawing/2014/main" id="{02E9F42C-7BEC-D466-DACD-C4BF28B3849E}"/>
                </a:ext>
              </a:extLst>
            </p:cNvPr>
            <p:cNvSpPr/>
            <p:nvPr/>
          </p:nvSpPr>
          <p:spPr>
            <a:xfrm>
              <a:off x="3718394" y="3528217"/>
              <a:ext cx="5387" cy="4710"/>
            </a:xfrm>
            <a:custGeom>
              <a:avLst/>
              <a:gdLst/>
              <a:ahLst/>
              <a:cxnLst/>
              <a:rect l="l" t="t" r="r" b="b"/>
              <a:pathLst>
                <a:path w="191" h="167" extrusionOk="0">
                  <a:moveTo>
                    <a:pt x="96" y="1"/>
                  </a:moveTo>
                  <a:cubicBezTo>
                    <a:pt x="79" y="1"/>
                    <a:pt x="62" y="6"/>
                    <a:pt x="47" y="17"/>
                  </a:cubicBezTo>
                  <a:cubicBezTo>
                    <a:pt x="9" y="45"/>
                    <a:pt x="1" y="96"/>
                    <a:pt x="28" y="133"/>
                  </a:cubicBezTo>
                  <a:cubicBezTo>
                    <a:pt x="45" y="155"/>
                    <a:pt x="70" y="167"/>
                    <a:pt x="96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1" y="123"/>
                    <a:pt x="190" y="73"/>
                    <a:pt x="163" y="35"/>
                  </a:cubicBezTo>
                  <a:cubicBezTo>
                    <a:pt x="146" y="13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9" name="Google Shape;1306;p25">
              <a:extLst>
                <a:ext uri="{FF2B5EF4-FFF2-40B4-BE49-F238E27FC236}">
                  <a16:creationId xmlns:a16="http://schemas.microsoft.com/office/drawing/2014/main" id="{FE59ACD8-71BB-1A30-241B-F9AF2355F3F6}"/>
                </a:ext>
              </a:extLst>
            </p:cNvPr>
            <p:cNvSpPr/>
            <p:nvPr/>
          </p:nvSpPr>
          <p:spPr>
            <a:xfrm>
              <a:off x="3724711" y="3536819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1" y="5"/>
                    <a:pt x="45" y="17"/>
                  </a:cubicBezTo>
                  <a:cubicBezTo>
                    <a:pt x="8" y="44"/>
                    <a:pt x="0" y="95"/>
                    <a:pt x="28" y="132"/>
                  </a:cubicBezTo>
                  <a:cubicBezTo>
                    <a:pt x="44" y="155"/>
                    <a:pt x="69" y="166"/>
                    <a:pt x="94" y="166"/>
                  </a:cubicBezTo>
                  <a:cubicBezTo>
                    <a:pt x="111" y="166"/>
                    <a:pt x="128" y="161"/>
                    <a:pt x="144" y="150"/>
                  </a:cubicBezTo>
                  <a:cubicBezTo>
                    <a:pt x="181" y="122"/>
                    <a:pt x="189" y="72"/>
                    <a:pt x="161" y="34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0" name="Google Shape;1307;p25">
              <a:extLst>
                <a:ext uri="{FF2B5EF4-FFF2-40B4-BE49-F238E27FC236}">
                  <a16:creationId xmlns:a16="http://schemas.microsoft.com/office/drawing/2014/main" id="{F3E7D147-CB44-BE27-0389-A4DA41B65AB3}"/>
                </a:ext>
              </a:extLst>
            </p:cNvPr>
            <p:cNvSpPr/>
            <p:nvPr/>
          </p:nvSpPr>
          <p:spPr>
            <a:xfrm>
              <a:off x="3730972" y="3545392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9" y="0"/>
                    <a:pt x="62" y="6"/>
                    <a:pt x="47" y="17"/>
                  </a:cubicBezTo>
                  <a:cubicBezTo>
                    <a:pt x="10" y="44"/>
                    <a:pt x="1" y="95"/>
                    <a:pt x="28" y="132"/>
                  </a:cubicBezTo>
                  <a:cubicBezTo>
                    <a:pt x="45" y="155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0" y="122"/>
                    <a:pt x="188" y="72"/>
                    <a:pt x="163" y="34"/>
                  </a:cubicBezTo>
                  <a:cubicBezTo>
                    <a:pt x="146" y="12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1" name="Google Shape;1308;p25">
              <a:extLst>
                <a:ext uri="{FF2B5EF4-FFF2-40B4-BE49-F238E27FC236}">
                  <a16:creationId xmlns:a16="http://schemas.microsoft.com/office/drawing/2014/main" id="{FD7A91B0-0D7E-1827-DAB5-487FBB985090}"/>
                </a:ext>
              </a:extLst>
            </p:cNvPr>
            <p:cNvSpPr/>
            <p:nvPr/>
          </p:nvSpPr>
          <p:spPr>
            <a:xfrm>
              <a:off x="3737261" y="3553966"/>
              <a:ext cx="5330" cy="4738"/>
            </a:xfrm>
            <a:custGeom>
              <a:avLst/>
              <a:gdLst/>
              <a:ahLst/>
              <a:cxnLst/>
              <a:rect l="l" t="t" r="r" b="b"/>
              <a:pathLst>
                <a:path w="189" h="168" extrusionOk="0">
                  <a:moveTo>
                    <a:pt x="94" y="1"/>
                  </a:moveTo>
                  <a:cubicBezTo>
                    <a:pt x="77" y="1"/>
                    <a:pt x="60" y="6"/>
                    <a:pt x="46" y="17"/>
                  </a:cubicBezTo>
                  <a:cubicBezTo>
                    <a:pt x="8" y="44"/>
                    <a:pt x="0" y="96"/>
                    <a:pt x="28" y="132"/>
                  </a:cubicBezTo>
                  <a:cubicBezTo>
                    <a:pt x="45" y="155"/>
                    <a:pt x="70" y="167"/>
                    <a:pt x="95" y="167"/>
                  </a:cubicBezTo>
                  <a:cubicBezTo>
                    <a:pt x="112" y="167"/>
                    <a:pt x="129" y="162"/>
                    <a:pt x="144" y="151"/>
                  </a:cubicBezTo>
                  <a:cubicBezTo>
                    <a:pt x="180" y="124"/>
                    <a:pt x="189" y="72"/>
                    <a:pt x="161" y="35"/>
                  </a:cubicBezTo>
                  <a:cubicBezTo>
                    <a:pt x="145" y="13"/>
                    <a:pt x="11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2" name="Google Shape;1309;p25">
              <a:extLst>
                <a:ext uri="{FF2B5EF4-FFF2-40B4-BE49-F238E27FC236}">
                  <a16:creationId xmlns:a16="http://schemas.microsoft.com/office/drawing/2014/main" id="{E9359611-97F3-5565-D286-4C1FB7AA2306}"/>
                </a:ext>
              </a:extLst>
            </p:cNvPr>
            <p:cNvSpPr/>
            <p:nvPr/>
          </p:nvSpPr>
          <p:spPr>
            <a:xfrm>
              <a:off x="3743522" y="3562568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6" y="0"/>
                  </a:moveTo>
                  <a:cubicBezTo>
                    <a:pt x="78" y="0"/>
                    <a:pt x="61" y="6"/>
                    <a:pt x="46" y="17"/>
                  </a:cubicBezTo>
                  <a:cubicBezTo>
                    <a:pt x="10" y="44"/>
                    <a:pt x="1" y="95"/>
                    <a:pt x="28" y="133"/>
                  </a:cubicBezTo>
                  <a:cubicBezTo>
                    <a:pt x="45" y="154"/>
                    <a:pt x="70" y="166"/>
                    <a:pt x="95" y="166"/>
                  </a:cubicBezTo>
                  <a:cubicBezTo>
                    <a:pt x="112" y="166"/>
                    <a:pt x="129" y="161"/>
                    <a:pt x="144" y="150"/>
                  </a:cubicBezTo>
                  <a:cubicBezTo>
                    <a:pt x="181" y="124"/>
                    <a:pt x="188" y="72"/>
                    <a:pt x="162" y="35"/>
                  </a:cubicBezTo>
                  <a:cubicBezTo>
                    <a:pt x="145" y="12"/>
                    <a:pt x="121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3" name="Google Shape;1310;p25">
              <a:extLst>
                <a:ext uri="{FF2B5EF4-FFF2-40B4-BE49-F238E27FC236}">
                  <a16:creationId xmlns:a16="http://schemas.microsoft.com/office/drawing/2014/main" id="{6975D913-6145-1E5D-3460-F1A248A9957F}"/>
                </a:ext>
              </a:extLst>
            </p:cNvPr>
            <p:cNvSpPr/>
            <p:nvPr/>
          </p:nvSpPr>
          <p:spPr>
            <a:xfrm>
              <a:off x="3749783" y="3571141"/>
              <a:ext cx="5330" cy="4710"/>
            </a:xfrm>
            <a:custGeom>
              <a:avLst/>
              <a:gdLst/>
              <a:ahLst/>
              <a:cxnLst/>
              <a:rect l="l" t="t" r="r" b="b"/>
              <a:pathLst>
                <a:path w="189" h="167" extrusionOk="0">
                  <a:moveTo>
                    <a:pt x="95" y="0"/>
                  </a:moveTo>
                  <a:cubicBezTo>
                    <a:pt x="78" y="0"/>
                    <a:pt x="61" y="6"/>
                    <a:pt x="47" y="17"/>
                  </a:cubicBezTo>
                  <a:cubicBezTo>
                    <a:pt x="9" y="44"/>
                    <a:pt x="0" y="95"/>
                    <a:pt x="28" y="133"/>
                  </a:cubicBezTo>
                  <a:cubicBezTo>
                    <a:pt x="44" y="155"/>
                    <a:pt x="69" y="167"/>
                    <a:pt x="94" y="167"/>
                  </a:cubicBezTo>
                  <a:cubicBezTo>
                    <a:pt x="111" y="167"/>
                    <a:pt x="129" y="161"/>
                    <a:pt x="144" y="150"/>
                  </a:cubicBezTo>
                  <a:cubicBezTo>
                    <a:pt x="181" y="124"/>
                    <a:pt x="189" y="72"/>
                    <a:pt x="161" y="35"/>
                  </a:cubicBezTo>
                  <a:cubicBezTo>
                    <a:pt x="145" y="12"/>
                    <a:pt x="120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4" name="Google Shape;1311;p25">
              <a:extLst>
                <a:ext uri="{FF2B5EF4-FFF2-40B4-BE49-F238E27FC236}">
                  <a16:creationId xmlns:a16="http://schemas.microsoft.com/office/drawing/2014/main" id="{8065A948-34BE-A59D-E387-C4F98E42DA32}"/>
                </a:ext>
              </a:extLst>
            </p:cNvPr>
            <p:cNvSpPr/>
            <p:nvPr/>
          </p:nvSpPr>
          <p:spPr>
            <a:xfrm>
              <a:off x="3564662" y="3517415"/>
              <a:ext cx="169215" cy="142535"/>
            </a:xfrm>
            <a:custGeom>
              <a:avLst/>
              <a:gdLst/>
              <a:ahLst/>
              <a:cxnLst/>
              <a:rect l="l" t="t" r="r" b="b"/>
              <a:pathLst>
                <a:path w="6000" h="5054" extrusionOk="0">
                  <a:moveTo>
                    <a:pt x="4141" y="0"/>
                  </a:moveTo>
                  <a:cubicBezTo>
                    <a:pt x="3863" y="0"/>
                    <a:pt x="3582" y="85"/>
                    <a:pt x="3342" y="261"/>
                  </a:cubicBezTo>
                  <a:lnTo>
                    <a:pt x="736" y="2164"/>
                  </a:lnTo>
                  <a:cubicBezTo>
                    <a:pt x="134" y="2605"/>
                    <a:pt x="0" y="3460"/>
                    <a:pt x="441" y="4064"/>
                  </a:cubicBezTo>
                  <a:lnTo>
                    <a:pt x="757" y="4497"/>
                  </a:lnTo>
                  <a:cubicBezTo>
                    <a:pt x="1022" y="4860"/>
                    <a:pt x="1437" y="5053"/>
                    <a:pt x="1857" y="5053"/>
                  </a:cubicBezTo>
                  <a:cubicBezTo>
                    <a:pt x="2136" y="5053"/>
                    <a:pt x="2416" y="4969"/>
                    <a:pt x="2657" y="4793"/>
                  </a:cubicBezTo>
                  <a:lnTo>
                    <a:pt x="5262" y="2890"/>
                  </a:lnTo>
                  <a:cubicBezTo>
                    <a:pt x="5867" y="2450"/>
                    <a:pt x="5999" y="1594"/>
                    <a:pt x="5559" y="991"/>
                  </a:cubicBezTo>
                  <a:lnTo>
                    <a:pt x="5241" y="557"/>
                  </a:lnTo>
                  <a:cubicBezTo>
                    <a:pt x="4976" y="193"/>
                    <a:pt x="4561" y="0"/>
                    <a:pt x="4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5" name="Google Shape;1312;p25">
              <a:extLst>
                <a:ext uri="{FF2B5EF4-FFF2-40B4-BE49-F238E27FC236}">
                  <a16:creationId xmlns:a16="http://schemas.microsoft.com/office/drawing/2014/main" id="{AF6859F2-E091-C7CC-2987-6F3617E2BAAE}"/>
                </a:ext>
              </a:extLst>
            </p:cNvPr>
            <p:cNvSpPr/>
            <p:nvPr/>
          </p:nvSpPr>
          <p:spPr>
            <a:xfrm>
              <a:off x="3580314" y="3596241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7" y="1"/>
                  </a:moveTo>
                  <a:cubicBezTo>
                    <a:pt x="120" y="1"/>
                    <a:pt x="93" y="9"/>
                    <a:pt x="70" y="26"/>
                  </a:cubicBezTo>
                  <a:cubicBezTo>
                    <a:pt x="14" y="69"/>
                    <a:pt x="1" y="148"/>
                    <a:pt x="42" y="207"/>
                  </a:cubicBezTo>
                  <a:cubicBezTo>
                    <a:pt x="68" y="240"/>
                    <a:pt x="107" y="258"/>
                    <a:pt x="147" y="258"/>
                  </a:cubicBezTo>
                  <a:cubicBezTo>
                    <a:pt x="173" y="258"/>
                    <a:pt x="200" y="250"/>
                    <a:pt x="223" y="234"/>
                  </a:cubicBezTo>
                  <a:cubicBezTo>
                    <a:pt x="279" y="191"/>
                    <a:pt x="291" y="112"/>
                    <a:pt x="251" y="53"/>
                  </a:cubicBezTo>
                  <a:cubicBezTo>
                    <a:pt x="226" y="19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1313;p25">
              <a:extLst>
                <a:ext uri="{FF2B5EF4-FFF2-40B4-BE49-F238E27FC236}">
                  <a16:creationId xmlns:a16="http://schemas.microsoft.com/office/drawing/2014/main" id="{29A58F3E-95F9-F454-74ED-86F32B02739E}"/>
                </a:ext>
              </a:extLst>
            </p:cNvPr>
            <p:cNvSpPr/>
            <p:nvPr/>
          </p:nvSpPr>
          <p:spPr>
            <a:xfrm>
              <a:off x="3593739" y="3586455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5" y="1"/>
                  </a:moveTo>
                  <a:cubicBezTo>
                    <a:pt x="119" y="1"/>
                    <a:pt x="92" y="9"/>
                    <a:pt x="69" y="26"/>
                  </a:cubicBezTo>
                  <a:cubicBezTo>
                    <a:pt x="13" y="69"/>
                    <a:pt x="1" y="148"/>
                    <a:pt x="41" y="207"/>
                  </a:cubicBezTo>
                  <a:cubicBezTo>
                    <a:pt x="67" y="240"/>
                    <a:pt x="106" y="258"/>
                    <a:pt x="146" y="258"/>
                  </a:cubicBezTo>
                  <a:cubicBezTo>
                    <a:pt x="172" y="258"/>
                    <a:pt x="199" y="250"/>
                    <a:pt x="222" y="234"/>
                  </a:cubicBezTo>
                  <a:cubicBezTo>
                    <a:pt x="278" y="191"/>
                    <a:pt x="291" y="112"/>
                    <a:pt x="250" y="53"/>
                  </a:cubicBezTo>
                  <a:cubicBezTo>
                    <a:pt x="224" y="19"/>
                    <a:pt x="185" y="1"/>
                    <a:pt x="14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1314;p25">
              <a:extLst>
                <a:ext uri="{FF2B5EF4-FFF2-40B4-BE49-F238E27FC236}">
                  <a16:creationId xmlns:a16="http://schemas.microsoft.com/office/drawing/2014/main" id="{03191FCA-B09B-E426-410F-B53C9DEB5E4A}"/>
                </a:ext>
              </a:extLst>
            </p:cNvPr>
            <p:cNvSpPr/>
            <p:nvPr/>
          </p:nvSpPr>
          <p:spPr>
            <a:xfrm>
              <a:off x="3607135" y="3576669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5" y="1"/>
                  </a:moveTo>
                  <a:cubicBezTo>
                    <a:pt x="119" y="1"/>
                    <a:pt x="92" y="9"/>
                    <a:pt x="69" y="26"/>
                  </a:cubicBezTo>
                  <a:cubicBezTo>
                    <a:pt x="13" y="69"/>
                    <a:pt x="0" y="148"/>
                    <a:pt x="41" y="207"/>
                  </a:cubicBezTo>
                  <a:cubicBezTo>
                    <a:pt x="67" y="240"/>
                    <a:pt x="106" y="258"/>
                    <a:pt x="146" y="258"/>
                  </a:cubicBezTo>
                  <a:cubicBezTo>
                    <a:pt x="172" y="258"/>
                    <a:pt x="199" y="250"/>
                    <a:pt x="222" y="234"/>
                  </a:cubicBezTo>
                  <a:cubicBezTo>
                    <a:pt x="279" y="191"/>
                    <a:pt x="291" y="112"/>
                    <a:pt x="249" y="53"/>
                  </a:cubicBezTo>
                  <a:cubicBezTo>
                    <a:pt x="224" y="19"/>
                    <a:pt x="185" y="1"/>
                    <a:pt x="14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1315;p25">
              <a:extLst>
                <a:ext uri="{FF2B5EF4-FFF2-40B4-BE49-F238E27FC236}">
                  <a16:creationId xmlns:a16="http://schemas.microsoft.com/office/drawing/2014/main" id="{4275A23D-4586-AE14-D06E-09B79BA9556B}"/>
                </a:ext>
              </a:extLst>
            </p:cNvPr>
            <p:cNvSpPr/>
            <p:nvPr/>
          </p:nvSpPr>
          <p:spPr>
            <a:xfrm>
              <a:off x="3620503" y="3566883"/>
              <a:ext cx="8207" cy="7304"/>
            </a:xfrm>
            <a:custGeom>
              <a:avLst/>
              <a:gdLst/>
              <a:ahLst/>
              <a:cxnLst/>
              <a:rect l="l" t="t" r="r" b="b"/>
              <a:pathLst>
                <a:path w="291" h="259" extrusionOk="0">
                  <a:moveTo>
                    <a:pt x="145" y="1"/>
                  </a:moveTo>
                  <a:cubicBezTo>
                    <a:pt x="119" y="1"/>
                    <a:pt x="92" y="9"/>
                    <a:pt x="68" y="26"/>
                  </a:cubicBezTo>
                  <a:cubicBezTo>
                    <a:pt x="12" y="69"/>
                    <a:pt x="0" y="148"/>
                    <a:pt x="41" y="207"/>
                  </a:cubicBezTo>
                  <a:cubicBezTo>
                    <a:pt x="67" y="240"/>
                    <a:pt x="106" y="258"/>
                    <a:pt x="146" y="258"/>
                  </a:cubicBezTo>
                  <a:cubicBezTo>
                    <a:pt x="172" y="258"/>
                    <a:pt x="199" y="250"/>
                    <a:pt x="222" y="234"/>
                  </a:cubicBezTo>
                  <a:cubicBezTo>
                    <a:pt x="279" y="191"/>
                    <a:pt x="291" y="112"/>
                    <a:pt x="249" y="53"/>
                  </a:cubicBezTo>
                  <a:cubicBezTo>
                    <a:pt x="225" y="19"/>
                    <a:pt x="185" y="1"/>
                    <a:pt x="14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1316;p25">
              <a:extLst>
                <a:ext uri="{FF2B5EF4-FFF2-40B4-BE49-F238E27FC236}">
                  <a16:creationId xmlns:a16="http://schemas.microsoft.com/office/drawing/2014/main" id="{E4EE2B51-27F6-DC38-04AD-8DFE272C9BFD}"/>
                </a:ext>
              </a:extLst>
            </p:cNvPr>
            <p:cNvSpPr/>
            <p:nvPr/>
          </p:nvSpPr>
          <p:spPr>
            <a:xfrm>
              <a:off x="3633871" y="3557125"/>
              <a:ext cx="8235" cy="7276"/>
            </a:xfrm>
            <a:custGeom>
              <a:avLst/>
              <a:gdLst/>
              <a:ahLst/>
              <a:cxnLst/>
              <a:rect l="l" t="t" r="r" b="b"/>
              <a:pathLst>
                <a:path w="292" h="258" extrusionOk="0">
                  <a:moveTo>
                    <a:pt x="146" y="1"/>
                  </a:moveTo>
                  <a:cubicBezTo>
                    <a:pt x="120" y="1"/>
                    <a:pt x="93" y="9"/>
                    <a:pt x="70" y="25"/>
                  </a:cubicBezTo>
                  <a:cubicBezTo>
                    <a:pt x="13" y="68"/>
                    <a:pt x="1" y="147"/>
                    <a:pt x="43" y="205"/>
                  </a:cubicBezTo>
                  <a:cubicBezTo>
                    <a:pt x="68" y="239"/>
                    <a:pt x="107" y="257"/>
                    <a:pt x="147" y="257"/>
                  </a:cubicBezTo>
                  <a:cubicBezTo>
                    <a:pt x="173" y="257"/>
                    <a:pt x="200" y="249"/>
                    <a:pt x="222" y="233"/>
                  </a:cubicBezTo>
                  <a:cubicBezTo>
                    <a:pt x="280" y="190"/>
                    <a:pt x="292" y="111"/>
                    <a:pt x="250" y="52"/>
                  </a:cubicBezTo>
                  <a:cubicBezTo>
                    <a:pt x="225" y="19"/>
                    <a:pt x="186" y="1"/>
                    <a:pt x="14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1317;p25">
              <a:extLst>
                <a:ext uri="{FF2B5EF4-FFF2-40B4-BE49-F238E27FC236}">
                  <a16:creationId xmlns:a16="http://schemas.microsoft.com/office/drawing/2014/main" id="{D5B8C4EA-CACA-AA0F-ADDB-0067BF9BDB6C}"/>
                </a:ext>
              </a:extLst>
            </p:cNvPr>
            <p:cNvSpPr/>
            <p:nvPr/>
          </p:nvSpPr>
          <p:spPr>
            <a:xfrm>
              <a:off x="3647267" y="3547338"/>
              <a:ext cx="8235" cy="7276"/>
            </a:xfrm>
            <a:custGeom>
              <a:avLst/>
              <a:gdLst/>
              <a:ahLst/>
              <a:cxnLst/>
              <a:rect l="l" t="t" r="r" b="b"/>
              <a:pathLst>
                <a:path w="292" h="258" extrusionOk="0">
                  <a:moveTo>
                    <a:pt x="147" y="1"/>
                  </a:moveTo>
                  <a:cubicBezTo>
                    <a:pt x="120" y="1"/>
                    <a:pt x="94" y="8"/>
                    <a:pt x="70" y="25"/>
                  </a:cubicBezTo>
                  <a:cubicBezTo>
                    <a:pt x="14" y="68"/>
                    <a:pt x="1" y="147"/>
                    <a:pt x="43" y="205"/>
                  </a:cubicBezTo>
                  <a:cubicBezTo>
                    <a:pt x="69" y="239"/>
                    <a:pt x="108" y="257"/>
                    <a:pt x="147" y="257"/>
                  </a:cubicBezTo>
                  <a:cubicBezTo>
                    <a:pt x="173" y="257"/>
                    <a:pt x="200" y="249"/>
                    <a:pt x="223" y="233"/>
                  </a:cubicBezTo>
                  <a:cubicBezTo>
                    <a:pt x="280" y="190"/>
                    <a:pt x="292" y="111"/>
                    <a:pt x="251" y="52"/>
                  </a:cubicBezTo>
                  <a:cubicBezTo>
                    <a:pt x="226" y="18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1318;p25">
              <a:extLst>
                <a:ext uri="{FF2B5EF4-FFF2-40B4-BE49-F238E27FC236}">
                  <a16:creationId xmlns:a16="http://schemas.microsoft.com/office/drawing/2014/main" id="{3282F73C-DC7D-45F4-23CA-4A82D6FF5945}"/>
                </a:ext>
              </a:extLst>
            </p:cNvPr>
            <p:cNvSpPr/>
            <p:nvPr/>
          </p:nvSpPr>
          <p:spPr>
            <a:xfrm>
              <a:off x="3660691" y="3537552"/>
              <a:ext cx="8207" cy="7276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1"/>
                  </a:moveTo>
                  <a:cubicBezTo>
                    <a:pt x="119" y="1"/>
                    <a:pt x="92" y="8"/>
                    <a:pt x="69" y="25"/>
                  </a:cubicBezTo>
                  <a:cubicBezTo>
                    <a:pt x="13" y="68"/>
                    <a:pt x="1" y="147"/>
                    <a:pt x="42" y="205"/>
                  </a:cubicBezTo>
                  <a:cubicBezTo>
                    <a:pt x="67" y="239"/>
                    <a:pt x="106" y="257"/>
                    <a:pt x="146" y="257"/>
                  </a:cubicBezTo>
                  <a:cubicBezTo>
                    <a:pt x="172" y="257"/>
                    <a:pt x="199" y="249"/>
                    <a:pt x="222" y="233"/>
                  </a:cubicBezTo>
                  <a:cubicBezTo>
                    <a:pt x="278" y="190"/>
                    <a:pt x="291" y="111"/>
                    <a:pt x="250" y="52"/>
                  </a:cubicBezTo>
                  <a:cubicBezTo>
                    <a:pt x="224" y="18"/>
                    <a:pt x="185" y="1"/>
                    <a:pt x="14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1319;p25">
              <a:extLst>
                <a:ext uri="{FF2B5EF4-FFF2-40B4-BE49-F238E27FC236}">
                  <a16:creationId xmlns:a16="http://schemas.microsoft.com/office/drawing/2014/main" id="{5B295A30-84D9-ECBF-92ED-FAD10AEECA72}"/>
                </a:ext>
              </a:extLst>
            </p:cNvPr>
            <p:cNvSpPr/>
            <p:nvPr/>
          </p:nvSpPr>
          <p:spPr>
            <a:xfrm>
              <a:off x="3674088" y="3527766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6" y="1"/>
                  </a:moveTo>
                  <a:cubicBezTo>
                    <a:pt x="119" y="1"/>
                    <a:pt x="92" y="9"/>
                    <a:pt x="69" y="26"/>
                  </a:cubicBezTo>
                  <a:cubicBezTo>
                    <a:pt x="13" y="69"/>
                    <a:pt x="1" y="149"/>
                    <a:pt x="41" y="206"/>
                  </a:cubicBezTo>
                  <a:cubicBezTo>
                    <a:pt x="67" y="240"/>
                    <a:pt x="107" y="259"/>
                    <a:pt x="147" y="259"/>
                  </a:cubicBezTo>
                  <a:cubicBezTo>
                    <a:pt x="173" y="259"/>
                    <a:pt x="199" y="251"/>
                    <a:pt x="222" y="234"/>
                  </a:cubicBezTo>
                  <a:cubicBezTo>
                    <a:pt x="279" y="191"/>
                    <a:pt x="291" y="112"/>
                    <a:pt x="250" y="53"/>
                  </a:cubicBezTo>
                  <a:cubicBezTo>
                    <a:pt x="225" y="19"/>
                    <a:pt x="186" y="1"/>
                    <a:pt x="14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1320;p25">
              <a:extLst>
                <a:ext uri="{FF2B5EF4-FFF2-40B4-BE49-F238E27FC236}">
                  <a16:creationId xmlns:a16="http://schemas.microsoft.com/office/drawing/2014/main" id="{AE605503-B9E6-7D4B-BFDA-A946AC1FC42E}"/>
                </a:ext>
              </a:extLst>
            </p:cNvPr>
            <p:cNvSpPr/>
            <p:nvPr/>
          </p:nvSpPr>
          <p:spPr>
            <a:xfrm>
              <a:off x="3588747" y="3607776"/>
              <a:ext cx="8263" cy="7304"/>
            </a:xfrm>
            <a:custGeom>
              <a:avLst/>
              <a:gdLst/>
              <a:ahLst/>
              <a:cxnLst/>
              <a:rect l="l" t="t" r="r" b="b"/>
              <a:pathLst>
                <a:path w="293" h="259" extrusionOk="0">
                  <a:moveTo>
                    <a:pt x="146" y="1"/>
                  </a:moveTo>
                  <a:cubicBezTo>
                    <a:pt x="120" y="1"/>
                    <a:pt x="93" y="9"/>
                    <a:pt x="70" y="26"/>
                  </a:cubicBezTo>
                  <a:cubicBezTo>
                    <a:pt x="13" y="69"/>
                    <a:pt x="0" y="150"/>
                    <a:pt x="42" y="206"/>
                  </a:cubicBezTo>
                  <a:cubicBezTo>
                    <a:pt x="68" y="240"/>
                    <a:pt x="107" y="258"/>
                    <a:pt x="147" y="258"/>
                  </a:cubicBezTo>
                  <a:cubicBezTo>
                    <a:pt x="174" y="258"/>
                    <a:pt x="200" y="251"/>
                    <a:pt x="223" y="234"/>
                  </a:cubicBezTo>
                  <a:cubicBezTo>
                    <a:pt x="279" y="191"/>
                    <a:pt x="292" y="112"/>
                    <a:pt x="250" y="53"/>
                  </a:cubicBezTo>
                  <a:cubicBezTo>
                    <a:pt x="225" y="19"/>
                    <a:pt x="186" y="1"/>
                    <a:pt x="14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1321;p25">
              <a:extLst>
                <a:ext uri="{FF2B5EF4-FFF2-40B4-BE49-F238E27FC236}">
                  <a16:creationId xmlns:a16="http://schemas.microsoft.com/office/drawing/2014/main" id="{EA2ECDA3-A2A7-1434-81FC-8EE6A5C1082E}"/>
                </a:ext>
              </a:extLst>
            </p:cNvPr>
            <p:cNvSpPr/>
            <p:nvPr/>
          </p:nvSpPr>
          <p:spPr>
            <a:xfrm>
              <a:off x="3602171" y="3597990"/>
              <a:ext cx="8207" cy="7304"/>
            </a:xfrm>
            <a:custGeom>
              <a:avLst/>
              <a:gdLst/>
              <a:ahLst/>
              <a:cxnLst/>
              <a:rect l="l" t="t" r="r" b="b"/>
              <a:pathLst>
                <a:path w="291" h="259" extrusionOk="0">
                  <a:moveTo>
                    <a:pt x="146" y="1"/>
                  </a:moveTo>
                  <a:cubicBezTo>
                    <a:pt x="119" y="1"/>
                    <a:pt x="92" y="9"/>
                    <a:pt x="70" y="26"/>
                  </a:cubicBezTo>
                  <a:cubicBezTo>
                    <a:pt x="12" y="69"/>
                    <a:pt x="0" y="149"/>
                    <a:pt x="42" y="206"/>
                  </a:cubicBezTo>
                  <a:cubicBezTo>
                    <a:pt x="67" y="240"/>
                    <a:pt x="106" y="258"/>
                    <a:pt x="146" y="258"/>
                  </a:cubicBezTo>
                  <a:cubicBezTo>
                    <a:pt x="172" y="258"/>
                    <a:pt x="199" y="251"/>
                    <a:pt x="222" y="234"/>
                  </a:cubicBezTo>
                  <a:cubicBezTo>
                    <a:pt x="279" y="191"/>
                    <a:pt x="291" y="112"/>
                    <a:pt x="249" y="53"/>
                  </a:cubicBezTo>
                  <a:cubicBezTo>
                    <a:pt x="224" y="19"/>
                    <a:pt x="185" y="1"/>
                    <a:pt x="14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1322;p25">
              <a:extLst>
                <a:ext uri="{FF2B5EF4-FFF2-40B4-BE49-F238E27FC236}">
                  <a16:creationId xmlns:a16="http://schemas.microsoft.com/office/drawing/2014/main" id="{671128C6-2566-5361-0C26-EC6BCA3C905D}"/>
                </a:ext>
              </a:extLst>
            </p:cNvPr>
            <p:cNvSpPr/>
            <p:nvPr/>
          </p:nvSpPr>
          <p:spPr>
            <a:xfrm>
              <a:off x="3669124" y="3549059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6" y="1"/>
                  </a:moveTo>
                  <a:cubicBezTo>
                    <a:pt x="119" y="1"/>
                    <a:pt x="93" y="9"/>
                    <a:pt x="70" y="25"/>
                  </a:cubicBezTo>
                  <a:cubicBezTo>
                    <a:pt x="12" y="68"/>
                    <a:pt x="0" y="149"/>
                    <a:pt x="42" y="206"/>
                  </a:cubicBezTo>
                  <a:cubicBezTo>
                    <a:pt x="67" y="240"/>
                    <a:pt x="107" y="258"/>
                    <a:pt x="146" y="258"/>
                  </a:cubicBezTo>
                  <a:cubicBezTo>
                    <a:pt x="173" y="258"/>
                    <a:pt x="199" y="250"/>
                    <a:pt x="222" y="234"/>
                  </a:cubicBezTo>
                  <a:cubicBezTo>
                    <a:pt x="279" y="191"/>
                    <a:pt x="291" y="111"/>
                    <a:pt x="249" y="53"/>
                  </a:cubicBezTo>
                  <a:cubicBezTo>
                    <a:pt x="224" y="19"/>
                    <a:pt x="185" y="1"/>
                    <a:pt x="14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1323;p25">
              <a:extLst>
                <a:ext uri="{FF2B5EF4-FFF2-40B4-BE49-F238E27FC236}">
                  <a16:creationId xmlns:a16="http://schemas.microsoft.com/office/drawing/2014/main" id="{A68B5634-A4D2-41E1-2BF3-A52AE5187CE2}"/>
                </a:ext>
              </a:extLst>
            </p:cNvPr>
            <p:cNvSpPr/>
            <p:nvPr/>
          </p:nvSpPr>
          <p:spPr>
            <a:xfrm>
              <a:off x="3682492" y="3539272"/>
              <a:ext cx="8207" cy="7304"/>
            </a:xfrm>
            <a:custGeom>
              <a:avLst/>
              <a:gdLst/>
              <a:ahLst/>
              <a:cxnLst/>
              <a:rect l="l" t="t" r="r" b="b"/>
              <a:pathLst>
                <a:path w="291" h="259" extrusionOk="0">
                  <a:moveTo>
                    <a:pt x="145" y="1"/>
                  </a:moveTo>
                  <a:cubicBezTo>
                    <a:pt x="118" y="1"/>
                    <a:pt x="92" y="9"/>
                    <a:pt x="68" y="25"/>
                  </a:cubicBezTo>
                  <a:cubicBezTo>
                    <a:pt x="12" y="68"/>
                    <a:pt x="0" y="149"/>
                    <a:pt x="41" y="206"/>
                  </a:cubicBezTo>
                  <a:cubicBezTo>
                    <a:pt x="67" y="240"/>
                    <a:pt x="106" y="258"/>
                    <a:pt x="146" y="258"/>
                  </a:cubicBezTo>
                  <a:cubicBezTo>
                    <a:pt x="172" y="258"/>
                    <a:pt x="199" y="250"/>
                    <a:pt x="222" y="234"/>
                  </a:cubicBezTo>
                  <a:cubicBezTo>
                    <a:pt x="279" y="191"/>
                    <a:pt x="291" y="111"/>
                    <a:pt x="249" y="53"/>
                  </a:cubicBezTo>
                  <a:cubicBezTo>
                    <a:pt x="224" y="19"/>
                    <a:pt x="185" y="1"/>
                    <a:pt x="14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1324;p25">
              <a:extLst>
                <a:ext uri="{FF2B5EF4-FFF2-40B4-BE49-F238E27FC236}">
                  <a16:creationId xmlns:a16="http://schemas.microsoft.com/office/drawing/2014/main" id="{08A4A904-EFB1-4997-FBE3-60DEF75480D2}"/>
                </a:ext>
              </a:extLst>
            </p:cNvPr>
            <p:cNvSpPr/>
            <p:nvPr/>
          </p:nvSpPr>
          <p:spPr>
            <a:xfrm>
              <a:off x="3597179" y="3619283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5" y="1"/>
                  </a:moveTo>
                  <a:cubicBezTo>
                    <a:pt x="119" y="1"/>
                    <a:pt x="92" y="9"/>
                    <a:pt x="69" y="25"/>
                  </a:cubicBezTo>
                  <a:cubicBezTo>
                    <a:pt x="13" y="68"/>
                    <a:pt x="1" y="149"/>
                    <a:pt x="42" y="206"/>
                  </a:cubicBezTo>
                  <a:cubicBezTo>
                    <a:pt x="68" y="240"/>
                    <a:pt x="107" y="258"/>
                    <a:pt x="147" y="258"/>
                  </a:cubicBezTo>
                  <a:cubicBezTo>
                    <a:pt x="173" y="258"/>
                    <a:pt x="200" y="250"/>
                    <a:pt x="222" y="234"/>
                  </a:cubicBezTo>
                  <a:cubicBezTo>
                    <a:pt x="280" y="191"/>
                    <a:pt x="292" y="111"/>
                    <a:pt x="250" y="53"/>
                  </a:cubicBezTo>
                  <a:cubicBezTo>
                    <a:pt x="225" y="19"/>
                    <a:pt x="185" y="1"/>
                    <a:pt x="14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1325;p25">
              <a:extLst>
                <a:ext uri="{FF2B5EF4-FFF2-40B4-BE49-F238E27FC236}">
                  <a16:creationId xmlns:a16="http://schemas.microsoft.com/office/drawing/2014/main" id="{E707508D-BADF-794F-9FFD-E70231E42B1B}"/>
                </a:ext>
              </a:extLst>
            </p:cNvPr>
            <p:cNvSpPr/>
            <p:nvPr/>
          </p:nvSpPr>
          <p:spPr>
            <a:xfrm>
              <a:off x="3610547" y="3609525"/>
              <a:ext cx="8235" cy="7276"/>
            </a:xfrm>
            <a:custGeom>
              <a:avLst/>
              <a:gdLst/>
              <a:ahLst/>
              <a:cxnLst/>
              <a:rect l="l" t="t" r="r" b="b"/>
              <a:pathLst>
                <a:path w="292" h="258" extrusionOk="0">
                  <a:moveTo>
                    <a:pt x="146" y="0"/>
                  </a:moveTo>
                  <a:cubicBezTo>
                    <a:pt x="120" y="0"/>
                    <a:pt x="93" y="8"/>
                    <a:pt x="70" y="24"/>
                  </a:cubicBezTo>
                  <a:cubicBezTo>
                    <a:pt x="13" y="67"/>
                    <a:pt x="1" y="148"/>
                    <a:pt x="42" y="205"/>
                  </a:cubicBezTo>
                  <a:cubicBezTo>
                    <a:pt x="68" y="239"/>
                    <a:pt x="107" y="257"/>
                    <a:pt x="147" y="257"/>
                  </a:cubicBezTo>
                  <a:cubicBezTo>
                    <a:pt x="173" y="257"/>
                    <a:pt x="199" y="249"/>
                    <a:pt x="222" y="233"/>
                  </a:cubicBezTo>
                  <a:cubicBezTo>
                    <a:pt x="279" y="190"/>
                    <a:pt x="291" y="110"/>
                    <a:pt x="250" y="52"/>
                  </a:cubicBezTo>
                  <a:cubicBezTo>
                    <a:pt x="225" y="18"/>
                    <a:pt x="186" y="0"/>
                    <a:pt x="14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1326;p25">
              <a:extLst>
                <a:ext uri="{FF2B5EF4-FFF2-40B4-BE49-F238E27FC236}">
                  <a16:creationId xmlns:a16="http://schemas.microsoft.com/office/drawing/2014/main" id="{E8A012AF-D379-B938-F19B-54C3634EF719}"/>
                </a:ext>
              </a:extLst>
            </p:cNvPr>
            <p:cNvSpPr/>
            <p:nvPr/>
          </p:nvSpPr>
          <p:spPr>
            <a:xfrm>
              <a:off x="3677500" y="3560593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7" y="1"/>
                  </a:moveTo>
                  <a:cubicBezTo>
                    <a:pt x="120" y="1"/>
                    <a:pt x="93" y="9"/>
                    <a:pt x="70" y="26"/>
                  </a:cubicBezTo>
                  <a:cubicBezTo>
                    <a:pt x="13" y="68"/>
                    <a:pt x="1" y="149"/>
                    <a:pt x="43" y="206"/>
                  </a:cubicBezTo>
                  <a:cubicBezTo>
                    <a:pt x="68" y="240"/>
                    <a:pt x="107" y="258"/>
                    <a:pt x="146" y="258"/>
                  </a:cubicBezTo>
                  <a:cubicBezTo>
                    <a:pt x="173" y="258"/>
                    <a:pt x="199" y="250"/>
                    <a:pt x="222" y="233"/>
                  </a:cubicBezTo>
                  <a:cubicBezTo>
                    <a:pt x="280" y="192"/>
                    <a:pt x="292" y="111"/>
                    <a:pt x="250" y="54"/>
                  </a:cubicBezTo>
                  <a:cubicBezTo>
                    <a:pt x="225" y="19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1327;p25">
              <a:extLst>
                <a:ext uri="{FF2B5EF4-FFF2-40B4-BE49-F238E27FC236}">
                  <a16:creationId xmlns:a16="http://schemas.microsoft.com/office/drawing/2014/main" id="{00D28C1C-4994-CE65-E138-6EBE30926B1F}"/>
                </a:ext>
              </a:extLst>
            </p:cNvPr>
            <p:cNvSpPr/>
            <p:nvPr/>
          </p:nvSpPr>
          <p:spPr>
            <a:xfrm>
              <a:off x="3690896" y="3550807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7" y="1"/>
                  </a:moveTo>
                  <a:cubicBezTo>
                    <a:pt x="120" y="1"/>
                    <a:pt x="93" y="9"/>
                    <a:pt x="70" y="26"/>
                  </a:cubicBezTo>
                  <a:cubicBezTo>
                    <a:pt x="14" y="68"/>
                    <a:pt x="1" y="149"/>
                    <a:pt x="42" y="206"/>
                  </a:cubicBezTo>
                  <a:cubicBezTo>
                    <a:pt x="68" y="240"/>
                    <a:pt x="107" y="258"/>
                    <a:pt x="147" y="258"/>
                  </a:cubicBezTo>
                  <a:cubicBezTo>
                    <a:pt x="173" y="258"/>
                    <a:pt x="200" y="250"/>
                    <a:pt x="223" y="233"/>
                  </a:cubicBezTo>
                  <a:cubicBezTo>
                    <a:pt x="279" y="191"/>
                    <a:pt x="291" y="111"/>
                    <a:pt x="251" y="54"/>
                  </a:cubicBezTo>
                  <a:cubicBezTo>
                    <a:pt x="226" y="19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1328;p25">
              <a:extLst>
                <a:ext uri="{FF2B5EF4-FFF2-40B4-BE49-F238E27FC236}">
                  <a16:creationId xmlns:a16="http://schemas.microsoft.com/office/drawing/2014/main" id="{15C38F09-80F6-542F-A6D3-1AF36C4E94BA}"/>
                </a:ext>
              </a:extLst>
            </p:cNvPr>
            <p:cNvSpPr/>
            <p:nvPr/>
          </p:nvSpPr>
          <p:spPr>
            <a:xfrm>
              <a:off x="3605584" y="3630818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6" y="0"/>
                  </a:moveTo>
                  <a:cubicBezTo>
                    <a:pt x="119" y="0"/>
                    <a:pt x="92" y="9"/>
                    <a:pt x="69" y="26"/>
                  </a:cubicBezTo>
                  <a:cubicBezTo>
                    <a:pt x="12" y="68"/>
                    <a:pt x="0" y="148"/>
                    <a:pt x="41" y="206"/>
                  </a:cubicBezTo>
                  <a:cubicBezTo>
                    <a:pt x="67" y="240"/>
                    <a:pt x="106" y="258"/>
                    <a:pt x="146" y="258"/>
                  </a:cubicBezTo>
                  <a:cubicBezTo>
                    <a:pt x="172" y="258"/>
                    <a:pt x="199" y="250"/>
                    <a:pt x="222" y="233"/>
                  </a:cubicBezTo>
                  <a:cubicBezTo>
                    <a:pt x="279" y="191"/>
                    <a:pt x="291" y="111"/>
                    <a:pt x="249" y="54"/>
                  </a:cubicBezTo>
                  <a:cubicBezTo>
                    <a:pt x="225" y="19"/>
                    <a:pt x="186" y="0"/>
                    <a:pt x="14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1329;p25">
              <a:extLst>
                <a:ext uri="{FF2B5EF4-FFF2-40B4-BE49-F238E27FC236}">
                  <a16:creationId xmlns:a16="http://schemas.microsoft.com/office/drawing/2014/main" id="{5F1DE093-5D9E-7371-E977-F6204B7E3B1C}"/>
                </a:ext>
              </a:extLst>
            </p:cNvPr>
            <p:cNvSpPr/>
            <p:nvPr/>
          </p:nvSpPr>
          <p:spPr>
            <a:xfrm>
              <a:off x="3618980" y="3621031"/>
              <a:ext cx="8207" cy="7304"/>
            </a:xfrm>
            <a:custGeom>
              <a:avLst/>
              <a:gdLst/>
              <a:ahLst/>
              <a:cxnLst/>
              <a:rect l="l" t="t" r="r" b="b"/>
              <a:pathLst>
                <a:path w="291" h="259" extrusionOk="0">
                  <a:moveTo>
                    <a:pt x="146" y="0"/>
                  </a:moveTo>
                  <a:cubicBezTo>
                    <a:pt x="120" y="0"/>
                    <a:pt x="93" y="9"/>
                    <a:pt x="70" y="26"/>
                  </a:cubicBezTo>
                  <a:cubicBezTo>
                    <a:pt x="12" y="68"/>
                    <a:pt x="0" y="148"/>
                    <a:pt x="42" y="206"/>
                  </a:cubicBezTo>
                  <a:cubicBezTo>
                    <a:pt x="68" y="240"/>
                    <a:pt x="107" y="258"/>
                    <a:pt x="146" y="258"/>
                  </a:cubicBezTo>
                  <a:cubicBezTo>
                    <a:pt x="173" y="258"/>
                    <a:pt x="199" y="250"/>
                    <a:pt x="223" y="233"/>
                  </a:cubicBezTo>
                  <a:cubicBezTo>
                    <a:pt x="279" y="191"/>
                    <a:pt x="291" y="111"/>
                    <a:pt x="250" y="54"/>
                  </a:cubicBezTo>
                  <a:cubicBezTo>
                    <a:pt x="225" y="19"/>
                    <a:pt x="186" y="0"/>
                    <a:pt x="14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1330;p25">
              <a:extLst>
                <a:ext uri="{FF2B5EF4-FFF2-40B4-BE49-F238E27FC236}">
                  <a16:creationId xmlns:a16="http://schemas.microsoft.com/office/drawing/2014/main" id="{DDD40252-8B82-90C9-05BA-E1D06F9F21BE}"/>
                </a:ext>
              </a:extLst>
            </p:cNvPr>
            <p:cNvSpPr/>
            <p:nvPr/>
          </p:nvSpPr>
          <p:spPr>
            <a:xfrm>
              <a:off x="3685933" y="3572128"/>
              <a:ext cx="8235" cy="7248"/>
            </a:xfrm>
            <a:custGeom>
              <a:avLst/>
              <a:gdLst/>
              <a:ahLst/>
              <a:cxnLst/>
              <a:rect l="l" t="t" r="r" b="b"/>
              <a:pathLst>
                <a:path w="292" h="257" extrusionOk="0">
                  <a:moveTo>
                    <a:pt x="146" y="0"/>
                  </a:moveTo>
                  <a:cubicBezTo>
                    <a:pt x="120" y="0"/>
                    <a:pt x="93" y="8"/>
                    <a:pt x="70" y="25"/>
                  </a:cubicBezTo>
                  <a:cubicBezTo>
                    <a:pt x="12" y="67"/>
                    <a:pt x="0" y="147"/>
                    <a:pt x="42" y="204"/>
                  </a:cubicBezTo>
                  <a:cubicBezTo>
                    <a:pt x="67" y="239"/>
                    <a:pt x="106" y="257"/>
                    <a:pt x="146" y="257"/>
                  </a:cubicBezTo>
                  <a:cubicBezTo>
                    <a:pt x="172" y="257"/>
                    <a:pt x="199" y="249"/>
                    <a:pt x="222" y="232"/>
                  </a:cubicBezTo>
                  <a:cubicBezTo>
                    <a:pt x="279" y="190"/>
                    <a:pt x="291" y="110"/>
                    <a:pt x="249" y="52"/>
                  </a:cubicBezTo>
                  <a:cubicBezTo>
                    <a:pt x="225" y="18"/>
                    <a:pt x="186" y="0"/>
                    <a:pt x="14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1331;p25">
              <a:extLst>
                <a:ext uri="{FF2B5EF4-FFF2-40B4-BE49-F238E27FC236}">
                  <a16:creationId xmlns:a16="http://schemas.microsoft.com/office/drawing/2014/main" id="{F1EF6ACF-2163-8395-6D9C-23853052C662}"/>
                </a:ext>
              </a:extLst>
            </p:cNvPr>
            <p:cNvSpPr/>
            <p:nvPr/>
          </p:nvSpPr>
          <p:spPr>
            <a:xfrm>
              <a:off x="3699329" y="3562342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7" y="0"/>
                  </a:moveTo>
                  <a:cubicBezTo>
                    <a:pt x="120" y="0"/>
                    <a:pt x="93" y="9"/>
                    <a:pt x="70" y="26"/>
                  </a:cubicBezTo>
                  <a:cubicBezTo>
                    <a:pt x="13" y="69"/>
                    <a:pt x="0" y="148"/>
                    <a:pt x="42" y="207"/>
                  </a:cubicBezTo>
                  <a:cubicBezTo>
                    <a:pt x="68" y="240"/>
                    <a:pt x="107" y="258"/>
                    <a:pt x="147" y="258"/>
                  </a:cubicBezTo>
                  <a:cubicBezTo>
                    <a:pt x="173" y="258"/>
                    <a:pt x="199" y="250"/>
                    <a:pt x="223" y="234"/>
                  </a:cubicBezTo>
                  <a:cubicBezTo>
                    <a:pt x="279" y="191"/>
                    <a:pt x="291" y="111"/>
                    <a:pt x="250" y="54"/>
                  </a:cubicBezTo>
                  <a:cubicBezTo>
                    <a:pt x="225" y="19"/>
                    <a:pt x="186" y="0"/>
                    <a:pt x="147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1332;p25">
              <a:extLst>
                <a:ext uri="{FF2B5EF4-FFF2-40B4-BE49-F238E27FC236}">
                  <a16:creationId xmlns:a16="http://schemas.microsoft.com/office/drawing/2014/main" id="{C7286BF1-B16C-0DE9-0462-450CC263BCE6}"/>
                </a:ext>
              </a:extLst>
            </p:cNvPr>
            <p:cNvSpPr/>
            <p:nvPr/>
          </p:nvSpPr>
          <p:spPr>
            <a:xfrm>
              <a:off x="3695239" y="3529937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7" y="1"/>
                  </a:moveTo>
                  <a:cubicBezTo>
                    <a:pt x="120" y="1"/>
                    <a:pt x="93" y="9"/>
                    <a:pt x="70" y="26"/>
                  </a:cubicBezTo>
                  <a:cubicBezTo>
                    <a:pt x="13" y="69"/>
                    <a:pt x="1" y="149"/>
                    <a:pt x="43" y="207"/>
                  </a:cubicBezTo>
                  <a:cubicBezTo>
                    <a:pt x="68" y="240"/>
                    <a:pt x="107" y="259"/>
                    <a:pt x="147" y="259"/>
                  </a:cubicBezTo>
                  <a:cubicBezTo>
                    <a:pt x="173" y="259"/>
                    <a:pt x="200" y="251"/>
                    <a:pt x="222" y="234"/>
                  </a:cubicBezTo>
                  <a:cubicBezTo>
                    <a:pt x="280" y="191"/>
                    <a:pt x="292" y="112"/>
                    <a:pt x="250" y="53"/>
                  </a:cubicBezTo>
                  <a:cubicBezTo>
                    <a:pt x="225" y="19"/>
                    <a:pt x="186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1333;p25">
              <a:extLst>
                <a:ext uri="{FF2B5EF4-FFF2-40B4-BE49-F238E27FC236}">
                  <a16:creationId xmlns:a16="http://schemas.microsoft.com/office/drawing/2014/main" id="{82D81557-F6D8-CF8E-B92A-29EB6DD7B84E}"/>
                </a:ext>
              </a:extLst>
            </p:cNvPr>
            <p:cNvSpPr/>
            <p:nvPr/>
          </p:nvSpPr>
          <p:spPr>
            <a:xfrm>
              <a:off x="3703700" y="3541500"/>
              <a:ext cx="8207" cy="7276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19" y="0"/>
                    <a:pt x="92" y="8"/>
                    <a:pt x="69" y="26"/>
                  </a:cubicBezTo>
                  <a:cubicBezTo>
                    <a:pt x="13" y="68"/>
                    <a:pt x="1" y="148"/>
                    <a:pt x="41" y="205"/>
                  </a:cubicBezTo>
                  <a:cubicBezTo>
                    <a:pt x="67" y="240"/>
                    <a:pt x="106" y="258"/>
                    <a:pt x="145" y="258"/>
                  </a:cubicBezTo>
                  <a:cubicBezTo>
                    <a:pt x="172" y="258"/>
                    <a:pt x="199" y="250"/>
                    <a:pt x="222" y="233"/>
                  </a:cubicBezTo>
                  <a:cubicBezTo>
                    <a:pt x="278" y="191"/>
                    <a:pt x="290" y="111"/>
                    <a:pt x="250" y="53"/>
                  </a:cubicBezTo>
                  <a:cubicBezTo>
                    <a:pt x="225" y="18"/>
                    <a:pt x="186" y="0"/>
                    <a:pt x="14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1334;p25">
              <a:extLst>
                <a:ext uri="{FF2B5EF4-FFF2-40B4-BE49-F238E27FC236}">
                  <a16:creationId xmlns:a16="http://schemas.microsoft.com/office/drawing/2014/main" id="{30CD3AEB-C63B-E54E-A1B8-CC3F285A4C12}"/>
                </a:ext>
              </a:extLst>
            </p:cNvPr>
            <p:cNvSpPr/>
            <p:nvPr/>
          </p:nvSpPr>
          <p:spPr>
            <a:xfrm>
              <a:off x="3712133" y="3552979"/>
              <a:ext cx="8207" cy="7304"/>
            </a:xfrm>
            <a:custGeom>
              <a:avLst/>
              <a:gdLst/>
              <a:ahLst/>
              <a:cxnLst/>
              <a:rect l="l" t="t" r="r" b="b"/>
              <a:pathLst>
                <a:path w="291" h="259" extrusionOk="0">
                  <a:moveTo>
                    <a:pt x="145" y="1"/>
                  </a:moveTo>
                  <a:cubicBezTo>
                    <a:pt x="119" y="1"/>
                    <a:pt x="92" y="9"/>
                    <a:pt x="68" y="26"/>
                  </a:cubicBezTo>
                  <a:cubicBezTo>
                    <a:pt x="12" y="68"/>
                    <a:pt x="0" y="149"/>
                    <a:pt x="41" y="206"/>
                  </a:cubicBezTo>
                  <a:cubicBezTo>
                    <a:pt x="67" y="240"/>
                    <a:pt x="106" y="258"/>
                    <a:pt x="145" y="258"/>
                  </a:cubicBezTo>
                  <a:cubicBezTo>
                    <a:pt x="172" y="258"/>
                    <a:pt x="199" y="250"/>
                    <a:pt x="222" y="233"/>
                  </a:cubicBezTo>
                  <a:cubicBezTo>
                    <a:pt x="278" y="192"/>
                    <a:pt x="291" y="111"/>
                    <a:pt x="249" y="54"/>
                  </a:cubicBezTo>
                  <a:cubicBezTo>
                    <a:pt x="223" y="19"/>
                    <a:pt x="185" y="1"/>
                    <a:pt x="14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1335;p25">
              <a:extLst>
                <a:ext uri="{FF2B5EF4-FFF2-40B4-BE49-F238E27FC236}">
                  <a16:creationId xmlns:a16="http://schemas.microsoft.com/office/drawing/2014/main" id="{8C29E59B-36E8-1B1D-E33B-14F194F4C8E6}"/>
                </a:ext>
              </a:extLst>
            </p:cNvPr>
            <p:cNvSpPr/>
            <p:nvPr/>
          </p:nvSpPr>
          <p:spPr>
            <a:xfrm>
              <a:off x="3576930" y="3616406"/>
              <a:ext cx="8207" cy="7304"/>
            </a:xfrm>
            <a:custGeom>
              <a:avLst/>
              <a:gdLst/>
              <a:ahLst/>
              <a:cxnLst/>
              <a:rect l="l" t="t" r="r" b="b"/>
              <a:pathLst>
                <a:path w="291" h="259" extrusionOk="0">
                  <a:moveTo>
                    <a:pt x="146" y="0"/>
                  </a:moveTo>
                  <a:cubicBezTo>
                    <a:pt x="119" y="0"/>
                    <a:pt x="92" y="9"/>
                    <a:pt x="69" y="26"/>
                  </a:cubicBezTo>
                  <a:cubicBezTo>
                    <a:pt x="13" y="69"/>
                    <a:pt x="1" y="148"/>
                    <a:pt x="41" y="207"/>
                  </a:cubicBezTo>
                  <a:cubicBezTo>
                    <a:pt x="67" y="240"/>
                    <a:pt x="106" y="258"/>
                    <a:pt x="146" y="258"/>
                  </a:cubicBezTo>
                  <a:cubicBezTo>
                    <a:pt x="172" y="258"/>
                    <a:pt x="199" y="250"/>
                    <a:pt x="222" y="234"/>
                  </a:cubicBezTo>
                  <a:cubicBezTo>
                    <a:pt x="278" y="191"/>
                    <a:pt x="290" y="111"/>
                    <a:pt x="250" y="54"/>
                  </a:cubicBezTo>
                  <a:cubicBezTo>
                    <a:pt x="225" y="19"/>
                    <a:pt x="186" y="0"/>
                    <a:pt x="14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1336;p25">
              <a:extLst>
                <a:ext uri="{FF2B5EF4-FFF2-40B4-BE49-F238E27FC236}">
                  <a16:creationId xmlns:a16="http://schemas.microsoft.com/office/drawing/2014/main" id="{D641644B-3CA4-E0B2-B4C6-29A9503121FF}"/>
                </a:ext>
              </a:extLst>
            </p:cNvPr>
            <p:cNvSpPr/>
            <p:nvPr/>
          </p:nvSpPr>
          <p:spPr>
            <a:xfrm>
              <a:off x="3585362" y="3627941"/>
              <a:ext cx="8179" cy="7304"/>
            </a:xfrm>
            <a:custGeom>
              <a:avLst/>
              <a:gdLst/>
              <a:ahLst/>
              <a:cxnLst/>
              <a:rect l="l" t="t" r="r" b="b"/>
              <a:pathLst>
                <a:path w="290" h="259" extrusionOk="0">
                  <a:moveTo>
                    <a:pt x="145" y="0"/>
                  </a:moveTo>
                  <a:cubicBezTo>
                    <a:pt x="119" y="0"/>
                    <a:pt x="92" y="9"/>
                    <a:pt x="68" y="26"/>
                  </a:cubicBezTo>
                  <a:cubicBezTo>
                    <a:pt x="12" y="69"/>
                    <a:pt x="0" y="148"/>
                    <a:pt x="41" y="206"/>
                  </a:cubicBezTo>
                  <a:cubicBezTo>
                    <a:pt x="67" y="240"/>
                    <a:pt x="106" y="258"/>
                    <a:pt x="145" y="258"/>
                  </a:cubicBezTo>
                  <a:cubicBezTo>
                    <a:pt x="172" y="258"/>
                    <a:pt x="198" y="250"/>
                    <a:pt x="222" y="234"/>
                  </a:cubicBezTo>
                  <a:cubicBezTo>
                    <a:pt x="278" y="191"/>
                    <a:pt x="290" y="112"/>
                    <a:pt x="249" y="53"/>
                  </a:cubicBezTo>
                  <a:cubicBezTo>
                    <a:pt x="224" y="19"/>
                    <a:pt x="185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1337;p25">
              <a:extLst>
                <a:ext uri="{FF2B5EF4-FFF2-40B4-BE49-F238E27FC236}">
                  <a16:creationId xmlns:a16="http://schemas.microsoft.com/office/drawing/2014/main" id="{0437A0D9-6894-11F8-EC69-4AAC1DD707B8}"/>
                </a:ext>
              </a:extLst>
            </p:cNvPr>
            <p:cNvSpPr/>
            <p:nvPr/>
          </p:nvSpPr>
          <p:spPr>
            <a:xfrm>
              <a:off x="3593767" y="3639476"/>
              <a:ext cx="8235" cy="7248"/>
            </a:xfrm>
            <a:custGeom>
              <a:avLst/>
              <a:gdLst/>
              <a:ahLst/>
              <a:cxnLst/>
              <a:rect l="l" t="t" r="r" b="b"/>
              <a:pathLst>
                <a:path w="292" h="257" extrusionOk="0">
                  <a:moveTo>
                    <a:pt x="146" y="0"/>
                  </a:moveTo>
                  <a:cubicBezTo>
                    <a:pt x="119" y="0"/>
                    <a:pt x="93" y="8"/>
                    <a:pt x="70" y="24"/>
                  </a:cubicBezTo>
                  <a:cubicBezTo>
                    <a:pt x="13" y="67"/>
                    <a:pt x="1" y="147"/>
                    <a:pt x="43" y="205"/>
                  </a:cubicBezTo>
                  <a:cubicBezTo>
                    <a:pt x="68" y="239"/>
                    <a:pt x="107" y="257"/>
                    <a:pt x="146" y="257"/>
                  </a:cubicBezTo>
                  <a:cubicBezTo>
                    <a:pt x="173" y="257"/>
                    <a:pt x="199" y="249"/>
                    <a:pt x="222" y="233"/>
                  </a:cubicBezTo>
                  <a:cubicBezTo>
                    <a:pt x="279" y="190"/>
                    <a:pt x="292" y="110"/>
                    <a:pt x="250" y="52"/>
                  </a:cubicBezTo>
                  <a:cubicBezTo>
                    <a:pt x="224" y="18"/>
                    <a:pt x="185" y="0"/>
                    <a:pt x="14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1338;p25">
              <a:extLst>
                <a:ext uri="{FF2B5EF4-FFF2-40B4-BE49-F238E27FC236}">
                  <a16:creationId xmlns:a16="http://schemas.microsoft.com/office/drawing/2014/main" id="{EA59C882-8EB6-DD2E-5B87-69DDBE861D2B}"/>
                </a:ext>
              </a:extLst>
            </p:cNvPr>
            <p:cNvSpPr/>
            <p:nvPr/>
          </p:nvSpPr>
          <p:spPr>
            <a:xfrm>
              <a:off x="3613988" y="3642352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7" y="0"/>
                  </a:moveTo>
                  <a:cubicBezTo>
                    <a:pt x="120" y="0"/>
                    <a:pt x="93" y="9"/>
                    <a:pt x="70" y="26"/>
                  </a:cubicBezTo>
                  <a:cubicBezTo>
                    <a:pt x="14" y="69"/>
                    <a:pt x="1" y="148"/>
                    <a:pt x="43" y="207"/>
                  </a:cubicBezTo>
                  <a:cubicBezTo>
                    <a:pt x="69" y="240"/>
                    <a:pt x="108" y="258"/>
                    <a:pt x="147" y="258"/>
                  </a:cubicBezTo>
                  <a:cubicBezTo>
                    <a:pt x="174" y="258"/>
                    <a:pt x="200" y="250"/>
                    <a:pt x="223" y="234"/>
                  </a:cubicBezTo>
                  <a:cubicBezTo>
                    <a:pt x="280" y="191"/>
                    <a:pt x="292" y="111"/>
                    <a:pt x="251" y="53"/>
                  </a:cubicBezTo>
                  <a:cubicBezTo>
                    <a:pt x="226" y="19"/>
                    <a:pt x="187" y="0"/>
                    <a:pt x="147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1339;p25">
              <a:extLst>
                <a:ext uri="{FF2B5EF4-FFF2-40B4-BE49-F238E27FC236}">
                  <a16:creationId xmlns:a16="http://schemas.microsoft.com/office/drawing/2014/main" id="{28EBF3C0-A241-BFAD-F3C7-D4FE3F4295EF}"/>
                </a:ext>
              </a:extLst>
            </p:cNvPr>
            <p:cNvSpPr/>
            <p:nvPr/>
          </p:nvSpPr>
          <p:spPr>
            <a:xfrm>
              <a:off x="3627412" y="3632566"/>
              <a:ext cx="8207" cy="7304"/>
            </a:xfrm>
            <a:custGeom>
              <a:avLst/>
              <a:gdLst/>
              <a:ahLst/>
              <a:cxnLst/>
              <a:rect l="l" t="t" r="r" b="b"/>
              <a:pathLst>
                <a:path w="291" h="259" extrusionOk="0">
                  <a:moveTo>
                    <a:pt x="146" y="0"/>
                  </a:moveTo>
                  <a:cubicBezTo>
                    <a:pt x="120" y="0"/>
                    <a:pt x="93" y="9"/>
                    <a:pt x="69" y="26"/>
                  </a:cubicBezTo>
                  <a:cubicBezTo>
                    <a:pt x="13" y="69"/>
                    <a:pt x="1" y="148"/>
                    <a:pt x="42" y="207"/>
                  </a:cubicBezTo>
                  <a:cubicBezTo>
                    <a:pt x="67" y="240"/>
                    <a:pt x="106" y="258"/>
                    <a:pt x="146" y="258"/>
                  </a:cubicBezTo>
                  <a:cubicBezTo>
                    <a:pt x="172" y="258"/>
                    <a:pt x="199" y="250"/>
                    <a:pt x="222" y="234"/>
                  </a:cubicBezTo>
                  <a:cubicBezTo>
                    <a:pt x="278" y="191"/>
                    <a:pt x="291" y="111"/>
                    <a:pt x="250" y="53"/>
                  </a:cubicBezTo>
                  <a:cubicBezTo>
                    <a:pt x="224" y="19"/>
                    <a:pt x="186" y="0"/>
                    <a:pt x="14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1340;p25">
              <a:extLst>
                <a:ext uri="{FF2B5EF4-FFF2-40B4-BE49-F238E27FC236}">
                  <a16:creationId xmlns:a16="http://schemas.microsoft.com/office/drawing/2014/main" id="{B5EDCFBD-7907-2969-EB4C-90D19CB3BF97}"/>
                </a:ext>
              </a:extLst>
            </p:cNvPr>
            <p:cNvSpPr/>
            <p:nvPr/>
          </p:nvSpPr>
          <p:spPr>
            <a:xfrm>
              <a:off x="3640809" y="3622780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6" y="0"/>
                  </a:moveTo>
                  <a:cubicBezTo>
                    <a:pt x="119" y="0"/>
                    <a:pt x="92" y="9"/>
                    <a:pt x="69" y="26"/>
                  </a:cubicBezTo>
                  <a:cubicBezTo>
                    <a:pt x="13" y="69"/>
                    <a:pt x="1" y="148"/>
                    <a:pt x="41" y="207"/>
                  </a:cubicBezTo>
                  <a:cubicBezTo>
                    <a:pt x="67" y="240"/>
                    <a:pt x="107" y="258"/>
                    <a:pt x="146" y="258"/>
                  </a:cubicBezTo>
                  <a:cubicBezTo>
                    <a:pt x="173" y="258"/>
                    <a:pt x="199" y="250"/>
                    <a:pt x="222" y="234"/>
                  </a:cubicBezTo>
                  <a:cubicBezTo>
                    <a:pt x="278" y="191"/>
                    <a:pt x="292" y="111"/>
                    <a:pt x="250" y="53"/>
                  </a:cubicBezTo>
                  <a:cubicBezTo>
                    <a:pt x="224" y="19"/>
                    <a:pt x="185" y="0"/>
                    <a:pt x="14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1341;p25">
              <a:extLst>
                <a:ext uri="{FF2B5EF4-FFF2-40B4-BE49-F238E27FC236}">
                  <a16:creationId xmlns:a16="http://schemas.microsoft.com/office/drawing/2014/main" id="{ADBC5315-E3EA-CFEA-DF45-A4F2248EB70F}"/>
                </a:ext>
              </a:extLst>
            </p:cNvPr>
            <p:cNvSpPr/>
            <p:nvPr/>
          </p:nvSpPr>
          <p:spPr>
            <a:xfrm>
              <a:off x="3654177" y="3612994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6" y="0"/>
                  </a:moveTo>
                  <a:cubicBezTo>
                    <a:pt x="120" y="0"/>
                    <a:pt x="92" y="8"/>
                    <a:pt x="69" y="26"/>
                  </a:cubicBezTo>
                  <a:cubicBezTo>
                    <a:pt x="13" y="69"/>
                    <a:pt x="0" y="148"/>
                    <a:pt x="41" y="206"/>
                  </a:cubicBezTo>
                  <a:cubicBezTo>
                    <a:pt x="67" y="240"/>
                    <a:pt x="106" y="258"/>
                    <a:pt x="146" y="258"/>
                  </a:cubicBezTo>
                  <a:cubicBezTo>
                    <a:pt x="172" y="258"/>
                    <a:pt x="199" y="250"/>
                    <a:pt x="222" y="234"/>
                  </a:cubicBezTo>
                  <a:cubicBezTo>
                    <a:pt x="278" y="191"/>
                    <a:pt x="291" y="111"/>
                    <a:pt x="249" y="53"/>
                  </a:cubicBezTo>
                  <a:cubicBezTo>
                    <a:pt x="225" y="18"/>
                    <a:pt x="186" y="0"/>
                    <a:pt x="14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1342;p25">
              <a:extLst>
                <a:ext uri="{FF2B5EF4-FFF2-40B4-BE49-F238E27FC236}">
                  <a16:creationId xmlns:a16="http://schemas.microsoft.com/office/drawing/2014/main" id="{8F047A24-EB41-FCA0-709D-DBDD98757F6E}"/>
                </a:ext>
              </a:extLst>
            </p:cNvPr>
            <p:cNvSpPr/>
            <p:nvPr/>
          </p:nvSpPr>
          <p:spPr>
            <a:xfrm>
              <a:off x="3667573" y="3603207"/>
              <a:ext cx="8235" cy="7304"/>
            </a:xfrm>
            <a:custGeom>
              <a:avLst/>
              <a:gdLst/>
              <a:ahLst/>
              <a:cxnLst/>
              <a:rect l="l" t="t" r="r" b="b"/>
              <a:pathLst>
                <a:path w="292" h="259" extrusionOk="0">
                  <a:moveTo>
                    <a:pt x="146" y="0"/>
                  </a:moveTo>
                  <a:cubicBezTo>
                    <a:pt x="120" y="0"/>
                    <a:pt x="93" y="8"/>
                    <a:pt x="70" y="26"/>
                  </a:cubicBezTo>
                  <a:cubicBezTo>
                    <a:pt x="12" y="69"/>
                    <a:pt x="0" y="148"/>
                    <a:pt x="42" y="206"/>
                  </a:cubicBezTo>
                  <a:cubicBezTo>
                    <a:pt x="67" y="240"/>
                    <a:pt x="106" y="258"/>
                    <a:pt x="146" y="258"/>
                  </a:cubicBezTo>
                  <a:cubicBezTo>
                    <a:pt x="172" y="258"/>
                    <a:pt x="199" y="250"/>
                    <a:pt x="222" y="234"/>
                  </a:cubicBezTo>
                  <a:cubicBezTo>
                    <a:pt x="279" y="191"/>
                    <a:pt x="291" y="111"/>
                    <a:pt x="249" y="53"/>
                  </a:cubicBezTo>
                  <a:cubicBezTo>
                    <a:pt x="225" y="18"/>
                    <a:pt x="186" y="0"/>
                    <a:pt x="14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1343;p25">
              <a:extLst>
                <a:ext uri="{FF2B5EF4-FFF2-40B4-BE49-F238E27FC236}">
                  <a16:creationId xmlns:a16="http://schemas.microsoft.com/office/drawing/2014/main" id="{F34DFBF1-6221-F236-A8C7-2B6B626544D0}"/>
                </a:ext>
              </a:extLst>
            </p:cNvPr>
            <p:cNvSpPr/>
            <p:nvPr/>
          </p:nvSpPr>
          <p:spPr>
            <a:xfrm>
              <a:off x="3680969" y="3593421"/>
              <a:ext cx="8207" cy="7304"/>
            </a:xfrm>
            <a:custGeom>
              <a:avLst/>
              <a:gdLst/>
              <a:ahLst/>
              <a:cxnLst/>
              <a:rect l="l" t="t" r="r" b="b"/>
              <a:pathLst>
                <a:path w="291" h="259" extrusionOk="0">
                  <a:moveTo>
                    <a:pt x="146" y="0"/>
                  </a:moveTo>
                  <a:cubicBezTo>
                    <a:pt x="120" y="0"/>
                    <a:pt x="93" y="8"/>
                    <a:pt x="69" y="26"/>
                  </a:cubicBezTo>
                  <a:cubicBezTo>
                    <a:pt x="12" y="69"/>
                    <a:pt x="0" y="148"/>
                    <a:pt x="42" y="206"/>
                  </a:cubicBezTo>
                  <a:cubicBezTo>
                    <a:pt x="68" y="240"/>
                    <a:pt x="107" y="258"/>
                    <a:pt x="146" y="258"/>
                  </a:cubicBezTo>
                  <a:cubicBezTo>
                    <a:pt x="173" y="258"/>
                    <a:pt x="199" y="250"/>
                    <a:pt x="223" y="234"/>
                  </a:cubicBezTo>
                  <a:cubicBezTo>
                    <a:pt x="279" y="191"/>
                    <a:pt x="291" y="111"/>
                    <a:pt x="250" y="53"/>
                  </a:cubicBezTo>
                  <a:cubicBezTo>
                    <a:pt x="225" y="18"/>
                    <a:pt x="186" y="0"/>
                    <a:pt x="14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1344;p25">
              <a:extLst>
                <a:ext uri="{FF2B5EF4-FFF2-40B4-BE49-F238E27FC236}">
                  <a16:creationId xmlns:a16="http://schemas.microsoft.com/office/drawing/2014/main" id="{530ED393-81AA-693C-6834-4E349F3A55ED}"/>
                </a:ext>
              </a:extLst>
            </p:cNvPr>
            <p:cNvSpPr/>
            <p:nvPr/>
          </p:nvSpPr>
          <p:spPr>
            <a:xfrm>
              <a:off x="3694393" y="3583607"/>
              <a:ext cx="8179" cy="7304"/>
            </a:xfrm>
            <a:custGeom>
              <a:avLst/>
              <a:gdLst/>
              <a:ahLst/>
              <a:cxnLst/>
              <a:rect l="l" t="t" r="r" b="b"/>
              <a:pathLst>
                <a:path w="290" h="259" extrusionOk="0">
                  <a:moveTo>
                    <a:pt x="145" y="1"/>
                  </a:moveTo>
                  <a:cubicBezTo>
                    <a:pt x="119" y="1"/>
                    <a:pt x="92" y="9"/>
                    <a:pt x="68" y="27"/>
                  </a:cubicBezTo>
                  <a:cubicBezTo>
                    <a:pt x="12" y="70"/>
                    <a:pt x="0" y="149"/>
                    <a:pt x="41" y="207"/>
                  </a:cubicBezTo>
                  <a:cubicBezTo>
                    <a:pt x="67" y="241"/>
                    <a:pt x="106" y="259"/>
                    <a:pt x="145" y="259"/>
                  </a:cubicBezTo>
                  <a:cubicBezTo>
                    <a:pt x="172" y="259"/>
                    <a:pt x="198" y="251"/>
                    <a:pt x="221" y="235"/>
                  </a:cubicBezTo>
                  <a:cubicBezTo>
                    <a:pt x="278" y="192"/>
                    <a:pt x="290" y="111"/>
                    <a:pt x="249" y="54"/>
                  </a:cubicBezTo>
                  <a:cubicBezTo>
                    <a:pt x="223" y="19"/>
                    <a:pt x="185" y="1"/>
                    <a:pt x="14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1345;p25">
              <a:extLst>
                <a:ext uri="{FF2B5EF4-FFF2-40B4-BE49-F238E27FC236}">
                  <a16:creationId xmlns:a16="http://schemas.microsoft.com/office/drawing/2014/main" id="{71093790-B9E1-FB6D-9B28-4F3BD7719DF8}"/>
                </a:ext>
              </a:extLst>
            </p:cNvPr>
            <p:cNvSpPr/>
            <p:nvPr/>
          </p:nvSpPr>
          <p:spPr>
            <a:xfrm>
              <a:off x="3707761" y="3573849"/>
              <a:ext cx="8235" cy="7276"/>
            </a:xfrm>
            <a:custGeom>
              <a:avLst/>
              <a:gdLst/>
              <a:ahLst/>
              <a:cxnLst/>
              <a:rect l="l" t="t" r="r" b="b"/>
              <a:pathLst>
                <a:path w="292" h="258" extrusionOk="0">
                  <a:moveTo>
                    <a:pt x="145" y="1"/>
                  </a:moveTo>
                  <a:cubicBezTo>
                    <a:pt x="119" y="1"/>
                    <a:pt x="92" y="9"/>
                    <a:pt x="69" y="26"/>
                  </a:cubicBezTo>
                  <a:cubicBezTo>
                    <a:pt x="13" y="69"/>
                    <a:pt x="1" y="148"/>
                    <a:pt x="42" y="206"/>
                  </a:cubicBezTo>
                  <a:cubicBezTo>
                    <a:pt x="67" y="240"/>
                    <a:pt x="106" y="258"/>
                    <a:pt x="146" y="258"/>
                  </a:cubicBezTo>
                  <a:cubicBezTo>
                    <a:pt x="172" y="258"/>
                    <a:pt x="199" y="250"/>
                    <a:pt x="222" y="234"/>
                  </a:cubicBezTo>
                  <a:cubicBezTo>
                    <a:pt x="279" y="191"/>
                    <a:pt x="292" y="110"/>
                    <a:pt x="250" y="53"/>
                  </a:cubicBezTo>
                  <a:cubicBezTo>
                    <a:pt x="224" y="19"/>
                    <a:pt x="185" y="1"/>
                    <a:pt x="145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1346;p25">
              <a:extLst>
                <a:ext uri="{FF2B5EF4-FFF2-40B4-BE49-F238E27FC236}">
                  <a16:creationId xmlns:a16="http://schemas.microsoft.com/office/drawing/2014/main" id="{C84DD10B-04FE-7223-1BFB-6A9A0B91562D}"/>
                </a:ext>
              </a:extLst>
            </p:cNvPr>
            <p:cNvSpPr/>
            <p:nvPr/>
          </p:nvSpPr>
          <p:spPr>
            <a:xfrm>
              <a:off x="3625495" y="3567052"/>
              <a:ext cx="55446" cy="51075"/>
            </a:xfrm>
            <a:custGeom>
              <a:avLst/>
              <a:gdLst/>
              <a:ahLst/>
              <a:cxnLst/>
              <a:rect l="l" t="t" r="r" b="b"/>
              <a:pathLst>
                <a:path w="1966" h="1811" extrusionOk="0">
                  <a:moveTo>
                    <a:pt x="965" y="0"/>
                  </a:moveTo>
                  <a:cubicBezTo>
                    <a:pt x="778" y="0"/>
                    <a:pt x="606" y="42"/>
                    <a:pt x="472" y="115"/>
                  </a:cubicBezTo>
                  <a:cubicBezTo>
                    <a:pt x="447" y="129"/>
                    <a:pt x="422" y="144"/>
                    <a:pt x="398" y="161"/>
                  </a:cubicBezTo>
                  <a:cubicBezTo>
                    <a:pt x="375" y="178"/>
                    <a:pt x="353" y="196"/>
                    <a:pt x="332" y="216"/>
                  </a:cubicBezTo>
                  <a:cubicBezTo>
                    <a:pt x="268" y="277"/>
                    <a:pt x="210" y="354"/>
                    <a:pt x="161" y="442"/>
                  </a:cubicBezTo>
                  <a:cubicBezTo>
                    <a:pt x="99" y="557"/>
                    <a:pt x="51" y="693"/>
                    <a:pt x="28" y="844"/>
                  </a:cubicBezTo>
                  <a:cubicBezTo>
                    <a:pt x="1" y="1020"/>
                    <a:pt x="10" y="1189"/>
                    <a:pt x="49" y="1336"/>
                  </a:cubicBezTo>
                  <a:cubicBezTo>
                    <a:pt x="118" y="1590"/>
                    <a:pt x="274" y="1775"/>
                    <a:pt x="479" y="1806"/>
                  </a:cubicBezTo>
                  <a:cubicBezTo>
                    <a:pt x="499" y="1809"/>
                    <a:pt x="520" y="1811"/>
                    <a:pt x="541" y="1811"/>
                  </a:cubicBezTo>
                  <a:cubicBezTo>
                    <a:pt x="801" y="1811"/>
                    <a:pt x="1051" y="1560"/>
                    <a:pt x="1161" y="1200"/>
                  </a:cubicBezTo>
                  <a:cubicBezTo>
                    <a:pt x="1168" y="1200"/>
                    <a:pt x="1175" y="1200"/>
                    <a:pt x="1182" y="1200"/>
                  </a:cubicBezTo>
                  <a:cubicBezTo>
                    <a:pt x="1369" y="1200"/>
                    <a:pt x="1541" y="1158"/>
                    <a:pt x="1674" y="1084"/>
                  </a:cubicBezTo>
                  <a:cubicBezTo>
                    <a:pt x="1822" y="1001"/>
                    <a:pt x="1922" y="882"/>
                    <a:pt x="1944" y="736"/>
                  </a:cubicBezTo>
                  <a:cubicBezTo>
                    <a:pt x="1966" y="593"/>
                    <a:pt x="1910" y="448"/>
                    <a:pt x="1797" y="327"/>
                  </a:cubicBezTo>
                  <a:cubicBezTo>
                    <a:pt x="1658" y="175"/>
                    <a:pt x="1432" y="57"/>
                    <a:pt x="1163" y="15"/>
                  </a:cubicBezTo>
                  <a:cubicBezTo>
                    <a:pt x="1096" y="5"/>
                    <a:pt x="1030" y="0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1347;p25">
              <a:extLst>
                <a:ext uri="{FF2B5EF4-FFF2-40B4-BE49-F238E27FC236}">
                  <a16:creationId xmlns:a16="http://schemas.microsoft.com/office/drawing/2014/main" id="{217C3385-3C3A-6664-BFD1-1A774580872D}"/>
                </a:ext>
              </a:extLst>
            </p:cNvPr>
            <p:cNvSpPr/>
            <p:nvPr/>
          </p:nvSpPr>
          <p:spPr>
            <a:xfrm>
              <a:off x="3856304" y="3315062"/>
              <a:ext cx="1395206" cy="713072"/>
            </a:xfrm>
            <a:custGeom>
              <a:avLst/>
              <a:gdLst/>
              <a:ahLst/>
              <a:cxnLst/>
              <a:rect l="l" t="t" r="r" b="b"/>
              <a:pathLst>
                <a:path w="49471" h="25284" extrusionOk="0">
                  <a:moveTo>
                    <a:pt x="8978" y="0"/>
                  </a:moveTo>
                  <a:cubicBezTo>
                    <a:pt x="5817" y="0"/>
                    <a:pt x="2790" y="578"/>
                    <a:pt x="0" y="1636"/>
                  </a:cubicBezTo>
                  <a:cubicBezTo>
                    <a:pt x="578" y="6703"/>
                    <a:pt x="3377" y="12353"/>
                    <a:pt x="8098" y="17073"/>
                  </a:cubicBezTo>
                  <a:cubicBezTo>
                    <a:pt x="12746" y="21720"/>
                    <a:pt x="18290" y="24499"/>
                    <a:pt x="23296" y="25138"/>
                  </a:cubicBezTo>
                  <a:cubicBezTo>
                    <a:pt x="23972" y="25233"/>
                    <a:pt x="24669" y="25283"/>
                    <a:pt x="25384" y="25283"/>
                  </a:cubicBezTo>
                  <a:cubicBezTo>
                    <a:pt x="25391" y="25283"/>
                    <a:pt x="25399" y="25283"/>
                    <a:pt x="25407" y="25283"/>
                  </a:cubicBezTo>
                  <a:lnTo>
                    <a:pt x="25417" y="25283"/>
                  </a:lnTo>
                  <a:cubicBezTo>
                    <a:pt x="25432" y="25284"/>
                    <a:pt x="25447" y="25284"/>
                    <a:pt x="25462" y="25284"/>
                  </a:cubicBezTo>
                  <a:cubicBezTo>
                    <a:pt x="26170" y="25284"/>
                    <a:pt x="26859" y="25233"/>
                    <a:pt x="27529" y="25138"/>
                  </a:cubicBezTo>
                  <a:cubicBezTo>
                    <a:pt x="29695" y="24860"/>
                    <a:pt x="31962" y="24185"/>
                    <a:pt x="34212" y="23127"/>
                  </a:cubicBezTo>
                  <a:cubicBezTo>
                    <a:pt x="37164" y="21745"/>
                    <a:pt x="40089" y="19708"/>
                    <a:pt x="42726" y="17073"/>
                  </a:cubicBezTo>
                  <a:cubicBezTo>
                    <a:pt x="45838" y="13961"/>
                    <a:pt x="48117" y="10443"/>
                    <a:pt x="49471" y="6955"/>
                  </a:cubicBezTo>
                  <a:lnTo>
                    <a:pt x="49471" y="6955"/>
                  </a:lnTo>
                  <a:cubicBezTo>
                    <a:pt x="46146" y="8559"/>
                    <a:pt x="42411" y="9462"/>
                    <a:pt x="38466" y="9462"/>
                  </a:cubicBezTo>
                  <a:cubicBezTo>
                    <a:pt x="33052" y="9462"/>
                    <a:pt x="28038" y="7765"/>
                    <a:pt x="23921" y="4872"/>
                  </a:cubicBezTo>
                  <a:cubicBezTo>
                    <a:pt x="23910" y="4866"/>
                    <a:pt x="23901" y="4860"/>
                    <a:pt x="23890" y="4850"/>
                  </a:cubicBezTo>
                  <a:cubicBezTo>
                    <a:pt x="23776" y="4774"/>
                    <a:pt x="23666" y="4692"/>
                    <a:pt x="23554" y="4613"/>
                  </a:cubicBezTo>
                  <a:cubicBezTo>
                    <a:pt x="23543" y="4604"/>
                    <a:pt x="23533" y="4598"/>
                    <a:pt x="23522" y="4591"/>
                  </a:cubicBezTo>
                  <a:cubicBezTo>
                    <a:pt x="19407" y="1697"/>
                    <a:pt x="14391" y="0"/>
                    <a:pt x="8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1348;p25">
              <a:extLst>
                <a:ext uri="{FF2B5EF4-FFF2-40B4-BE49-F238E27FC236}">
                  <a16:creationId xmlns:a16="http://schemas.microsoft.com/office/drawing/2014/main" id="{73248CCE-49CB-A3A4-4851-BF3C872455CA}"/>
                </a:ext>
              </a:extLst>
            </p:cNvPr>
            <p:cNvSpPr/>
            <p:nvPr/>
          </p:nvSpPr>
          <p:spPr>
            <a:xfrm>
              <a:off x="4520586" y="3445104"/>
              <a:ext cx="9504" cy="6684"/>
            </a:xfrm>
            <a:custGeom>
              <a:avLst/>
              <a:gdLst/>
              <a:ahLst/>
              <a:cxnLst/>
              <a:rect l="l" t="t" r="r" b="b"/>
              <a:pathLst>
                <a:path w="337" h="237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80"/>
                    <a:pt x="223" y="162"/>
                    <a:pt x="337" y="237"/>
                  </a:cubicBezTo>
                  <a:cubicBezTo>
                    <a:pt x="223" y="157"/>
                    <a:pt x="113" y="76"/>
                    <a:pt x="1" y="1"/>
                  </a:cubicBezTo>
                  <a:close/>
                </a:path>
              </a:pathLst>
            </a:custGeom>
            <a:solidFill>
              <a:srgbClr val="A8FF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1349;p25">
              <a:extLst>
                <a:ext uri="{FF2B5EF4-FFF2-40B4-BE49-F238E27FC236}">
                  <a16:creationId xmlns:a16="http://schemas.microsoft.com/office/drawing/2014/main" id="{7D001860-DC21-39DA-342F-D14D8EC11050}"/>
                </a:ext>
              </a:extLst>
            </p:cNvPr>
            <p:cNvSpPr/>
            <p:nvPr/>
          </p:nvSpPr>
          <p:spPr>
            <a:xfrm>
              <a:off x="3843246" y="2982696"/>
              <a:ext cx="1474483" cy="599190"/>
            </a:xfrm>
            <a:custGeom>
              <a:avLst/>
              <a:gdLst/>
              <a:ahLst/>
              <a:cxnLst/>
              <a:rect l="l" t="t" r="r" b="b"/>
              <a:pathLst>
                <a:path w="52282" h="21246" extrusionOk="0">
                  <a:moveTo>
                    <a:pt x="39913" y="1"/>
                  </a:moveTo>
                  <a:cubicBezTo>
                    <a:pt x="35498" y="1"/>
                    <a:pt x="30448" y="1842"/>
                    <a:pt x="25876" y="5304"/>
                  </a:cubicBezTo>
                  <a:cubicBezTo>
                    <a:pt x="22019" y="2383"/>
                    <a:pt x="17820" y="615"/>
                    <a:pt x="13948" y="134"/>
                  </a:cubicBezTo>
                  <a:cubicBezTo>
                    <a:pt x="13234" y="46"/>
                    <a:pt x="12530" y="1"/>
                    <a:pt x="11842" y="1"/>
                  </a:cubicBezTo>
                  <a:cubicBezTo>
                    <a:pt x="8557" y="1"/>
                    <a:pt x="5621" y="1018"/>
                    <a:pt x="3495" y="3145"/>
                  </a:cubicBezTo>
                  <a:cubicBezTo>
                    <a:pt x="960" y="5680"/>
                    <a:pt x="0" y="9365"/>
                    <a:pt x="464" y="13420"/>
                  </a:cubicBezTo>
                  <a:cubicBezTo>
                    <a:pt x="3255" y="12362"/>
                    <a:pt x="6281" y="11784"/>
                    <a:pt x="9442" y="11784"/>
                  </a:cubicBezTo>
                  <a:cubicBezTo>
                    <a:pt x="14856" y="11784"/>
                    <a:pt x="19870" y="13481"/>
                    <a:pt x="23986" y="16375"/>
                  </a:cubicBezTo>
                  <a:cubicBezTo>
                    <a:pt x="23997" y="16381"/>
                    <a:pt x="24007" y="16388"/>
                    <a:pt x="24018" y="16397"/>
                  </a:cubicBezTo>
                  <a:cubicBezTo>
                    <a:pt x="24130" y="16472"/>
                    <a:pt x="24240" y="16553"/>
                    <a:pt x="24354" y="16634"/>
                  </a:cubicBezTo>
                  <a:cubicBezTo>
                    <a:pt x="24365" y="16645"/>
                    <a:pt x="24374" y="16651"/>
                    <a:pt x="24385" y="16656"/>
                  </a:cubicBezTo>
                  <a:cubicBezTo>
                    <a:pt x="28500" y="19549"/>
                    <a:pt x="33516" y="21246"/>
                    <a:pt x="38930" y="21246"/>
                  </a:cubicBezTo>
                  <a:cubicBezTo>
                    <a:pt x="42875" y="21246"/>
                    <a:pt x="46610" y="20344"/>
                    <a:pt x="49936" y="18736"/>
                  </a:cubicBezTo>
                  <a:cubicBezTo>
                    <a:pt x="52281" y="12703"/>
                    <a:pt x="51869" y="6757"/>
                    <a:pt x="48256" y="3144"/>
                  </a:cubicBezTo>
                  <a:cubicBezTo>
                    <a:pt x="46130" y="1019"/>
                    <a:pt x="43197" y="1"/>
                    <a:pt x="39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1350;p25">
              <a:extLst>
                <a:ext uri="{FF2B5EF4-FFF2-40B4-BE49-F238E27FC236}">
                  <a16:creationId xmlns:a16="http://schemas.microsoft.com/office/drawing/2014/main" id="{0295E1B0-6AC2-EEFF-E1B5-89A74AC219B0}"/>
                </a:ext>
              </a:extLst>
            </p:cNvPr>
            <p:cNvSpPr/>
            <p:nvPr/>
          </p:nvSpPr>
          <p:spPr>
            <a:xfrm>
              <a:off x="4461896" y="3557350"/>
              <a:ext cx="214311" cy="113092"/>
            </a:xfrm>
            <a:custGeom>
              <a:avLst/>
              <a:gdLst/>
              <a:ahLst/>
              <a:cxnLst/>
              <a:rect l="l" t="t" r="r" b="b"/>
              <a:pathLst>
                <a:path w="7599" h="4010" extrusionOk="0">
                  <a:moveTo>
                    <a:pt x="7443" y="0"/>
                  </a:moveTo>
                  <a:cubicBezTo>
                    <a:pt x="7375" y="0"/>
                    <a:pt x="7317" y="59"/>
                    <a:pt x="7319" y="127"/>
                  </a:cubicBezTo>
                  <a:cubicBezTo>
                    <a:pt x="7338" y="1806"/>
                    <a:pt x="6286" y="3658"/>
                    <a:pt x="3933" y="3755"/>
                  </a:cubicBezTo>
                  <a:cubicBezTo>
                    <a:pt x="3879" y="3757"/>
                    <a:pt x="3825" y="3758"/>
                    <a:pt x="3772" y="3758"/>
                  </a:cubicBezTo>
                  <a:cubicBezTo>
                    <a:pt x="2158" y="3758"/>
                    <a:pt x="417" y="2748"/>
                    <a:pt x="255" y="470"/>
                  </a:cubicBezTo>
                  <a:cubicBezTo>
                    <a:pt x="252" y="405"/>
                    <a:pt x="198" y="354"/>
                    <a:pt x="132" y="354"/>
                  </a:cubicBezTo>
                  <a:cubicBezTo>
                    <a:pt x="129" y="354"/>
                    <a:pt x="125" y="354"/>
                    <a:pt x="122" y="354"/>
                  </a:cubicBezTo>
                  <a:cubicBezTo>
                    <a:pt x="54" y="358"/>
                    <a:pt x="1" y="419"/>
                    <a:pt x="6" y="488"/>
                  </a:cubicBezTo>
                  <a:cubicBezTo>
                    <a:pt x="180" y="2929"/>
                    <a:pt x="2049" y="4009"/>
                    <a:pt x="3775" y="4009"/>
                  </a:cubicBezTo>
                  <a:cubicBezTo>
                    <a:pt x="3832" y="4009"/>
                    <a:pt x="3889" y="4008"/>
                    <a:pt x="3943" y="4005"/>
                  </a:cubicBezTo>
                  <a:cubicBezTo>
                    <a:pt x="5709" y="3933"/>
                    <a:pt x="7598" y="2688"/>
                    <a:pt x="7570" y="125"/>
                  </a:cubicBezTo>
                  <a:cubicBezTo>
                    <a:pt x="7568" y="55"/>
                    <a:pt x="7513" y="0"/>
                    <a:pt x="7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1351;p25">
              <a:extLst>
                <a:ext uri="{FF2B5EF4-FFF2-40B4-BE49-F238E27FC236}">
                  <a16:creationId xmlns:a16="http://schemas.microsoft.com/office/drawing/2014/main" id="{E1D0101E-C56C-2473-3C72-18EECF41EA08}"/>
                </a:ext>
              </a:extLst>
            </p:cNvPr>
            <p:cNvSpPr/>
            <p:nvPr/>
          </p:nvSpPr>
          <p:spPr>
            <a:xfrm>
              <a:off x="4240704" y="3402124"/>
              <a:ext cx="107282" cy="107254"/>
            </a:xfrm>
            <a:custGeom>
              <a:avLst/>
              <a:gdLst/>
              <a:ahLst/>
              <a:cxnLst/>
              <a:rect l="l" t="t" r="r" b="b"/>
              <a:pathLst>
                <a:path w="3804" h="3803" extrusionOk="0">
                  <a:moveTo>
                    <a:pt x="1901" y="0"/>
                  </a:moveTo>
                  <a:cubicBezTo>
                    <a:pt x="851" y="0"/>
                    <a:pt x="1" y="852"/>
                    <a:pt x="1" y="1902"/>
                  </a:cubicBezTo>
                  <a:cubicBezTo>
                    <a:pt x="1" y="2952"/>
                    <a:pt x="853" y="3802"/>
                    <a:pt x="1903" y="3802"/>
                  </a:cubicBezTo>
                  <a:cubicBezTo>
                    <a:pt x="2952" y="3802"/>
                    <a:pt x="3804" y="2949"/>
                    <a:pt x="3804" y="1901"/>
                  </a:cubicBezTo>
                  <a:cubicBezTo>
                    <a:pt x="3804" y="1708"/>
                    <a:pt x="3766" y="1525"/>
                    <a:pt x="3712" y="1350"/>
                  </a:cubicBezTo>
                  <a:cubicBezTo>
                    <a:pt x="3562" y="1676"/>
                    <a:pt x="3236" y="1902"/>
                    <a:pt x="2853" y="1902"/>
                  </a:cubicBezTo>
                  <a:cubicBezTo>
                    <a:pt x="2328" y="1902"/>
                    <a:pt x="1903" y="1476"/>
                    <a:pt x="1901" y="952"/>
                  </a:cubicBezTo>
                  <a:cubicBezTo>
                    <a:pt x="1901" y="570"/>
                    <a:pt x="2127" y="242"/>
                    <a:pt x="2452" y="90"/>
                  </a:cubicBezTo>
                  <a:cubicBezTo>
                    <a:pt x="2278" y="38"/>
                    <a:pt x="2094" y="0"/>
                    <a:pt x="1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1352;p25">
              <a:extLst>
                <a:ext uri="{FF2B5EF4-FFF2-40B4-BE49-F238E27FC236}">
                  <a16:creationId xmlns:a16="http://schemas.microsoft.com/office/drawing/2014/main" id="{A588285D-AC80-FF0D-7BE3-5E0EE584B0E5}"/>
                </a:ext>
              </a:extLst>
            </p:cNvPr>
            <p:cNvSpPr/>
            <p:nvPr/>
          </p:nvSpPr>
          <p:spPr>
            <a:xfrm>
              <a:off x="4294373" y="3404662"/>
              <a:ext cx="51075" cy="51103"/>
            </a:xfrm>
            <a:custGeom>
              <a:avLst/>
              <a:gdLst/>
              <a:ahLst/>
              <a:cxnLst/>
              <a:rect l="l" t="t" r="r" b="b"/>
              <a:pathLst>
                <a:path w="1811" h="1812" extrusionOk="0">
                  <a:moveTo>
                    <a:pt x="551" y="0"/>
                  </a:moveTo>
                  <a:cubicBezTo>
                    <a:pt x="226" y="154"/>
                    <a:pt x="0" y="480"/>
                    <a:pt x="0" y="862"/>
                  </a:cubicBezTo>
                  <a:cubicBezTo>
                    <a:pt x="0" y="1386"/>
                    <a:pt x="425" y="1812"/>
                    <a:pt x="951" y="1812"/>
                  </a:cubicBezTo>
                  <a:cubicBezTo>
                    <a:pt x="1333" y="1812"/>
                    <a:pt x="1661" y="1585"/>
                    <a:pt x="1810" y="1260"/>
                  </a:cubicBezTo>
                  <a:cubicBezTo>
                    <a:pt x="1626" y="656"/>
                    <a:pt x="1155" y="183"/>
                    <a:pt x="551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1353;p25">
              <a:extLst>
                <a:ext uri="{FF2B5EF4-FFF2-40B4-BE49-F238E27FC236}">
                  <a16:creationId xmlns:a16="http://schemas.microsoft.com/office/drawing/2014/main" id="{B7639F95-99A1-81DD-6E25-E41EA9BE669F}"/>
                </a:ext>
              </a:extLst>
            </p:cNvPr>
            <p:cNvSpPr/>
            <p:nvPr/>
          </p:nvSpPr>
          <p:spPr>
            <a:xfrm>
              <a:off x="4798042" y="3401842"/>
              <a:ext cx="107254" cy="107254"/>
            </a:xfrm>
            <a:custGeom>
              <a:avLst/>
              <a:gdLst/>
              <a:ahLst/>
              <a:cxnLst/>
              <a:rect l="l" t="t" r="r" b="b"/>
              <a:pathLst>
                <a:path w="3803" h="3803" extrusionOk="0">
                  <a:moveTo>
                    <a:pt x="1901" y="0"/>
                  </a:moveTo>
                  <a:cubicBezTo>
                    <a:pt x="850" y="0"/>
                    <a:pt x="0" y="853"/>
                    <a:pt x="0" y="1902"/>
                  </a:cubicBezTo>
                  <a:cubicBezTo>
                    <a:pt x="0" y="2952"/>
                    <a:pt x="852" y="3802"/>
                    <a:pt x="1902" y="3802"/>
                  </a:cubicBezTo>
                  <a:cubicBezTo>
                    <a:pt x="2951" y="3802"/>
                    <a:pt x="3802" y="2951"/>
                    <a:pt x="3802" y="1901"/>
                  </a:cubicBezTo>
                  <a:cubicBezTo>
                    <a:pt x="3802" y="1708"/>
                    <a:pt x="3765" y="1525"/>
                    <a:pt x="3711" y="1350"/>
                  </a:cubicBezTo>
                  <a:cubicBezTo>
                    <a:pt x="3560" y="1675"/>
                    <a:pt x="3234" y="1901"/>
                    <a:pt x="2851" y="1902"/>
                  </a:cubicBezTo>
                  <a:cubicBezTo>
                    <a:pt x="2327" y="1902"/>
                    <a:pt x="1902" y="1476"/>
                    <a:pt x="1901" y="952"/>
                  </a:cubicBezTo>
                  <a:cubicBezTo>
                    <a:pt x="1901" y="571"/>
                    <a:pt x="2126" y="243"/>
                    <a:pt x="2451" y="90"/>
                  </a:cubicBezTo>
                  <a:cubicBezTo>
                    <a:pt x="2276" y="38"/>
                    <a:pt x="2093" y="0"/>
                    <a:pt x="1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1354;p25">
              <a:extLst>
                <a:ext uri="{FF2B5EF4-FFF2-40B4-BE49-F238E27FC236}">
                  <a16:creationId xmlns:a16="http://schemas.microsoft.com/office/drawing/2014/main" id="{FE3ECC60-9256-FE99-04A7-A83EAC81CF8A}"/>
                </a:ext>
              </a:extLst>
            </p:cNvPr>
            <p:cNvSpPr/>
            <p:nvPr/>
          </p:nvSpPr>
          <p:spPr>
            <a:xfrm>
              <a:off x="4851627" y="3404380"/>
              <a:ext cx="51075" cy="51103"/>
            </a:xfrm>
            <a:custGeom>
              <a:avLst/>
              <a:gdLst/>
              <a:ahLst/>
              <a:cxnLst/>
              <a:rect l="l" t="t" r="r" b="b"/>
              <a:pathLst>
                <a:path w="1811" h="1812" extrusionOk="0">
                  <a:moveTo>
                    <a:pt x="551" y="0"/>
                  </a:moveTo>
                  <a:cubicBezTo>
                    <a:pt x="226" y="153"/>
                    <a:pt x="1" y="479"/>
                    <a:pt x="1" y="862"/>
                  </a:cubicBezTo>
                  <a:cubicBezTo>
                    <a:pt x="1" y="1386"/>
                    <a:pt x="426" y="1812"/>
                    <a:pt x="951" y="1812"/>
                  </a:cubicBezTo>
                  <a:cubicBezTo>
                    <a:pt x="1334" y="1812"/>
                    <a:pt x="1661" y="1585"/>
                    <a:pt x="1811" y="1260"/>
                  </a:cubicBezTo>
                  <a:cubicBezTo>
                    <a:pt x="1627" y="656"/>
                    <a:pt x="1155" y="184"/>
                    <a:pt x="551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1355;p25">
              <a:extLst>
                <a:ext uri="{FF2B5EF4-FFF2-40B4-BE49-F238E27FC236}">
                  <a16:creationId xmlns:a16="http://schemas.microsoft.com/office/drawing/2014/main" id="{B984DF79-5951-E7DE-88A0-9E804624D3E6}"/>
                </a:ext>
              </a:extLst>
            </p:cNvPr>
            <p:cNvSpPr/>
            <p:nvPr/>
          </p:nvSpPr>
          <p:spPr>
            <a:xfrm>
              <a:off x="3921593" y="3116376"/>
              <a:ext cx="152237" cy="388489"/>
            </a:xfrm>
            <a:custGeom>
              <a:avLst/>
              <a:gdLst/>
              <a:ahLst/>
              <a:cxnLst/>
              <a:rect l="l" t="t" r="r" b="b"/>
              <a:pathLst>
                <a:path w="5398" h="13775" extrusionOk="0">
                  <a:moveTo>
                    <a:pt x="3286" y="0"/>
                  </a:moveTo>
                  <a:cubicBezTo>
                    <a:pt x="2396" y="0"/>
                    <a:pt x="1416" y="720"/>
                    <a:pt x="1035" y="1935"/>
                  </a:cubicBezTo>
                  <a:cubicBezTo>
                    <a:pt x="27" y="5142"/>
                    <a:pt x="1" y="8583"/>
                    <a:pt x="962" y="11806"/>
                  </a:cubicBezTo>
                  <a:cubicBezTo>
                    <a:pt x="1327" y="13038"/>
                    <a:pt x="2311" y="13775"/>
                    <a:pt x="3208" y="13775"/>
                  </a:cubicBezTo>
                  <a:cubicBezTo>
                    <a:pt x="3459" y="13775"/>
                    <a:pt x="3704" y="13717"/>
                    <a:pt x="3926" y="13596"/>
                  </a:cubicBezTo>
                  <a:cubicBezTo>
                    <a:pt x="4948" y="13043"/>
                    <a:pt x="5326" y="11724"/>
                    <a:pt x="5001" y="10602"/>
                  </a:cubicBezTo>
                  <a:cubicBezTo>
                    <a:pt x="4280" y="8186"/>
                    <a:pt x="4300" y="5605"/>
                    <a:pt x="5056" y="3198"/>
                  </a:cubicBezTo>
                  <a:cubicBezTo>
                    <a:pt x="5397" y="2081"/>
                    <a:pt x="5040" y="757"/>
                    <a:pt x="4027" y="190"/>
                  </a:cubicBezTo>
                  <a:cubicBezTo>
                    <a:pt x="3799" y="62"/>
                    <a:pt x="3546" y="0"/>
                    <a:pt x="328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1356;p25">
              <a:extLst>
                <a:ext uri="{FF2B5EF4-FFF2-40B4-BE49-F238E27FC236}">
                  <a16:creationId xmlns:a16="http://schemas.microsoft.com/office/drawing/2014/main" id="{3719B754-46DA-DB40-0515-F920F0231091}"/>
                </a:ext>
              </a:extLst>
            </p:cNvPr>
            <p:cNvSpPr/>
            <p:nvPr/>
          </p:nvSpPr>
          <p:spPr>
            <a:xfrm>
              <a:off x="4874950" y="3236829"/>
              <a:ext cx="79108" cy="109821"/>
            </a:xfrm>
            <a:custGeom>
              <a:avLst/>
              <a:gdLst/>
              <a:ahLst/>
              <a:cxnLst/>
              <a:rect l="l" t="t" r="r" b="b"/>
              <a:pathLst>
                <a:path w="2805" h="3894" extrusionOk="0">
                  <a:moveTo>
                    <a:pt x="1402" y="1"/>
                  </a:moveTo>
                  <a:cubicBezTo>
                    <a:pt x="1396" y="10"/>
                    <a:pt x="8" y="1647"/>
                    <a:pt x="8" y="2351"/>
                  </a:cubicBezTo>
                  <a:cubicBezTo>
                    <a:pt x="3" y="2397"/>
                    <a:pt x="1" y="2445"/>
                    <a:pt x="1" y="2491"/>
                  </a:cubicBezTo>
                  <a:cubicBezTo>
                    <a:pt x="1" y="3265"/>
                    <a:pt x="629" y="3893"/>
                    <a:pt x="1402" y="3893"/>
                  </a:cubicBezTo>
                  <a:cubicBezTo>
                    <a:pt x="2177" y="3893"/>
                    <a:pt x="2805" y="3265"/>
                    <a:pt x="2805" y="2491"/>
                  </a:cubicBezTo>
                  <a:cubicBezTo>
                    <a:pt x="2805" y="2444"/>
                    <a:pt x="2804" y="2397"/>
                    <a:pt x="2798" y="2351"/>
                  </a:cubicBezTo>
                  <a:cubicBezTo>
                    <a:pt x="2798" y="1648"/>
                    <a:pt x="1410" y="11"/>
                    <a:pt x="1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1357;p25">
              <a:extLst>
                <a:ext uri="{FF2B5EF4-FFF2-40B4-BE49-F238E27FC236}">
                  <a16:creationId xmlns:a16="http://schemas.microsoft.com/office/drawing/2014/main" id="{2470B24A-1F9D-E7AA-60FC-9091E0A54422}"/>
                </a:ext>
              </a:extLst>
            </p:cNvPr>
            <p:cNvSpPr/>
            <p:nvPr/>
          </p:nvSpPr>
          <p:spPr>
            <a:xfrm>
              <a:off x="4570222" y="2796108"/>
              <a:ext cx="400193" cy="352531"/>
            </a:xfrm>
            <a:custGeom>
              <a:avLst/>
              <a:gdLst/>
              <a:ahLst/>
              <a:cxnLst/>
              <a:rect l="l" t="t" r="r" b="b"/>
              <a:pathLst>
                <a:path w="14190" h="12500" extrusionOk="0">
                  <a:moveTo>
                    <a:pt x="149" y="0"/>
                  </a:moveTo>
                  <a:cubicBezTo>
                    <a:pt x="81" y="801"/>
                    <a:pt x="0" y="1710"/>
                    <a:pt x="0" y="2531"/>
                  </a:cubicBezTo>
                  <a:cubicBezTo>
                    <a:pt x="0" y="3798"/>
                    <a:pt x="131" y="5227"/>
                    <a:pt x="1095" y="6208"/>
                  </a:cubicBezTo>
                  <a:cubicBezTo>
                    <a:pt x="1692" y="6816"/>
                    <a:pt x="2511" y="7129"/>
                    <a:pt x="3396" y="7129"/>
                  </a:cubicBezTo>
                  <a:cubicBezTo>
                    <a:pt x="3988" y="7129"/>
                    <a:pt x="4610" y="6989"/>
                    <a:pt x="5214" y="6703"/>
                  </a:cubicBezTo>
                  <a:cubicBezTo>
                    <a:pt x="5972" y="6343"/>
                    <a:pt x="6611" y="5836"/>
                    <a:pt x="7231" y="5346"/>
                  </a:cubicBezTo>
                  <a:cubicBezTo>
                    <a:pt x="7613" y="5043"/>
                    <a:pt x="8009" y="4731"/>
                    <a:pt x="8427" y="4457"/>
                  </a:cubicBezTo>
                  <a:cubicBezTo>
                    <a:pt x="9155" y="3981"/>
                    <a:pt x="9900" y="3741"/>
                    <a:pt x="10607" y="3741"/>
                  </a:cubicBezTo>
                  <a:cubicBezTo>
                    <a:pt x="11210" y="3741"/>
                    <a:pt x="11786" y="3916"/>
                    <a:pt x="12298" y="4268"/>
                  </a:cubicBezTo>
                  <a:cubicBezTo>
                    <a:pt x="13413" y="5034"/>
                    <a:pt x="13808" y="6434"/>
                    <a:pt x="13258" y="7672"/>
                  </a:cubicBezTo>
                  <a:cubicBezTo>
                    <a:pt x="13118" y="7992"/>
                    <a:pt x="12929" y="8298"/>
                    <a:pt x="12746" y="8596"/>
                  </a:cubicBezTo>
                  <a:cubicBezTo>
                    <a:pt x="12493" y="9009"/>
                    <a:pt x="12232" y="9436"/>
                    <a:pt x="12074" y="9920"/>
                  </a:cubicBezTo>
                  <a:cubicBezTo>
                    <a:pt x="11815" y="10715"/>
                    <a:pt x="11802" y="11551"/>
                    <a:pt x="11825" y="12334"/>
                  </a:cubicBezTo>
                  <a:cubicBezTo>
                    <a:pt x="11827" y="12426"/>
                    <a:pt x="11903" y="12499"/>
                    <a:pt x="11996" y="12499"/>
                  </a:cubicBezTo>
                  <a:lnTo>
                    <a:pt x="12001" y="12499"/>
                  </a:lnTo>
                  <a:cubicBezTo>
                    <a:pt x="12095" y="12495"/>
                    <a:pt x="12169" y="12416"/>
                    <a:pt x="12167" y="12323"/>
                  </a:cubicBezTo>
                  <a:cubicBezTo>
                    <a:pt x="12145" y="11570"/>
                    <a:pt x="12157" y="10770"/>
                    <a:pt x="12399" y="10025"/>
                  </a:cubicBezTo>
                  <a:cubicBezTo>
                    <a:pt x="12543" y="9580"/>
                    <a:pt x="12784" y="9188"/>
                    <a:pt x="13038" y="8775"/>
                  </a:cubicBezTo>
                  <a:cubicBezTo>
                    <a:pt x="13226" y="8468"/>
                    <a:pt x="13420" y="8152"/>
                    <a:pt x="13572" y="7811"/>
                  </a:cubicBezTo>
                  <a:cubicBezTo>
                    <a:pt x="14189" y="6420"/>
                    <a:pt x="13744" y="4848"/>
                    <a:pt x="12493" y="3987"/>
                  </a:cubicBezTo>
                  <a:cubicBezTo>
                    <a:pt x="11921" y="3594"/>
                    <a:pt x="11279" y="3399"/>
                    <a:pt x="10608" y="3399"/>
                  </a:cubicBezTo>
                  <a:cubicBezTo>
                    <a:pt x="9838" y="3399"/>
                    <a:pt x="9029" y="3657"/>
                    <a:pt x="8242" y="4171"/>
                  </a:cubicBezTo>
                  <a:cubicBezTo>
                    <a:pt x="7810" y="4454"/>
                    <a:pt x="7408" y="4774"/>
                    <a:pt x="7020" y="5080"/>
                  </a:cubicBezTo>
                  <a:cubicBezTo>
                    <a:pt x="6389" y="5580"/>
                    <a:pt x="5791" y="6054"/>
                    <a:pt x="5068" y="6396"/>
                  </a:cubicBezTo>
                  <a:cubicBezTo>
                    <a:pt x="4587" y="6624"/>
                    <a:pt x="3986" y="6786"/>
                    <a:pt x="3372" y="6786"/>
                  </a:cubicBezTo>
                  <a:cubicBezTo>
                    <a:pt x="2656" y="6786"/>
                    <a:pt x="1922" y="6565"/>
                    <a:pt x="1339" y="5971"/>
                  </a:cubicBezTo>
                  <a:cubicBezTo>
                    <a:pt x="461" y="5077"/>
                    <a:pt x="342" y="3730"/>
                    <a:pt x="342" y="2533"/>
                  </a:cubicBezTo>
                  <a:cubicBezTo>
                    <a:pt x="342" y="1728"/>
                    <a:pt x="421" y="825"/>
                    <a:pt x="489" y="32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D140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1358;p25">
              <a:extLst>
                <a:ext uri="{FF2B5EF4-FFF2-40B4-BE49-F238E27FC236}">
                  <a16:creationId xmlns:a16="http://schemas.microsoft.com/office/drawing/2014/main" id="{83EE7375-1903-F6E9-63E9-F61A7ECE985B}"/>
                </a:ext>
              </a:extLst>
            </p:cNvPr>
            <p:cNvSpPr/>
            <p:nvPr/>
          </p:nvSpPr>
          <p:spPr>
            <a:xfrm>
              <a:off x="4854447" y="3083323"/>
              <a:ext cx="120735" cy="143833"/>
            </a:xfrm>
            <a:custGeom>
              <a:avLst/>
              <a:gdLst/>
              <a:ahLst/>
              <a:cxnLst/>
              <a:rect l="l" t="t" r="r" b="b"/>
              <a:pathLst>
                <a:path w="4281" h="5100" extrusionOk="0">
                  <a:moveTo>
                    <a:pt x="1518" y="0"/>
                  </a:moveTo>
                  <a:lnTo>
                    <a:pt x="1518" y="820"/>
                  </a:lnTo>
                  <a:lnTo>
                    <a:pt x="708" y="820"/>
                  </a:lnTo>
                  <a:cubicBezTo>
                    <a:pt x="317" y="820"/>
                    <a:pt x="1" y="1136"/>
                    <a:pt x="1" y="1527"/>
                  </a:cubicBezTo>
                  <a:lnTo>
                    <a:pt x="1" y="4392"/>
                  </a:lnTo>
                  <a:cubicBezTo>
                    <a:pt x="1" y="4783"/>
                    <a:pt x="317" y="5099"/>
                    <a:pt x="708" y="5099"/>
                  </a:cubicBezTo>
                  <a:lnTo>
                    <a:pt x="3573" y="5099"/>
                  </a:lnTo>
                  <a:cubicBezTo>
                    <a:pt x="3964" y="5099"/>
                    <a:pt x="4281" y="4783"/>
                    <a:pt x="4281" y="4392"/>
                  </a:cubicBezTo>
                  <a:lnTo>
                    <a:pt x="4281" y="1527"/>
                  </a:lnTo>
                  <a:cubicBezTo>
                    <a:pt x="4281" y="1136"/>
                    <a:pt x="3964" y="820"/>
                    <a:pt x="3573" y="820"/>
                  </a:cubicBezTo>
                  <a:lnTo>
                    <a:pt x="2763" y="82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1359;p25">
              <a:extLst>
                <a:ext uri="{FF2B5EF4-FFF2-40B4-BE49-F238E27FC236}">
                  <a16:creationId xmlns:a16="http://schemas.microsoft.com/office/drawing/2014/main" id="{C645008E-1CF7-44E0-8F1F-0FE0D6880030}"/>
                </a:ext>
              </a:extLst>
            </p:cNvPr>
            <p:cNvSpPr/>
            <p:nvPr/>
          </p:nvSpPr>
          <p:spPr>
            <a:xfrm>
              <a:off x="4870522" y="3122496"/>
              <a:ext cx="88669" cy="88612"/>
            </a:xfrm>
            <a:custGeom>
              <a:avLst/>
              <a:gdLst/>
              <a:ahLst/>
              <a:cxnLst/>
              <a:rect l="l" t="t" r="r" b="b"/>
              <a:pathLst>
                <a:path w="3144" h="3142" extrusionOk="0">
                  <a:moveTo>
                    <a:pt x="520" y="1"/>
                  </a:moveTo>
                  <a:cubicBezTo>
                    <a:pt x="233" y="1"/>
                    <a:pt x="0" y="233"/>
                    <a:pt x="0" y="520"/>
                  </a:cubicBezTo>
                  <a:lnTo>
                    <a:pt x="0" y="2623"/>
                  </a:lnTo>
                  <a:cubicBezTo>
                    <a:pt x="0" y="2909"/>
                    <a:pt x="234" y="3142"/>
                    <a:pt x="520" y="3142"/>
                  </a:cubicBezTo>
                  <a:lnTo>
                    <a:pt x="2623" y="3142"/>
                  </a:lnTo>
                  <a:cubicBezTo>
                    <a:pt x="2911" y="3142"/>
                    <a:pt x="3144" y="2909"/>
                    <a:pt x="3143" y="2623"/>
                  </a:cubicBezTo>
                  <a:lnTo>
                    <a:pt x="3143" y="520"/>
                  </a:lnTo>
                  <a:cubicBezTo>
                    <a:pt x="3143" y="233"/>
                    <a:pt x="2909" y="1"/>
                    <a:pt x="2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1360;p25">
              <a:extLst>
                <a:ext uri="{FF2B5EF4-FFF2-40B4-BE49-F238E27FC236}">
                  <a16:creationId xmlns:a16="http://schemas.microsoft.com/office/drawing/2014/main" id="{DCDF459A-6D78-438E-805A-D1AAA58B7CA2}"/>
                </a:ext>
              </a:extLst>
            </p:cNvPr>
            <p:cNvSpPr/>
            <p:nvPr/>
          </p:nvSpPr>
          <p:spPr>
            <a:xfrm>
              <a:off x="4306895" y="1964445"/>
              <a:ext cx="552064" cy="887758"/>
            </a:xfrm>
            <a:custGeom>
              <a:avLst/>
              <a:gdLst/>
              <a:ahLst/>
              <a:cxnLst/>
              <a:rect l="l" t="t" r="r" b="b"/>
              <a:pathLst>
                <a:path w="19575" h="31478" extrusionOk="0">
                  <a:moveTo>
                    <a:pt x="9113" y="824"/>
                  </a:moveTo>
                  <a:cubicBezTo>
                    <a:pt x="9146" y="824"/>
                    <a:pt x="9180" y="826"/>
                    <a:pt x="9214" y="830"/>
                  </a:cubicBezTo>
                  <a:cubicBezTo>
                    <a:pt x="9401" y="854"/>
                    <a:pt x="9605" y="939"/>
                    <a:pt x="9792" y="1081"/>
                  </a:cubicBezTo>
                  <a:cubicBezTo>
                    <a:pt x="10014" y="914"/>
                    <a:pt x="10258" y="824"/>
                    <a:pt x="10472" y="824"/>
                  </a:cubicBezTo>
                  <a:cubicBezTo>
                    <a:pt x="10632" y="824"/>
                    <a:pt x="10774" y="874"/>
                    <a:pt x="10876" y="976"/>
                  </a:cubicBezTo>
                  <a:cubicBezTo>
                    <a:pt x="11047" y="1152"/>
                    <a:pt x="11067" y="1439"/>
                    <a:pt x="10954" y="1731"/>
                  </a:cubicBezTo>
                  <a:cubicBezTo>
                    <a:pt x="10887" y="1901"/>
                    <a:pt x="10777" y="2069"/>
                    <a:pt x="10626" y="2221"/>
                  </a:cubicBezTo>
                  <a:cubicBezTo>
                    <a:pt x="10499" y="2349"/>
                    <a:pt x="10356" y="2447"/>
                    <a:pt x="10215" y="2514"/>
                  </a:cubicBezTo>
                  <a:cubicBezTo>
                    <a:pt x="10106" y="2565"/>
                    <a:pt x="9996" y="2598"/>
                    <a:pt x="9891" y="2612"/>
                  </a:cubicBezTo>
                  <a:cubicBezTo>
                    <a:pt x="9858" y="2617"/>
                    <a:pt x="9824" y="2619"/>
                    <a:pt x="9789" y="2619"/>
                  </a:cubicBezTo>
                  <a:cubicBezTo>
                    <a:pt x="9755" y="2619"/>
                    <a:pt x="9721" y="2617"/>
                    <a:pt x="9688" y="2612"/>
                  </a:cubicBezTo>
                  <a:cubicBezTo>
                    <a:pt x="9445" y="2582"/>
                    <a:pt x="9176" y="2447"/>
                    <a:pt x="8952" y="2221"/>
                  </a:cubicBezTo>
                  <a:cubicBezTo>
                    <a:pt x="8724" y="1992"/>
                    <a:pt x="8588" y="1719"/>
                    <a:pt x="8559" y="1473"/>
                  </a:cubicBezTo>
                  <a:cubicBezTo>
                    <a:pt x="8537" y="1276"/>
                    <a:pt x="8583" y="1099"/>
                    <a:pt x="8707" y="976"/>
                  </a:cubicBezTo>
                  <a:cubicBezTo>
                    <a:pt x="8809" y="873"/>
                    <a:pt x="8952" y="824"/>
                    <a:pt x="9113" y="824"/>
                  </a:cubicBezTo>
                  <a:close/>
                  <a:moveTo>
                    <a:pt x="6921" y="1"/>
                  </a:moveTo>
                  <a:cubicBezTo>
                    <a:pt x="6762" y="1"/>
                    <a:pt x="6226" y="57"/>
                    <a:pt x="5843" y="778"/>
                  </a:cubicBezTo>
                  <a:cubicBezTo>
                    <a:pt x="5457" y="1504"/>
                    <a:pt x="5049" y="2056"/>
                    <a:pt x="4118" y="2206"/>
                  </a:cubicBezTo>
                  <a:cubicBezTo>
                    <a:pt x="1502" y="2242"/>
                    <a:pt x="0" y="3081"/>
                    <a:pt x="0" y="5687"/>
                  </a:cubicBezTo>
                  <a:lnTo>
                    <a:pt x="0" y="22893"/>
                  </a:lnTo>
                  <a:cubicBezTo>
                    <a:pt x="0" y="23097"/>
                    <a:pt x="16" y="24614"/>
                    <a:pt x="48" y="24829"/>
                  </a:cubicBezTo>
                  <a:cubicBezTo>
                    <a:pt x="431" y="27487"/>
                    <a:pt x="2705" y="29333"/>
                    <a:pt x="7172" y="29333"/>
                  </a:cubicBezTo>
                  <a:lnTo>
                    <a:pt x="8578" y="29333"/>
                  </a:lnTo>
                  <a:cubicBezTo>
                    <a:pt x="8565" y="29396"/>
                    <a:pt x="8556" y="29464"/>
                    <a:pt x="8556" y="29533"/>
                  </a:cubicBezTo>
                  <a:lnTo>
                    <a:pt x="8556" y="30515"/>
                  </a:lnTo>
                  <a:cubicBezTo>
                    <a:pt x="8556" y="31044"/>
                    <a:pt x="8989" y="31478"/>
                    <a:pt x="9519" y="31478"/>
                  </a:cubicBezTo>
                  <a:cubicBezTo>
                    <a:pt x="10049" y="31478"/>
                    <a:pt x="10482" y="31046"/>
                    <a:pt x="10482" y="30515"/>
                  </a:cubicBezTo>
                  <a:lnTo>
                    <a:pt x="10482" y="29533"/>
                  </a:lnTo>
                  <a:cubicBezTo>
                    <a:pt x="10482" y="29464"/>
                    <a:pt x="10473" y="29396"/>
                    <a:pt x="10460" y="29333"/>
                  </a:cubicBezTo>
                  <a:lnTo>
                    <a:pt x="12400" y="29333"/>
                  </a:lnTo>
                  <a:cubicBezTo>
                    <a:pt x="16868" y="29333"/>
                    <a:pt x="19143" y="27487"/>
                    <a:pt x="19526" y="24829"/>
                  </a:cubicBezTo>
                  <a:cubicBezTo>
                    <a:pt x="19556" y="24614"/>
                    <a:pt x="19572" y="23096"/>
                    <a:pt x="19572" y="22893"/>
                  </a:cubicBezTo>
                  <a:lnTo>
                    <a:pt x="19572" y="5686"/>
                  </a:lnTo>
                  <a:cubicBezTo>
                    <a:pt x="19574" y="3081"/>
                    <a:pt x="18072" y="2242"/>
                    <a:pt x="15455" y="2206"/>
                  </a:cubicBezTo>
                  <a:cubicBezTo>
                    <a:pt x="14524" y="2056"/>
                    <a:pt x="14117" y="1504"/>
                    <a:pt x="13731" y="778"/>
                  </a:cubicBezTo>
                  <a:cubicBezTo>
                    <a:pt x="13347" y="57"/>
                    <a:pt x="12811" y="1"/>
                    <a:pt x="12653" y="1"/>
                  </a:cubicBezTo>
                  <a:cubicBezTo>
                    <a:pt x="12624" y="1"/>
                    <a:pt x="12607" y="3"/>
                    <a:pt x="12607" y="3"/>
                  </a:cubicBezTo>
                  <a:lnTo>
                    <a:pt x="6966" y="3"/>
                  </a:lnTo>
                  <a:cubicBezTo>
                    <a:pt x="6966" y="3"/>
                    <a:pt x="6950" y="1"/>
                    <a:pt x="6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1361;p25">
              <a:extLst>
                <a:ext uri="{FF2B5EF4-FFF2-40B4-BE49-F238E27FC236}">
                  <a16:creationId xmlns:a16="http://schemas.microsoft.com/office/drawing/2014/main" id="{6AA16C0B-2E37-94F9-DB81-A0D1C968274E}"/>
                </a:ext>
              </a:extLst>
            </p:cNvPr>
            <p:cNvSpPr/>
            <p:nvPr/>
          </p:nvSpPr>
          <p:spPr>
            <a:xfrm>
              <a:off x="4352724" y="2092456"/>
              <a:ext cx="460321" cy="309043"/>
            </a:xfrm>
            <a:custGeom>
              <a:avLst/>
              <a:gdLst/>
              <a:ahLst/>
              <a:cxnLst/>
              <a:rect l="l" t="t" r="r" b="b"/>
              <a:pathLst>
                <a:path w="16322" h="10958" extrusionOk="0">
                  <a:moveTo>
                    <a:pt x="4726" y="0"/>
                  </a:moveTo>
                  <a:cubicBezTo>
                    <a:pt x="2231" y="0"/>
                    <a:pt x="173" y="1960"/>
                    <a:pt x="11" y="4415"/>
                  </a:cubicBezTo>
                  <a:cubicBezTo>
                    <a:pt x="5" y="4520"/>
                    <a:pt x="0" y="4622"/>
                    <a:pt x="0" y="4726"/>
                  </a:cubicBezTo>
                  <a:lnTo>
                    <a:pt x="0" y="6462"/>
                  </a:lnTo>
                  <a:cubicBezTo>
                    <a:pt x="0" y="6529"/>
                    <a:pt x="6" y="6599"/>
                    <a:pt x="11" y="6665"/>
                  </a:cubicBezTo>
                  <a:lnTo>
                    <a:pt x="11" y="8380"/>
                  </a:lnTo>
                  <a:cubicBezTo>
                    <a:pt x="930" y="8033"/>
                    <a:pt x="1927" y="7841"/>
                    <a:pt x="2968" y="7841"/>
                  </a:cubicBezTo>
                  <a:cubicBezTo>
                    <a:pt x="4751" y="7841"/>
                    <a:pt x="6401" y="8401"/>
                    <a:pt x="7756" y="9354"/>
                  </a:cubicBezTo>
                  <a:cubicBezTo>
                    <a:pt x="7762" y="9355"/>
                    <a:pt x="7765" y="9358"/>
                    <a:pt x="7767" y="9361"/>
                  </a:cubicBezTo>
                  <a:cubicBezTo>
                    <a:pt x="7805" y="9387"/>
                    <a:pt x="7842" y="9415"/>
                    <a:pt x="7880" y="9439"/>
                  </a:cubicBezTo>
                  <a:cubicBezTo>
                    <a:pt x="7883" y="9442"/>
                    <a:pt x="7887" y="9444"/>
                    <a:pt x="7891" y="9447"/>
                  </a:cubicBezTo>
                  <a:cubicBezTo>
                    <a:pt x="9246" y="10400"/>
                    <a:pt x="10896" y="10957"/>
                    <a:pt x="12679" y="10957"/>
                  </a:cubicBezTo>
                  <a:cubicBezTo>
                    <a:pt x="13980" y="10957"/>
                    <a:pt x="15208" y="10661"/>
                    <a:pt x="16305" y="10131"/>
                  </a:cubicBezTo>
                  <a:lnTo>
                    <a:pt x="16309" y="10131"/>
                  </a:lnTo>
                  <a:lnTo>
                    <a:pt x="16309" y="6663"/>
                  </a:lnTo>
                  <a:cubicBezTo>
                    <a:pt x="16317" y="6596"/>
                    <a:pt x="16321" y="6528"/>
                    <a:pt x="16321" y="6461"/>
                  </a:cubicBezTo>
                  <a:lnTo>
                    <a:pt x="16321" y="4723"/>
                  </a:lnTo>
                  <a:cubicBezTo>
                    <a:pt x="16321" y="4619"/>
                    <a:pt x="16317" y="4517"/>
                    <a:pt x="16305" y="4415"/>
                  </a:cubicBezTo>
                  <a:cubicBezTo>
                    <a:pt x="16144" y="1960"/>
                    <a:pt x="14086" y="0"/>
                    <a:pt x="11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1362;p25">
              <a:extLst>
                <a:ext uri="{FF2B5EF4-FFF2-40B4-BE49-F238E27FC236}">
                  <a16:creationId xmlns:a16="http://schemas.microsoft.com/office/drawing/2014/main" id="{5E94C263-6925-00E4-A058-0CA3F35A5D7E}"/>
                </a:ext>
              </a:extLst>
            </p:cNvPr>
            <p:cNvSpPr/>
            <p:nvPr/>
          </p:nvSpPr>
          <p:spPr>
            <a:xfrm>
              <a:off x="4353035" y="2313592"/>
              <a:ext cx="459532" cy="412095"/>
            </a:xfrm>
            <a:custGeom>
              <a:avLst/>
              <a:gdLst/>
              <a:ahLst/>
              <a:cxnLst/>
              <a:rect l="l" t="t" r="r" b="b"/>
              <a:pathLst>
                <a:path w="16294" h="14612" extrusionOk="0">
                  <a:moveTo>
                    <a:pt x="2957" y="0"/>
                  </a:moveTo>
                  <a:cubicBezTo>
                    <a:pt x="1916" y="0"/>
                    <a:pt x="919" y="192"/>
                    <a:pt x="0" y="539"/>
                  </a:cubicBezTo>
                  <a:lnTo>
                    <a:pt x="0" y="9249"/>
                  </a:lnTo>
                  <a:cubicBezTo>
                    <a:pt x="0" y="9419"/>
                    <a:pt x="15" y="10682"/>
                    <a:pt x="40" y="10861"/>
                  </a:cubicBezTo>
                  <a:cubicBezTo>
                    <a:pt x="358" y="13075"/>
                    <a:pt x="2253" y="14611"/>
                    <a:pt x="5972" y="14611"/>
                  </a:cubicBezTo>
                  <a:lnTo>
                    <a:pt x="10322" y="14611"/>
                  </a:lnTo>
                  <a:cubicBezTo>
                    <a:pt x="14044" y="14611"/>
                    <a:pt x="15936" y="13075"/>
                    <a:pt x="16255" y="10861"/>
                  </a:cubicBezTo>
                  <a:cubicBezTo>
                    <a:pt x="16279" y="10682"/>
                    <a:pt x="16294" y="9419"/>
                    <a:pt x="16294" y="9249"/>
                  </a:cubicBezTo>
                  <a:lnTo>
                    <a:pt x="16294" y="2290"/>
                  </a:lnTo>
                  <a:cubicBezTo>
                    <a:pt x="15197" y="2820"/>
                    <a:pt x="13969" y="3116"/>
                    <a:pt x="12668" y="3116"/>
                  </a:cubicBezTo>
                  <a:cubicBezTo>
                    <a:pt x="10885" y="3116"/>
                    <a:pt x="9235" y="2559"/>
                    <a:pt x="7880" y="1606"/>
                  </a:cubicBezTo>
                  <a:cubicBezTo>
                    <a:pt x="7876" y="1603"/>
                    <a:pt x="7872" y="1601"/>
                    <a:pt x="7869" y="1598"/>
                  </a:cubicBezTo>
                  <a:cubicBezTo>
                    <a:pt x="7831" y="1574"/>
                    <a:pt x="7794" y="1546"/>
                    <a:pt x="7756" y="1520"/>
                  </a:cubicBezTo>
                  <a:cubicBezTo>
                    <a:pt x="7754" y="1517"/>
                    <a:pt x="7751" y="1514"/>
                    <a:pt x="7745" y="1513"/>
                  </a:cubicBezTo>
                  <a:cubicBezTo>
                    <a:pt x="6390" y="560"/>
                    <a:pt x="4740" y="0"/>
                    <a:pt x="2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1363;p25">
              <a:extLst>
                <a:ext uri="{FF2B5EF4-FFF2-40B4-BE49-F238E27FC236}">
                  <a16:creationId xmlns:a16="http://schemas.microsoft.com/office/drawing/2014/main" id="{89309A08-71E0-8AB8-0A60-56EE277A09C4}"/>
                </a:ext>
              </a:extLst>
            </p:cNvPr>
            <p:cNvSpPr/>
            <p:nvPr/>
          </p:nvSpPr>
          <p:spPr>
            <a:xfrm>
              <a:off x="4513479" y="2315171"/>
              <a:ext cx="123837" cy="123837"/>
            </a:xfrm>
            <a:custGeom>
              <a:avLst/>
              <a:gdLst/>
              <a:ahLst/>
              <a:cxnLst/>
              <a:rect l="l" t="t" r="r" b="b"/>
              <a:pathLst>
                <a:path w="4391" h="4391" extrusionOk="0">
                  <a:moveTo>
                    <a:pt x="2195" y="1"/>
                  </a:moveTo>
                  <a:cubicBezTo>
                    <a:pt x="983" y="1"/>
                    <a:pt x="1" y="984"/>
                    <a:pt x="1" y="2196"/>
                  </a:cubicBezTo>
                  <a:cubicBezTo>
                    <a:pt x="1" y="3408"/>
                    <a:pt x="983" y="4391"/>
                    <a:pt x="2195" y="4391"/>
                  </a:cubicBezTo>
                  <a:cubicBezTo>
                    <a:pt x="3408" y="4391"/>
                    <a:pt x="4391" y="3408"/>
                    <a:pt x="4391" y="2196"/>
                  </a:cubicBezTo>
                  <a:cubicBezTo>
                    <a:pt x="4391" y="984"/>
                    <a:pt x="3408" y="1"/>
                    <a:pt x="2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1364;p25">
              <a:extLst>
                <a:ext uri="{FF2B5EF4-FFF2-40B4-BE49-F238E27FC236}">
                  <a16:creationId xmlns:a16="http://schemas.microsoft.com/office/drawing/2014/main" id="{707B8064-9331-6FD3-D422-DF1E8604EE9C}"/>
                </a:ext>
              </a:extLst>
            </p:cNvPr>
            <p:cNvSpPr/>
            <p:nvPr/>
          </p:nvSpPr>
          <p:spPr>
            <a:xfrm>
              <a:off x="4540074" y="2342950"/>
              <a:ext cx="70732" cy="70845"/>
            </a:xfrm>
            <a:custGeom>
              <a:avLst/>
              <a:gdLst/>
              <a:ahLst/>
              <a:cxnLst/>
              <a:rect l="l" t="t" r="r" b="b"/>
              <a:pathLst>
                <a:path w="2508" h="2512" extrusionOk="0">
                  <a:moveTo>
                    <a:pt x="814" y="0"/>
                  </a:moveTo>
                  <a:lnTo>
                    <a:pt x="814" y="814"/>
                  </a:lnTo>
                  <a:lnTo>
                    <a:pt x="1" y="814"/>
                  </a:lnTo>
                  <a:lnTo>
                    <a:pt x="1" y="1699"/>
                  </a:lnTo>
                  <a:lnTo>
                    <a:pt x="814" y="1699"/>
                  </a:lnTo>
                  <a:lnTo>
                    <a:pt x="814" y="2511"/>
                  </a:lnTo>
                  <a:lnTo>
                    <a:pt x="1699" y="2511"/>
                  </a:lnTo>
                  <a:lnTo>
                    <a:pt x="1699" y="1699"/>
                  </a:lnTo>
                  <a:lnTo>
                    <a:pt x="2507" y="1699"/>
                  </a:lnTo>
                  <a:lnTo>
                    <a:pt x="2507" y="814"/>
                  </a:lnTo>
                  <a:lnTo>
                    <a:pt x="1699" y="814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FD140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1365;p25">
              <a:extLst>
                <a:ext uri="{FF2B5EF4-FFF2-40B4-BE49-F238E27FC236}">
                  <a16:creationId xmlns:a16="http://schemas.microsoft.com/office/drawing/2014/main" id="{6071AAFB-FE0F-CFB0-2555-2777BFCC13F8}"/>
                </a:ext>
              </a:extLst>
            </p:cNvPr>
            <p:cNvSpPr/>
            <p:nvPr/>
          </p:nvSpPr>
          <p:spPr>
            <a:xfrm>
              <a:off x="4384339" y="2208002"/>
              <a:ext cx="56490" cy="297903"/>
            </a:xfrm>
            <a:custGeom>
              <a:avLst/>
              <a:gdLst/>
              <a:ahLst/>
              <a:cxnLst/>
              <a:rect l="l" t="t" r="r" b="b"/>
              <a:pathLst>
                <a:path w="2003" h="10563" extrusionOk="0">
                  <a:moveTo>
                    <a:pt x="1002" y="1"/>
                  </a:moveTo>
                  <a:cubicBezTo>
                    <a:pt x="451" y="1"/>
                    <a:pt x="1" y="450"/>
                    <a:pt x="1" y="1001"/>
                  </a:cubicBezTo>
                  <a:lnTo>
                    <a:pt x="1" y="9561"/>
                  </a:lnTo>
                  <a:cubicBezTo>
                    <a:pt x="1" y="10112"/>
                    <a:pt x="451" y="10563"/>
                    <a:pt x="1002" y="10563"/>
                  </a:cubicBezTo>
                  <a:cubicBezTo>
                    <a:pt x="1553" y="10563"/>
                    <a:pt x="2003" y="10112"/>
                    <a:pt x="2003" y="9561"/>
                  </a:cubicBezTo>
                  <a:lnTo>
                    <a:pt x="2003" y="1001"/>
                  </a:lnTo>
                  <a:cubicBezTo>
                    <a:pt x="2003" y="450"/>
                    <a:pt x="1553" y="1"/>
                    <a:pt x="1002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1366;p25">
              <a:extLst>
                <a:ext uri="{FF2B5EF4-FFF2-40B4-BE49-F238E27FC236}">
                  <a16:creationId xmlns:a16="http://schemas.microsoft.com/office/drawing/2014/main" id="{8AB556B4-9E30-E676-00F6-1C4664D26B26}"/>
                </a:ext>
              </a:extLst>
            </p:cNvPr>
            <p:cNvSpPr/>
            <p:nvPr/>
          </p:nvSpPr>
          <p:spPr>
            <a:xfrm>
              <a:off x="4384339" y="2525618"/>
              <a:ext cx="56490" cy="59930"/>
            </a:xfrm>
            <a:custGeom>
              <a:avLst/>
              <a:gdLst/>
              <a:ahLst/>
              <a:cxnLst/>
              <a:rect l="l" t="t" r="r" b="b"/>
              <a:pathLst>
                <a:path w="2003" h="2125" extrusionOk="0">
                  <a:moveTo>
                    <a:pt x="1002" y="1"/>
                  </a:moveTo>
                  <a:cubicBezTo>
                    <a:pt x="451" y="1"/>
                    <a:pt x="1" y="451"/>
                    <a:pt x="1" y="1002"/>
                  </a:cubicBezTo>
                  <a:lnTo>
                    <a:pt x="1" y="1123"/>
                  </a:lnTo>
                  <a:cubicBezTo>
                    <a:pt x="1" y="1674"/>
                    <a:pt x="451" y="2125"/>
                    <a:pt x="1002" y="2125"/>
                  </a:cubicBezTo>
                  <a:cubicBezTo>
                    <a:pt x="1553" y="2125"/>
                    <a:pt x="2003" y="1673"/>
                    <a:pt x="2003" y="1123"/>
                  </a:cubicBezTo>
                  <a:lnTo>
                    <a:pt x="2003" y="1002"/>
                  </a:lnTo>
                  <a:cubicBezTo>
                    <a:pt x="2003" y="451"/>
                    <a:pt x="1553" y="1"/>
                    <a:pt x="1002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1367;p25">
              <a:extLst>
                <a:ext uri="{FF2B5EF4-FFF2-40B4-BE49-F238E27FC236}">
                  <a16:creationId xmlns:a16="http://schemas.microsoft.com/office/drawing/2014/main" id="{1B561E1E-1724-0974-385C-F661CCD8A1C0}"/>
                </a:ext>
              </a:extLst>
            </p:cNvPr>
            <p:cNvSpPr/>
            <p:nvPr/>
          </p:nvSpPr>
          <p:spPr>
            <a:xfrm>
              <a:off x="4657593" y="2602357"/>
              <a:ext cx="47324" cy="45491"/>
            </a:xfrm>
            <a:custGeom>
              <a:avLst/>
              <a:gdLst/>
              <a:ahLst/>
              <a:cxnLst/>
              <a:rect l="l" t="t" r="r" b="b"/>
              <a:pathLst>
                <a:path w="1678" h="1613" extrusionOk="0">
                  <a:moveTo>
                    <a:pt x="838" y="396"/>
                  </a:moveTo>
                  <a:cubicBezTo>
                    <a:pt x="1072" y="396"/>
                    <a:pt x="1238" y="580"/>
                    <a:pt x="1238" y="806"/>
                  </a:cubicBezTo>
                  <a:cubicBezTo>
                    <a:pt x="1238" y="1034"/>
                    <a:pt x="1071" y="1217"/>
                    <a:pt x="838" y="1217"/>
                  </a:cubicBezTo>
                  <a:cubicBezTo>
                    <a:pt x="603" y="1217"/>
                    <a:pt x="438" y="1032"/>
                    <a:pt x="438" y="806"/>
                  </a:cubicBezTo>
                  <a:cubicBezTo>
                    <a:pt x="438" y="579"/>
                    <a:pt x="603" y="396"/>
                    <a:pt x="838" y="396"/>
                  </a:cubicBezTo>
                  <a:close/>
                  <a:moveTo>
                    <a:pt x="839" y="1"/>
                  </a:moveTo>
                  <a:cubicBezTo>
                    <a:pt x="376" y="1"/>
                    <a:pt x="0" y="362"/>
                    <a:pt x="0" y="806"/>
                  </a:cubicBezTo>
                  <a:cubicBezTo>
                    <a:pt x="0" y="1251"/>
                    <a:pt x="376" y="1613"/>
                    <a:pt x="839" y="1613"/>
                  </a:cubicBezTo>
                  <a:cubicBezTo>
                    <a:pt x="1301" y="1613"/>
                    <a:pt x="1677" y="1251"/>
                    <a:pt x="1677" y="806"/>
                  </a:cubicBezTo>
                  <a:cubicBezTo>
                    <a:pt x="1677" y="362"/>
                    <a:pt x="1301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1368;p25">
              <a:extLst>
                <a:ext uri="{FF2B5EF4-FFF2-40B4-BE49-F238E27FC236}">
                  <a16:creationId xmlns:a16="http://schemas.microsoft.com/office/drawing/2014/main" id="{7E326CA6-349F-BA42-E671-8D4BC00213B2}"/>
                </a:ext>
              </a:extLst>
            </p:cNvPr>
            <p:cNvSpPr/>
            <p:nvPr/>
          </p:nvSpPr>
          <p:spPr>
            <a:xfrm>
              <a:off x="4710247" y="2613666"/>
              <a:ext cx="31136" cy="31136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401" y="1"/>
                  </a:moveTo>
                  <a:lnTo>
                    <a:pt x="401" y="402"/>
                  </a:lnTo>
                  <a:lnTo>
                    <a:pt x="1" y="402"/>
                  </a:lnTo>
                  <a:lnTo>
                    <a:pt x="1" y="703"/>
                  </a:lnTo>
                  <a:lnTo>
                    <a:pt x="401" y="703"/>
                  </a:lnTo>
                  <a:lnTo>
                    <a:pt x="401" y="1104"/>
                  </a:lnTo>
                  <a:lnTo>
                    <a:pt x="703" y="1104"/>
                  </a:lnTo>
                  <a:lnTo>
                    <a:pt x="703" y="703"/>
                  </a:lnTo>
                  <a:lnTo>
                    <a:pt x="1104" y="703"/>
                  </a:lnTo>
                  <a:lnTo>
                    <a:pt x="1104" y="402"/>
                  </a:lnTo>
                  <a:lnTo>
                    <a:pt x="703" y="402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1369;p25">
              <a:extLst>
                <a:ext uri="{FF2B5EF4-FFF2-40B4-BE49-F238E27FC236}">
                  <a16:creationId xmlns:a16="http://schemas.microsoft.com/office/drawing/2014/main" id="{4B873EA4-FB81-6E55-52F9-B33CEDF1EF41}"/>
                </a:ext>
              </a:extLst>
            </p:cNvPr>
            <p:cNvSpPr/>
            <p:nvPr/>
          </p:nvSpPr>
          <p:spPr>
            <a:xfrm>
              <a:off x="3905435" y="1639500"/>
              <a:ext cx="1327238" cy="93830"/>
            </a:xfrm>
            <a:custGeom>
              <a:avLst/>
              <a:gdLst/>
              <a:ahLst/>
              <a:cxnLst/>
              <a:rect l="l" t="t" r="r" b="b"/>
              <a:pathLst>
                <a:path w="47061" h="3327" fill="none" extrusionOk="0">
                  <a:moveTo>
                    <a:pt x="1" y="1754"/>
                  </a:moveTo>
                  <a:lnTo>
                    <a:pt x="22708" y="1754"/>
                  </a:lnTo>
                  <a:lnTo>
                    <a:pt x="23824" y="0"/>
                  </a:lnTo>
                  <a:lnTo>
                    <a:pt x="25701" y="3326"/>
                  </a:lnTo>
                  <a:lnTo>
                    <a:pt x="26618" y="1743"/>
                  </a:lnTo>
                  <a:lnTo>
                    <a:pt x="47061" y="1743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miter lim="1101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63" name="Google Shape;224;p18">
            <a:extLst>
              <a:ext uri="{FF2B5EF4-FFF2-40B4-BE49-F238E27FC236}">
                <a16:creationId xmlns:a16="http://schemas.microsoft.com/office/drawing/2014/main" id="{E986D3B5-A128-1D72-6942-3387B84659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579" y="606156"/>
            <a:ext cx="5984659" cy="7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MODELO DE INSERTS</a:t>
            </a:r>
            <a:endParaRPr dirty="0"/>
          </a:p>
        </p:txBody>
      </p:sp>
      <p:sp>
        <p:nvSpPr>
          <p:cNvPr id="566" name="CaixaDeTexto 565">
            <a:extLst>
              <a:ext uri="{FF2B5EF4-FFF2-40B4-BE49-F238E27FC236}">
                <a16:creationId xmlns:a16="http://schemas.microsoft.com/office/drawing/2014/main" id="{81B34DFB-E128-F3A6-A3DB-482D66811DA7}"/>
              </a:ext>
            </a:extLst>
          </p:cNvPr>
          <p:cNvSpPr txBox="1"/>
          <p:nvPr/>
        </p:nvSpPr>
        <p:spPr>
          <a:xfrm>
            <a:off x="3328708" y="5924819"/>
            <a:ext cx="751305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INSERT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INTO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867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tipo_sanguineo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VALUES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1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'B-'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'saudavel'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);</a:t>
            </a:r>
            <a:endParaRPr lang="pt-BR" sz="1867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567" name="CaixaDeTexto 566">
            <a:extLst>
              <a:ext uri="{FF2B5EF4-FFF2-40B4-BE49-F238E27FC236}">
                <a16:creationId xmlns:a16="http://schemas.microsoft.com/office/drawing/2014/main" id="{92FAA4EA-99D1-8977-48C9-5CE78EEA19ED}"/>
              </a:ext>
            </a:extLst>
          </p:cNvPr>
          <p:cNvSpPr txBox="1"/>
          <p:nvPr/>
        </p:nvSpPr>
        <p:spPr>
          <a:xfrm>
            <a:off x="3867102" y="5113898"/>
            <a:ext cx="8088919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INSERT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INTO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867" kern="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bolsa_sangue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VALUES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'2022-08-04’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2354326372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 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33712381727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815208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);</a:t>
            </a:r>
            <a:endParaRPr lang="pt-BR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8" name="CaixaDeTexto 567">
            <a:extLst>
              <a:ext uri="{FF2B5EF4-FFF2-40B4-BE49-F238E27FC236}">
                <a16:creationId xmlns:a16="http://schemas.microsoft.com/office/drawing/2014/main" id="{B4FF9A19-5F26-7BCD-01DB-54D6CD95FB63}"/>
              </a:ext>
            </a:extLst>
          </p:cNvPr>
          <p:cNvSpPr txBox="1"/>
          <p:nvPr/>
        </p:nvSpPr>
        <p:spPr>
          <a:xfrm>
            <a:off x="4345849" y="3912661"/>
            <a:ext cx="8130352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INSERT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INTO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doador </a:t>
            </a: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VALUES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123456789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''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'Carolina Rezende’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 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'marcelinhodopneu@gmail.com'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18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'Rua dos bobos, 23’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 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5511940028922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815208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);</a:t>
            </a:r>
            <a:endParaRPr lang="pt-BR" sz="1867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569" name="CaixaDeTexto 568">
            <a:extLst>
              <a:ext uri="{FF2B5EF4-FFF2-40B4-BE49-F238E27FC236}">
                <a16:creationId xmlns:a16="http://schemas.microsoft.com/office/drawing/2014/main" id="{C11EF57B-28E1-2D32-8A14-AD1BFA765AB4}"/>
              </a:ext>
            </a:extLst>
          </p:cNvPr>
          <p:cNvSpPr txBox="1"/>
          <p:nvPr/>
        </p:nvSpPr>
        <p:spPr>
          <a:xfrm>
            <a:off x="4485639" y="2619307"/>
            <a:ext cx="7835309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INSERT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INTO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hospital </a:t>
            </a: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VALUES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6495949787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'Casa da </a:t>
            </a:r>
            <a:r>
              <a:rPr lang="pt-BR" sz="1867" kern="0" dirty="0" err="1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Saude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'Hospital de </a:t>
            </a:r>
            <a:r>
              <a:rPr lang="pt-BR" sz="1867" kern="0" dirty="0" err="1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Fraturados'</a:t>
            </a:r>
            <a:r>
              <a:rPr lang="pt-BR" sz="1867" kern="0" dirty="0" err="1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 err="1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'Avenida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 Moraes Sales 9875'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'casadasaude@hospital'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1159495674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);</a:t>
            </a:r>
            <a:endParaRPr lang="pt-BR" sz="1867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570" name="CaixaDeTexto 569">
            <a:extLst>
              <a:ext uri="{FF2B5EF4-FFF2-40B4-BE49-F238E27FC236}">
                <a16:creationId xmlns:a16="http://schemas.microsoft.com/office/drawing/2014/main" id="{33E5A59A-F301-A049-DC62-2B4504628F3D}"/>
              </a:ext>
            </a:extLst>
          </p:cNvPr>
          <p:cNvSpPr txBox="1"/>
          <p:nvPr/>
        </p:nvSpPr>
        <p:spPr>
          <a:xfrm>
            <a:off x="4102334" y="1895578"/>
            <a:ext cx="7835308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INSERT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INTO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medico </a:t>
            </a:r>
            <a:r>
              <a:rPr lang="pt-BR" sz="1867" kern="0" dirty="0">
                <a:solidFill>
                  <a:srgbClr val="0000FF"/>
                </a:solidFill>
                <a:latin typeface="Consolas" panose="020B0609020204030204" pitchFamily="49" charset="0"/>
                <a:cs typeface="Arial"/>
                <a:sym typeface="Arial"/>
              </a:rPr>
              <a:t>VALUES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550487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,</a:t>
            </a:r>
            <a:r>
              <a:rPr lang="pt-BR" sz="1867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'Reinaldo </a:t>
            </a:r>
            <a:r>
              <a:rPr lang="pt-BR" sz="1867" kern="0" dirty="0" err="1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Janiquine</a:t>
            </a:r>
            <a:r>
              <a:rPr lang="pt-BR" sz="1867" kern="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  <a:sym typeface="Arial"/>
              </a:rPr>
              <a:t>'</a:t>
            </a:r>
            <a:r>
              <a:rPr lang="pt-BR" sz="1867" kern="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  <a:sym typeface="Arial"/>
              </a:rPr>
              <a:t>);</a:t>
            </a:r>
            <a:endParaRPr lang="pt-BR" sz="1867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od Donation Infographics by Slidesgo">
  <a:themeElements>
    <a:clrScheme name="Simple Light">
      <a:dk1>
        <a:srgbClr val="000000"/>
      </a:dk1>
      <a:lt1>
        <a:srgbClr val="FFFFFF"/>
      </a:lt1>
      <a:dk2>
        <a:srgbClr val="002223"/>
      </a:dk2>
      <a:lt2>
        <a:srgbClr val="005655"/>
      </a:lt2>
      <a:accent1>
        <a:srgbClr val="FFEAC2"/>
      </a:accent1>
      <a:accent2>
        <a:srgbClr val="EA160C"/>
      </a:accent2>
      <a:accent3>
        <a:srgbClr val="CC1100"/>
      </a:accent3>
      <a:accent4>
        <a:srgbClr val="8A0101"/>
      </a:accent4>
      <a:accent5>
        <a:srgbClr val="4A0001"/>
      </a:accent5>
      <a:accent6>
        <a:srgbClr val="2C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553</Words>
  <Application>Microsoft Office PowerPoint</Application>
  <PresentationFormat>Widescreen</PresentationFormat>
  <Paragraphs>79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Fira Sans Condensed</vt:lpstr>
      <vt:lpstr>Fira Sans Condensed SemiBold</vt:lpstr>
      <vt:lpstr>OCR A Extended</vt:lpstr>
      <vt:lpstr>Roboto</vt:lpstr>
      <vt:lpstr>Blood Donation Infographics by Slidesgo</vt:lpstr>
      <vt:lpstr>Apresentação do PowerPoint</vt:lpstr>
      <vt:lpstr>Membros da Squad</vt:lpstr>
      <vt:lpstr>Ideia do Projeto</vt:lpstr>
      <vt:lpstr>Apresentação do PowerPoint</vt:lpstr>
      <vt:lpstr>Apresentação do PowerPoint</vt:lpstr>
      <vt:lpstr>Apresentação do PowerPoint</vt:lpstr>
      <vt:lpstr>CREATES</vt:lpstr>
      <vt:lpstr>CREATES</vt:lpstr>
      <vt:lpstr>MODELO DE INSERTS</vt:lpstr>
      <vt:lpstr>MOMENTO SQL</vt:lpstr>
      <vt:lpstr>Dúvidas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Augusto dos Santos Fonseca</dc:creator>
  <cp:lastModifiedBy>Mateus Augusto dos Santos Fonseca</cp:lastModifiedBy>
  <cp:revision>3</cp:revision>
  <dcterms:created xsi:type="dcterms:W3CDTF">2022-08-02T22:35:51Z</dcterms:created>
  <dcterms:modified xsi:type="dcterms:W3CDTF">2022-08-03T19:28:32Z</dcterms:modified>
</cp:coreProperties>
</file>