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>
  <p:sldMasterIdLst>
    <p:sldMasterId id="2147483669" r:id="rId1"/>
  </p:sldMasterIdLst>
  <p:sldIdLst>
    <p:sldId id="256" r:id="rId2"/>
    <p:sldId id="259" r:id="rId3"/>
    <p:sldId id="260" r:id="rId4"/>
  </p:sldIdLst>
  <p:sldSz cx="9144000" cy="6858000" type="screen4x3"/>
  <p:notesSz cx="6858000" cy="9144000"/>
  <p:defaultTextStyle>
    <a:defPPr>
      <a:defRPr lang="ko-KR"/>
    </a:defPPr>
    <a:lvl1pPr marL="0" indent="0" algn="l" defTabSz="914400" rtl="0" latinLnBrk="0">
      <a:lnSpc>
        <a:spcPct val="100000"/>
      </a:lnSpc>
      <a:defRPr lang="ko-KR" altLang="en-US" sz="1800" b="0" i="0" u="none" smtClean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rtl="0" latinLnBrk="0">
      <a:lnSpc>
        <a:spcPct val="100000"/>
      </a:lnSpc>
      <a:defRPr lang="ko-KR" altLang="en-US" sz="1800" b="0" i="0" u="none" smtClean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rtl="0" latinLnBrk="0">
      <a:lnSpc>
        <a:spcPct val="100000"/>
      </a:lnSpc>
      <a:defRPr lang="ko-KR" altLang="en-US" sz="1800" b="0" i="0" u="none" smtClean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rtl="0" latinLnBrk="0">
      <a:lnSpc>
        <a:spcPct val="100000"/>
      </a:lnSpc>
      <a:defRPr lang="ko-KR" altLang="en-US" sz="1800" b="0" i="0" u="none" smtClean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rtl="0" latinLnBrk="0">
      <a:lnSpc>
        <a:spcPct val="100000"/>
      </a:lnSpc>
      <a:defRPr lang="ko-KR" altLang="en-US" sz="1800" b="0" i="0" u="none" smtClean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rtl="0" latinLnBrk="0">
      <a:lnSpc>
        <a:spcPct val="100000"/>
      </a:lnSpc>
      <a:defRPr lang="ko-KR" altLang="en-US" sz="1800" b="0" i="0" u="none" smtClean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rtl="0" latinLnBrk="0">
      <a:lnSpc>
        <a:spcPct val="100000"/>
      </a:lnSpc>
      <a:defRPr lang="ko-KR" altLang="en-US" sz="1800" b="0" i="0" u="none" smtClean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rtl="0" latinLnBrk="0">
      <a:lnSpc>
        <a:spcPct val="100000"/>
      </a:lnSpc>
      <a:defRPr lang="ko-KR" altLang="en-US" sz="1800" b="0" i="0" u="none" smtClean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rtl="0" latinLnBrk="0">
      <a:lnSpc>
        <a:spcPct val="100000"/>
      </a:lnSpc>
      <a:defRPr lang="ko-KR" altLang="en-US" sz="1800" b="0" i="0" u="none" smtClean="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660" y="-84"/>
      </p:cViewPr>
      <p:guideLst>
        <p:guide orient="horz" pos="2156"/>
        <p:guide pos="28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presProps" Target="presProps.xml"  /><Relationship Id="rId6" Type="http://schemas.openxmlformats.org/officeDocument/2006/relationships/viewProps" Target="viewProps.xml"  /><Relationship Id="rId7" Type="http://schemas.openxmlformats.org/officeDocument/2006/relationships/theme" Target="theme/theme1.xml"  /><Relationship Id="rId8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Shape"/>
          <p:cNvSpPr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제목</a:t>
            </a:r>
            <a:r>
              <a:rPr lang="ko-KR" altLang="en-US" smtClean="0"/>
              <a:t> </a:t>
            </a:r>
            <a:r>
              <a:rPr lang="ko-KR" altLang="en-US" smtClean="0"/>
              <a:t>스타일</a:t>
            </a:r>
            <a:r>
              <a:rPr lang="ko-KR" altLang="en-US" smtClean="0"/>
              <a:t> </a:t>
            </a:r>
            <a:r>
              <a:rPr lang="ko-KR" altLang="en-US" smtClean="0"/>
              <a:t>편집</a:t>
            </a:r>
          </a:p>
        </p:txBody>
      </p:sp>
      <p:sp>
        <p:nvSpPr>
          <p:cNvPr id="2055" name="Shape"/>
          <p:cNvSpPr/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algn="ctr" marL="0" indent="0">
              <a:buNone/>
              <a:defRPr lang="ko-KR" altLang="en-US" smtClean="0">
                <a:solidFill>
                  <a:schemeClr val="tx1">
                    <a:tint val="75000"/>
                  </a:schemeClr>
                </a:solidFill>
              </a:defRPr>
            </a:lvl1pPr>
            <a:lvl2pPr lvl="1" algn="ctr" marL="457200" indent="0">
              <a:buNone/>
              <a:defRPr lang="ko-KR" altLang="en-US" smtClean="0">
                <a:solidFill>
                  <a:schemeClr val="tx1">
                    <a:tint val="75000"/>
                  </a:schemeClr>
                </a:solidFill>
              </a:defRPr>
            </a:lvl2pPr>
            <a:lvl3pPr lvl="2" algn="ctr" marL="914400" indent="0">
              <a:buNone/>
              <a:defRPr lang="ko-KR" altLang="en-US" smtClean="0">
                <a:solidFill>
                  <a:schemeClr val="tx1">
                    <a:tint val="75000"/>
                  </a:schemeClr>
                </a:solidFill>
              </a:defRPr>
            </a:lvl3pPr>
            <a:lvl4pPr lvl="3" algn="ctr" marL="1371600" indent="0">
              <a:buNone/>
              <a:defRPr lang="ko-KR" altLang="en-US" smtClean="0">
                <a:solidFill>
                  <a:schemeClr val="tx1">
                    <a:tint val="75000"/>
                  </a:schemeClr>
                </a:solidFill>
              </a:defRPr>
            </a:lvl4pPr>
            <a:lvl5pPr lvl="4" algn="ctr" marL="1828800" indent="0">
              <a:buNone/>
              <a:defRPr lang="ko-KR" altLang="en-US" smtClean="0">
                <a:solidFill>
                  <a:schemeClr val="tx1">
                    <a:tint val="75000"/>
                  </a:schemeClr>
                </a:solidFill>
              </a:defRPr>
            </a:lvl5pPr>
            <a:lvl6pPr lvl="5" algn="ctr" marL="2286000" indent="0">
              <a:buNone/>
              <a:defRPr lang="ko-KR" altLang="en-US" smtClean="0">
                <a:solidFill>
                  <a:schemeClr val="tx1">
                    <a:tint val="75000"/>
                  </a:schemeClr>
                </a:solidFill>
              </a:defRPr>
            </a:lvl6pPr>
            <a:lvl7pPr lvl="6" algn="ctr" marL="2743200" indent="0">
              <a:buNone/>
              <a:defRPr lang="ko-KR" altLang="en-US" smtClean="0">
                <a:solidFill>
                  <a:schemeClr val="tx1">
                    <a:tint val="75000"/>
                  </a:schemeClr>
                </a:solidFill>
              </a:defRPr>
            </a:lvl7pPr>
            <a:lvl8pPr lvl="7" algn="ctr" marL="3200400" indent="0">
              <a:buNone/>
              <a:defRPr lang="ko-KR" altLang="en-US" smtClean="0">
                <a:solidFill>
                  <a:schemeClr val="tx1">
                    <a:tint val="75000"/>
                  </a:schemeClr>
                </a:solidFill>
              </a:defRPr>
            </a:lvl8pPr>
            <a:lvl9pPr lvl="8" algn="ctr" marL="3657600" indent="0">
              <a:buNone/>
              <a:defRPr lang="ko-KR" altLang="en-US" smtClean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부제목</a:t>
            </a:r>
            <a:r>
              <a:rPr lang="ko-KR" altLang="en-US" smtClean="0"/>
              <a:t> </a:t>
            </a:r>
            <a:r>
              <a:rPr lang="ko-KR" altLang="en-US" smtClean="0"/>
              <a:t>스타일</a:t>
            </a:r>
            <a:r>
              <a:rPr lang="ko-KR" altLang="en-US" smtClean="0"/>
              <a:t> </a:t>
            </a:r>
            <a:r>
              <a:rPr lang="ko-KR" altLang="en-US" smtClean="0"/>
              <a:t>편집</a:t>
            </a:r>
          </a:p>
        </p:txBody>
      </p:sp>
      <p:sp>
        <p:nvSpPr>
          <p:cNvPr id="2056" name="Shape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fld id="{AF3CDD39-47E3-6C8D-49DF-F0CD5C35029B}" type="datetimeFigureOut">
              <a:rPr lang="ko-KR" altLang="en-US" smtClean="0"/>
              <a:t>*</a:t>
            </a:fld>
          </a:p>
        </p:txBody>
      </p:sp>
      <p:sp>
        <p:nvSpPr>
          <p:cNvPr id="2057" name="Shape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endParaRPr lang="ko-KR" altLang="en-US" smtClean="0"/>
          </a:p>
        </p:txBody>
      </p:sp>
      <p:sp>
        <p:nvSpPr>
          <p:cNvPr id="2058" name="Shape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fld id="{93022FF2-32F6-A5E4-EA49-8594AF8FD087}" type="slidenum">
              <a:rPr lang="ko-KR" altLang="en-US" smtClean="0"/>
              <a:t>*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Shap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제목</a:t>
            </a:r>
            <a:r>
              <a:rPr lang="ko-KR" altLang="en-US" smtClean="0"/>
              <a:t> </a:t>
            </a:r>
            <a:r>
              <a:rPr lang="ko-KR" altLang="en-US" smtClean="0"/>
              <a:t>스타일</a:t>
            </a:r>
            <a:r>
              <a:rPr lang="ko-KR" altLang="en-US" smtClean="0"/>
              <a:t> </a:t>
            </a:r>
            <a:r>
              <a:rPr lang="ko-KR" altLang="en-US" smtClean="0"/>
              <a:t>편집</a:t>
            </a:r>
          </a:p>
        </p:txBody>
      </p:sp>
      <p:sp>
        <p:nvSpPr>
          <p:cNvPr id="3079" name="Shape"/>
          <p:cNvSpPr/>
          <p:nvPr>
            <p:ph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텍스트</a:t>
            </a:r>
            <a:r>
              <a:rPr lang="ko-KR" altLang="en-US" smtClean="0"/>
              <a:t> </a:t>
            </a:r>
            <a:r>
              <a:rPr lang="ko-KR" altLang="en-US" smtClean="0"/>
              <a:t>스타일을</a:t>
            </a:r>
            <a:r>
              <a:rPr lang="ko-KR" altLang="en-US" smtClean="0"/>
              <a:t> </a:t>
            </a:r>
            <a:r>
              <a:rPr lang="ko-KR" altLang="en-US" smtClean="0"/>
              <a:t>편집하십시오</a:t>
            </a:r>
          </a:p>
          <a:p>
            <a:pPr lvl="1"/>
            <a:r>
              <a:rPr lang="ko-KR" altLang="en-US" smtClean="0"/>
              <a:t>둘째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2"/>
            <a:r>
              <a:rPr lang="ko-KR" altLang="en-US" smtClean="0"/>
              <a:t>셋째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3"/>
            <a:r>
              <a:rPr lang="ko-KR" altLang="en-US" smtClean="0"/>
              <a:t>넷째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4"/>
            <a:r>
              <a:rPr lang="ko-KR" altLang="en-US" smtClean="0"/>
              <a:t>다섯째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</p:txBody>
      </p:sp>
      <p:sp>
        <p:nvSpPr>
          <p:cNvPr id="3080" name="Shape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fld id="{1F2F0597-42CC-2808-E4A1-C87BDAE4448F}" type="datetimeFigureOut">
              <a:rPr lang="ko-KR" altLang="en-US" smtClean="0"/>
              <a:t>*</a:t>
            </a:fld>
          </a:p>
        </p:txBody>
      </p:sp>
      <p:sp>
        <p:nvSpPr>
          <p:cNvPr id="3081" name="Shape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endParaRPr lang="ko-KR" altLang="en-US" smtClean="0"/>
          </a:p>
        </p:txBody>
      </p:sp>
      <p:sp>
        <p:nvSpPr>
          <p:cNvPr id="3082" name="Shape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fld id="{D35609C1-EA5B-D60D-7CE1-D95F1C5A6966}" type="slidenum">
              <a:rPr lang="ko-KR" altLang="en-US" smtClean="0"/>
              <a:t>*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Shape"/>
          <p:cNvSpPr/>
          <p:nvPr>
            <p:ph type="title"/>
          </p:nvPr>
        </p:nvSpPr>
        <p:spPr>
          <a:xfrm>
            <a:off x="721995" y="4406900"/>
            <a:ext cx="7773035" cy="1362075"/>
          </a:xfrm>
          <a:prstGeom prst="rect">
            <a:avLst/>
          </a:prstGeom>
        </p:spPr>
        <p:txBody>
          <a:bodyPr anchor="t"/>
          <a:lstStyle>
            <a:lvl1pPr algn="l">
              <a:defRPr lang="ko-KR" altLang="en-US" smtClean="0" b="1" sz="4000"/>
            </a:lvl1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제목</a:t>
            </a:r>
            <a:r>
              <a:rPr lang="ko-KR" altLang="en-US" smtClean="0"/>
              <a:t> </a:t>
            </a:r>
            <a:r>
              <a:rPr lang="ko-KR" altLang="en-US" smtClean="0"/>
              <a:t>스타일</a:t>
            </a:r>
            <a:r>
              <a:rPr lang="ko-KR" altLang="en-US" smtClean="0"/>
              <a:t> </a:t>
            </a:r>
            <a:r>
              <a:rPr lang="ko-KR" altLang="en-US" smtClean="0"/>
              <a:t>편집</a:t>
            </a:r>
          </a:p>
        </p:txBody>
      </p:sp>
      <p:sp>
        <p:nvSpPr>
          <p:cNvPr id="4103" name="Shape"/>
          <p:cNvSpPr/>
          <p:nvPr>
            <p:ph type="body" idx="1"/>
          </p:nvPr>
        </p:nvSpPr>
        <p:spPr>
          <a:xfrm>
            <a:off x="721995" y="2906395"/>
            <a:ext cx="7773035" cy="1501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ko-KR" altLang="en-US" smtClean="0" sz="2000">
                <a:solidFill>
                  <a:schemeClr val="tx1">
                    <a:tint val="75000"/>
                  </a:schemeClr>
                </a:solidFill>
              </a:defRPr>
            </a:lvl1pPr>
            <a:lvl2pPr lvl="1" marL="457200" indent="0">
              <a:buNone/>
              <a:defRPr lang="ko-KR" altLang="en-US" smtClean="0" sz="1800">
                <a:solidFill>
                  <a:schemeClr val="tx1">
                    <a:tint val="75000"/>
                  </a:schemeClr>
                </a:solidFill>
              </a:defRPr>
            </a:lvl2pPr>
            <a:lvl3pPr lvl="2" marL="914400" indent="0">
              <a:buNone/>
              <a:defRPr lang="ko-KR" altLang="en-US" smtClean="0" sz="1600">
                <a:solidFill>
                  <a:schemeClr val="tx1">
                    <a:tint val="75000"/>
                  </a:schemeClr>
                </a:solidFill>
              </a:defRPr>
            </a:lvl3pPr>
            <a:lvl4pPr lvl="3" marL="1371600" indent="0">
              <a:buNone/>
              <a:defRPr lang="ko-KR" altLang="en-US" smtClean="0" sz="1400">
                <a:solidFill>
                  <a:schemeClr val="tx1">
                    <a:tint val="75000"/>
                  </a:schemeClr>
                </a:solidFill>
              </a:defRPr>
            </a:lvl4pPr>
            <a:lvl5pPr lvl="4" marL="1828800" indent="0">
              <a:buNone/>
              <a:defRPr lang="ko-KR" altLang="en-US" smtClean="0" sz="1400">
                <a:solidFill>
                  <a:schemeClr val="tx1">
                    <a:tint val="75000"/>
                  </a:schemeClr>
                </a:solidFill>
              </a:defRPr>
            </a:lvl5pPr>
            <a:lvl6pPr lvl="5" marL="2286000" indent="0">
              <a:buNone/>
              <a:defRPr lang="ko-KR" altLang="en-US" smtClean="0" sz="1400">
                <a:solidFill>
                  <a:schemeClr val="tx1">
                    <a:tint val="75000"/>
                  </a:schemeClr>
                </a:solidFill>
              </a:defRPr>
            </a:lvl6pPr>
            <a:lvl7pPr lvl="6" marL="2743200" indent="0">
              <a:buNone/>
              <a:defRPr lang="ko-KR" altLang="en-US" smtClean="0" sz="1400">
                <a:solidFill>
                  <a:schemeClr val="tx1">
                    <a:tint val="75000"/>
                  </a:schemeClr>
                </a:solidFill>
              </a:defRPr>
            </a:lvl7pPr>
            <a:lvl8pPr lvl="7" marL="3200400" indent="0">
              <a:buNone/>
              <a:defRPr lang="ko-KR" altLang="en-US" smtClean="0" sz="1400">
                <a:solidFill>
                  <a:schemeClr val="tx1">
                    <a:tint val="75000"/>
                  </a:schemeClr>
                </a:solidFill>
              </a:defRPr>
            </a:lvl8pPr>
            <a:lvl9pPr lvl="8" marL="3657600" indent="0">
              <a:buNone/>
              <a:defRPr lang="ko-KR" altLang="en-US" smtClean="0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텍스트</a:t>
            </a:r>
            <a:r>
              <a:rPr lang="ko-KR" altLang="en-US" smtClean="0"/>
              <a:t> </a:t>
            </a:r>
            <a:r>
              <a:rPr lang="ko-KR" altLang="en-US" smtClean="0"/>
              <a:t>스타일을</a:t>
            </a:r>
            <a:r>
              <a:rPr lang="ko-KR" altLang="en-US" smtClean="0"/>
              <a:t> </a:t>
            </a:r>
            <a:r>
              <a:rPr lang="ko-KR" altLang="en-US" smtClean="0"/>
              <a:t>편집하십시오</a:t>
            </a:r>
          </a:p>
        </p:txBody>
      </p:sp>
      <p:sp>
        <p:nvSpPr>
          <p:cNvPr id="4104" name="Shape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fld id="{AEE53996-D5AB-128E-1C3E-4BB7D2873982}" type="datetimeFigureOut">
              <a:rPr lang="ko-KR" altLang="en-US" smtClean="0"/>
              <a:t>*</a:t>
            </a:fld>
          </a:p>
        </p:txBody>
      </p:sp>
      <p:sp>
        <p:nvSpPr>
          <p:cNvPr id="4105" name="Shape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endParaRPr lang="ko-KR" altLang="en-US" smtClean="0"/>
          </a:p>
        </p:txBody>
      </p:sp>
      <p:sp>
        <p:nvSpPr>
          <p:cNvPr id="4106" name="Shape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fld id="{E124316D-C563-7829-AD0F-9C829F38FD9E}" type="slidenum">
              <a:rPr lang="ko-KR" altLang="en-US" smtClean="0"/>
              <a:t>*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Shap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제목</a:t>
            </a:r>
            <a:r>
              <a:rPr lang="ko-KR" altLang="en-US" smtClean="0"/>
              <a:t> </a:t>
            </a:r>
            <a:r>
              <a:rPr lang="ko-KR" altLang="en-US" smtClean="0"/>
              <a:t>스타일</a:t>
            </a:r>
            <a:r>
              <a:rPr lang="ko-KR" altLang="en-US" smtClean="0"/>
              <a:t> </a:t>
            </a:r>
            <a:r>
              <a:rPr lang="ko-KR" altLang="en-US" smtClean="0"/>
              <a:t>편집</a:t>
            </a:r>
          </a:p>
        </p:txBody>
      </p:sp>
      <p:sp>
        <p:nvSpPr>
          <p:cNvPr id="5127" name="Shape"/>
          <p:cNvSpPr/>
          <p:nvPr>
            <p:ph sz="half" idx="1"/>
          </p:nvPr>
        </p:nvSpPr>
        <p:spPr>
          <a:xfrm>
            <a:off x="457200" y="1600200"/>
            <a:ext cx="4038600" cy="4526280"/>
          </a:xfrm>
          <a:prstGeom prst="rect">
            <a:avLst/>
          </a:prstGeom>
        </p:spPr>
        <p:txBody>
          <a:bodyPr/>
          <a:lstStyle>
            <a:lvl1pPr>
              <a:defRPr lang="ko-KR" altLang="en-US" smtClean="0" sz="2800"/>
            </a:lvl1pPr>
            <a:lvl2pPr lvl="1">
              <a:defRPr lang="ko-KR" altLang="en-US" smtClean="0" sz="2400"/>
            </a:lvl2pPr>
            <a:lvl3pPr lvl="2">
              <a:defRPr lang="ko-KR" altLang="en-US" smtClean="0" sz="2000"/>
            </a:lvl3pPr>
            <a:lvl4pPr lvl="3">
              <a:defRPr lang="ko-KR" altLang="en-US" smtClean="0" sz="1800"/>
            </a:lvl4pPr>
            <a:lvl5pPr lvl="4">
              <a:defRPr lang="ko-KR" altLang="en-US" smtClean="0" sz="1800"/>
            </a:lvl5pPr>
            <a:lvl6pPr lvl="5">
              <a:defRPr lang="ko-KR" altLang="en-US" smtClean="0" sz="1800"/>
            </a:lvl6pPr>
            <a:lvl7pPr lvl="6">
              <a:defRPr lang="ko-KR" altLang="en-US" smtClean="0" sz="1800"/>
            </a:lvl7pPr>
            <a:lvl8pPr lvl="7">
              <a:defRPr lang="ko-KR" altLang="en-US" smtClean="0" sz="1800"/>
            </a:lvl8pPr>
            <a:lvl9pPr lvl="8">
              <a:defRPr lang="ko-KR" altLang="en-US" smtClean="0" sz="1800"/>
            </a:lvl9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텍스트</a:t>
            </a:r>
            <a:r>
              <a:rPr lang="ko-KR" altLang="en-US" smtClean="0"/>
              <a:t> </a:t>
            </a:r>
            <a:r>
              <a:rPr lang="ko-KR" altLang="en-US" smtClean="0"/>
              <a:t>스타일을</a:t>
            </a:r>
            <a:r>
              <a:rPr lang="ko-KR" altLang="en-US" smtClean="0"/>
              <a:t> </a:t>
            </a:r>
            <a:r>
              <a:rPr lang="ko-KR" altLang="en-US" smtClean="0"/>
              <a:t>편집하십시오</a:t>
            </a:r>
          </a:p>
          <a:p>
            <a:pPr lvl="1"/>
            <a:r>
              <a:rPr lang="ko-KR" altLang="en-US" smtClean="0"/>
              <a:t>둘째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2"/>
            <a:r>
              <a:rPr lang="ko-KR" altLang="en-US" smtClean="0"/>
              <a:t>셋째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3"/>
            <a:r>
              <a:rPr lang="ko-KR" altLang="en-US" smtClean="0"/>
              <a:t>넷째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4"/>
            <a:r>
              <a:rPr lang="ko-KR" altLang="en-US" smtClean="0"/>
              <a:t>다섯째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</p:txBody>
      </p:sp>
      <p:sp>
        <p:nvSpPr>
          <p:cNvPr id="5128" name="Shape"/>
          <p:cNvSpPr/>
          <p:nvPr>
            <p:ph sz="half" idx="2"/>
          </p:nvPr>
        </p:nvSpPr>
        <p:spPr>
          <a:xfrm>
            <a:off x="4648200" y="1600200"/>
            <a:ext cx="4038600" cy="4526280"/>
          </a:xfrm>
          <a:prstGeom prst="rect">
            <a:avLst/>
          </a:prstGeom>
        </p:spPr>
        <p:txBody>
          <a:bodyPr/>
          <a:lstStyle>
            <a:lvl1pPr>
              <a:defRPr lang="ko-KR" altLang="en-US" smtClean="0" sz="2800"/>
            </a:lvl1pPr>
            <a:lvl2pPr lvl="1">
              <a:defRPr lang="ko-KR" altLang="en-US" smtClean="0" sz="2400"/>
            </a:lvl2pPr>
            <a:lvl3pPr lvl="2">
              <a:defRPr lang="ko-KR" altLang="en-US" smtClean="0" sz="2000"/>
            </a:lvl3pPr>
            <a:lvl4pPr lvl="3">
              <a:defRPr lang="ko-KR" altLang="en-US" smtClean="0" sz="1800"/>
            </a:lvl4pPr>
            <a:lvl5pPr lvl="4">
              <a:defRPr lang="ko-KR" altLang="en-US" smtClean="0" sz="1800"/>
            </a:lvl5pPr>
            <a:lvl6pPr lvl="5">
              <a:defRPr lang="ko-KR" altLang="en-US" smtClean="0" sz="1800"/>
            </a:lvl6pPr>
            <a:lvl7pPr lvl="6">
              <a:defRPr lang="ko-KR" altLang="en-US" smtClean="0" sz="1800"/>
            </a:lvl7pPr>
            <a:lvl8pPr lvl="7">
              <a:defRPr lang="ko-KR" altLang="en-US" smtClean="0" sz="1800"/>
            </a:lvl8pPr>
            <a:lvl9pPr lvl="8">
              <a:defRPr lang="ko-KR" altLang="en-US" smtClean="0" sz="1800"/>
            </a:lvl9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텍스트</a:t>
            </a:r>
            <a:r>
              <a:rPr lang="ko-KR" altLang="en-US" smtClean="0"/>
              <a:t> </a:t>
            </a:r>
            <a:r>
              <a:rPr lang="ko-KR" altLang="en-US" smtClean="0"/>
              <a:t>스타일을</a:t>
            </a:r>
            <a:r>
              <a:rPr lang="ko-KR" altLang="en-US" smtClean="0"/>
              <a:t> </a:t>
            </a:r>
            <a:r>
              <a:rPr lang="ko-KR" altLang="en-US" smtClean="0"/>
              <a:t>편집하십시오</a:t>
            </a:r>
          </a:p>
          <a:p>
            <a:pPr lvl="1"/>
            <a:r>
              <a:rPr lang="ko-KR" altLang="en-US" smtClean="0"/>
              <a:t>둘째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2"/>
            <a:r>
              <a:rPr lang="ko-KR" altLang="en-US" smtClean="0"/>
              <a:t>셋째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3"/>
            <a:r>
              <a:rPr lang="ko-KR" altLang="en-US" smtClean="0"/>
              <a:t>넷째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4"/>
            <a:r>
              <a:rPr lang="ko-KR" altLang="en-US" smtClean="0"/>
              <a:t>다섯째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</p:txBody>
      </p:sp>
      <p:sp>
        <p:nvSpPr>
          <p:cNvPr id="5129" name="Shape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fld id="{0D4ACA63-F165-BA6E-3775-D2E7504812A0}" type="datetimeFigureOut">
              <a:rPr lang="ko-KR" altLang="en-US" smtClean="0"/>
              <a:t>*</a:t>
            </a:fld>
          </a:p>
        </p:txBody>
      </p:sp>
      <p:sp>
        <p:nvSpPr>
          <p:cNvPr id="5130" name="Shape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endParaRPr lang="ko-KR" altLang="en-US" smtClean="0"/>
          </a:p>
        </p:txBody>
      </p:sp>
      <p:sp>
        <p:nvSpPr>
          <p:cNvPr id="5131" name="Shape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fld id="{477E6476-4D2D-CA4A-768B-7279DEA2035F}" type="slidenum">
              <a:rPr lang="ko-KR" altLang="en-US" smtClean="0"/>
              <a:t>*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Shap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제목</a:t>
            </a:r>
            <a:r>
              <a:rPr lang="ko-KR" altLang="en-US" smtClean="0"/>
              <a:t> </a:t>
            </a:r>
            <a:r>
              <a:rPr lang="ko-KR" altLang="en-US" smtClean="0"/>
              <a:t>스타일</a:t>
            </a:r>
            <a:r>
              <a:rPr lang="ko-KR" altLang="en-US" smtClean="0"/>
              <a:t> </a:t>
            </a:r>
            <a:r>
              <a:rPr lang="ko-KR" altLang="en-US" smtClean="0"/>
              <a:t>편집</a:t>
            </a:r>
          </a:p>
        </p:txBody>
      </p:sp>
      <p:sp>
        <p:nvSpPr>
          <p:cNvPr id="6151" name="Shape"/>
          <p:cNvSpPr/>
          <p:nvPr>
            <p:ph type="body" idx="1"/>
          </p:nvPr>
        </p:nvSpPr>
        <p:spPr>
          <a:xfrm>
            <a:off x="457200" y="1534795"/>
            <a:ext cx="4040505" cy="64008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ko-KR" altLang="en-US" smtClean="0" b="1" sz="2200"/>
            </a:lvl1pPr>
            <a:lvl2pPr lvl="1" marL="457200" indent="0">
              <a:buNone/>
              <a:defRPr lang="ko-KR" altLang="en-US" smtClean="0" b="1" sz="2000"/>
            </a:lvl2pPr>
            <a:lvl3pPr lvl="2" marL="914400" indent="0">
              <a:buNone/>
              <a:defRPr lang="ko-KR" altLang="en-US" smtClean="0" b="1" sz="1800"/>
            </a:lvl3pPr>
            <a:lvl4pPr lvl="3" marL="1371600" indent="0">
              <a:buNone/>
              <a:defRPr lang="ko-KR" altLang="en-US" smtClean="0" b="1" sz="1600"/>
            </a:lvl4pPr>
            <a:lvl5pPr lvl="4" marL="1828800" indent="0">
              <a:buNone/>
              <a:defRPr lang="ko-KR" altLang="en-US" smtClean="0" b="1" sz="1600"/>
            </a:lvl5pPr>
            <a:lvl6pPr lvl="5" marL="2286000" indent="0">
              <a:buNone/>
              <a:defRPr lang="ko-KR" altLang="en-US" smtClean="0" b="1" sz="1600"/>
            </a:lvl6pPr>
            <a:lvl7pPr lvl="6" marL="2743200" indent="0">
              <a:buNone/>
              <a:defRPr lang="ko-KR" altLang="en-US" smtClean="0" b="1" sz="1600"/>
            </a:lvl7pPr>
            <a:lvl8pPr lvl="7" marL="3200400" indent="0">
              <a:buNone/>
              <a:defRPr lang="ko-KR" altLang="en-US" smtClean="0" b="1" sz="1600"/>
            </a:lvl8pPr>
            <a:lvl9pPr lvl="8" marL="3657600" indent="0">
              <a:buNone/>
              <a:defRPr lang="ko-KR" altLang="en-US" smtClean="0" b="1" sz="1600"/>
            </a:lvl9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텍스트</a:t>
            </a:r>
            <a:r>
              <a:rPr lang="ko-KR" altLang="en-US" smtClean="0"/>
              <a:t> </a:t>
            </a:r>
            <a:r>
              <a:rPr lang="ko-KR" altLang="en-US" smtClean="0"/>
              <a:t>스타일을</a:t>
            </a:r>
            <a:r>
              <a:rPr lang="ko-KR" altLang="en-US" smtClean="0"/>
              <a:t> </a:t>
            </a:r>
            <a:r>
              <a:rPr lang="ko-KR" altLang="en-US" smtClean="0"/>
              <a:t>편집하십시오</a:t>
            </a:r>
          </a:p>
        </p:txBody>
      </p:sp>
      <p:sp>
        <p:nvSpPr>
          <p:cNvPr id="6152" name="Shape"/>
          <p:cNvSpPr/>
          <p:nvPr>
            <p:ph sz="half" idx="2"/>
          </p:nvPr>
        </p:nvSpPr>
        <p:spPr>
          <a:xfrm>
            <a:off x="457200" y="2174875"/>
            <a:ext cx="4040505" cy="3951605"/>
          </a:xfrm>
          <a:prstGeom prst="rect">
            <a:avLst/>
          </a:prstGeom>
        </p:spPr>
        <p:txBody>
          <a:bodyPr/>
          <a:lstStyle>
            <a:lvl1pPr>
              <a:defRPr lang="ko-KR" altLang="en-US" smtClean="0" sz="2400"/>
            </a:lvl1pPr>
            <a:lvl2pPr lvl="1">
              <a:defRPr lang="ko-KR" altLang="en-US" smtClean="0" sz="1800"/>
            </a:lvl2pPr>
            <a:lvl3pPr lvl="2">
              <a:defRPr lang="ko-KR" altLang="en-US" smtClean="0" sz="1600"/>
            </a:lvl3pPr>
            <a:lvl4pPr lvl="3">
              <a:defRPr lang="ko-KR" altLang="en-US" smtClean="0" sz="1600"/>
            </a:lvl4pPr>
            <a:lvl5pPr lvl="4">
              <a:defRPr lang="ko-KR" altLang="en-US" smtClean="0" sz="1600"/>
            </a:lvl5pPr>
            <a:lvl6pPr lvl="5">
              <a:defRPr lang="ko-KR" altLang="en-US" smtClean="0" sz="1600"/>
            </a:lvl6pPr>
            <a:lvl7pPr lvl="6">
              <a:defRPr lang="ko-KR" altLang="en-US" smtClean="0" sz="1600"/>
            </a:lvl7pPr>
            <a:lvl8pPr lvl="7">
              <a:defRPr lang="ko-KR" altLang="en-US" smtClean="0" sz="1600"/>
            </a:lvl8pPr>
            <a:lvl9pPr lvl="8">
              <a:defRPr lang="ko-KR" altLang="en-US" smtClean="0" sz="1600"/>
            </a:lvl9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텍스트</a:t>
            </a:r>
            <a:r>
              <a:rPr lang="ko-KR" altLang="en-US" smtClean="0"/>
              <a:t> </a:t>
            </a:r>
            <a:r>
              <a:rPr lang="ko-KR" altLang="en-US" smtClean="0"/>
              <a:t>스타일을</a:t>
            </a:r>
            <a:r>
              <a:rPr lang="ko-KR" altLang="en-US" smtClean="0"/>
              <a:t> </a:t>
            </a:r>
            <a:r>
              <a:rPr lang="ko-KR" altLang="en-US" smtClean="0"/>
              <a:t>편집하십시오</a:t>
            </a:r>
          </a:p>
          <a:p>
            <a:pPr lvl="1"/>
            <a:r>
              <a:rPr lang="ko-KR" altLang="en-US" smtClean="0"/>
              <a:t>둘째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2"/>
            <a:r>
              <a:rPr lang="ko-KR" altLang="en-US" smtClean="0"/>
              <a:t>셋째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3"/>
            <a:r>
              <a:rPr lang="ko-KR" altLang="en-US" smtClean="0"/>
              <a:t>넷째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4"/>
            <a:r>
              <a:rPr lang="ko-KR" altLang="en-US" smtClean="0"/>
              <a:t>다섯째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</p:txBody>
      </p:sp>
      <p:sp>
        <p:nvSpPr>
          <p:cNvPr id="6153" name="Shape"/>
          <p:cNvSpPr/>
          <p:nvPr>
            <p:ph type="body" sz="quarter" idx="3"/>
          </p:nvPr>
        </p:nvSpPr>
        <p:spPr>
          <a:xfrm>
            <a:off x="4645025" y="1534795"/>
            <a:ext cx="4041775" cy="64008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ko-KR" altLang="en-US" smtClean="0" b="1" sz="2200"/>
            </a:lvl1pPr>
            <a:lvl2pPr lvl="1" marL="457200" indent="0">
              <a:buNone/>
              <a:defRPr lang="ko-KR" altLang="en-US" smtClean="0" b="1" sz="2000"/>
            </a:lvl2pPr>
            <a:lvl3pPr lvl="2" marL="914400" indent="0">
              <a:buNone/>
              <a:defRPr lang="ko-KR" altLang="en-US" smtClean="0" b="1" sz="1800"/>
            </a:lvl3pPr>
            <a:lvl4pPr lvl="3" marL="1371600" indent="0">
              <a:buNone/>
              <a:defRPr lang="ko-KR" altLang="en-US" smtClean="0" b="1" sz="1600"/>
            </a:lvl4pPr>
            <a:lvl5pPr lvl="4" marL="1828800" indent="0">
              <a:buNone/>
              <a:defRPr lang="ko-KR" altLang="en-US" smtClean="0" b="1" sz="1600"/>
            </a:lvl5pPr>
            <a:lvl6pPr lvl="5" marL="2286000" indent="0">
              <a:buNone/>
              <a:defRPr lang="ko-KR" altLang="en-US" smtClean="0" b="1" sz="1600"/>
            </a:lvl6pPr>
            <a:lvl7pPr lvl="6" marL="2743200" indent="0">
              <a:buNone/>
              <a:defRPr lang="ko-KR" altLang="en-US" smtClean="0" b="1" sz="1600"/>
            </a:lvl7pPr>
            <a:lvl8pPr lvl="7" marL="3200400" indent="0">
              <a:buNone/>
              <a:defRPr lang="ko-KR" altLang="en-US" smtClean="0" b="1" sz="1600"/>
            </a:lvl8pPr>
            <a:lvl9pPr lvl="8" marL="3657600" indent="0">
              <a:buNone/>
              <a:defRPr lang="ko-KR" altLang="en-US" smtClean="0" b="1" sz="1600"/>
            </a:lvl9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텍스트</a:t>
            </a:r>
            <a:r>
              <a:rPr lang="ko-KR" altLang="en-US" smtClean="0"/>
              <a:t> </a:t>
            </a:r>
            <a:r>
              <a:rPr lang="ko-KR" altLang="en-US" smtClean="0"/>
              <a:t>스타일을</a:t>
            </a:r>
            <a:r>
              <a:rPr lang="ko-KR" altLang="en-US" smtClean="0"/>
              <a:t> </a:t>
            </a:r>
            <a:r>
              <a:rPr lang="ko-KR" altLang="en-US" smtClean="0"/>
              <a:t>편집하십시오</a:t>
            </a:r>
          </a:p>
        </p:txBody>
      </p:sp>
      <p:sp>
        <p:nvSpPr>
          <p:cNvPr id="6154" name="Shape"/>
          <p:cNvSpPr/>
          <p:nvPr>
            <p:ph sz="quarter" idx="4"/>
          </p:nvPr>
        </p:nvSpPr>
        <p:spPr>
          <a:xfrm>
            <a:off x="4645025" y="2174875"/>
            <a:ext cx="4041775" cy="3951605"/>
          </a:xfrm>
          <a:prstGeom prst="rect">
            <a:avLst/>
          </a:prstGeom>
        </p:spPr>
        <p:txBody>
          <a:bodyPr/>
          <a:lstStyle>
            <a:lvl1pPr>
              <a:defRPr lang="ko-KR" altLang="en-US" smtClean="0" sz="2400"/>
            </a:lvl1pPr>
            <a:lvl2pPr lvl="1">
              <a:defRPr lang="ko-KR" altLang="en-US" smtClean="0" sz="1800"/>
            </a:lvl2pPr>
            <a:lvl3pPr lvl="2">
              <a:defRPr lang="ko-KR" altLang="en-US" smtClean="0" sz="1600"/>
            </a:lvl3pPr>
            <a:lvl4pPr lvl="3">
              <a:defRPr lang="ko-KR" altLang="en-US" smtClean="0" sz="1600"/>
            </a:lvl4pPr>
            <a:lvl5pPr lvl="4">
              <a:defRPr lang="ko-KR" altLang="en-US" smtClean="0" sz="1600"/>
            </a:lvl5pPr>
            <a:lvl6pPr lvl="5">
              <a:defRPr lang="ko-KR" altLang="en-US" smtClean="0" sz="1600"/>
            </a:lvl6pPr>
            <a:lvl7pPr lvl="6">
              <a:defRPr lang="ko-KR" altLang="en-US" smtClean="0" sz="1600"/>
            </a:lvl7pPr>
            <a:lvl8pPr lvl="7">
              <a:defRPr lang="ko-KR" altLang="en-US" smtClean="0" sz="1600"/>
            </a:lvl8pPr>
            <a:lvl9pPr lvl="8">
              <a:defRPr lang="ko-KR" altLang="en-US" smtClean="0" sz="1600"/>
            </a:lvl9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텍스트</a:t>
            </a:r>
            <a:r>
              <a:rPr lang="ko-KR" altLang="en-US" smtClean="0"/>
              <a:t> </a:t>
            </a:r>
            <a:r>
              <a:rPr lang="ko-KR" altLang="en-US" smtClean="0"/>
              <a:t>스타일을</a:t>
            </a:r>
            <a:r>
              <a:rPr lang="ko-KR" altLang="en-US" smtClean="0"/>
              <a:t> </a:t>
            </a:r>
            <a:r>
              <a:rPr lang="ko-KR" altLang="en-US" smtClean="0"/>
              <a:t>편집하십시오</a:t>
            </a:r>
          </a:p>
          <a:p>
            <a:pPr lvl="1"/>
            <a:r>
              <a:rPr lang="ko-KR" altLang="en-US" smtClean="0"/>
              <a:t>둘째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2"/>
            <a:r>
              <a:rPr lang="ko-KR" altLang="en-US" smtClean="0"/>
              <a:t>셋째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3"/>
            <a:r>
              <a:rPr lang="ko-KR" altLang="en-US" smtClean="0"/>
              <a:t>넷째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4"/>
            <a:r>
              <a:rPr lang="ko-KR" altLang="en-US" smtClean="0"/>
              <a:t>다섯째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</p:txBody>
      </p:sp>
      <p:sp>
        <p:nvSpPr>
          <p:cNvPr id="6155" name="Shape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fld id="{127FC994-8674-E242-4C2A-12C0E7A60CF0}" type="datetimeFigureOut">
              <a:rPr lang="ko-KR" altLang="en-US" smtClean="0"/>
              <a:t>*</a:t>
            </a:fld>
          </a:p>
        </p:txBody>
      </p:sp>
      <p:sp>
        <p:nvSpPr>
          <p:cNvPr id="6156" name="Shape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endParaRPr lang="ko-KR" altLang="en-US" smtClean="0"/>
          </a:p>
        </p:txBody>
      </p:sp>
      <p:sp>
        <p:nvSpPr>
          <p:cNvPr id="6157" name="Shape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fld id="{3B8F7C6E-68F3-69E7-1A4B-01B5CCC5B9D0}" type="slidenum">
              <a:rPr lang="ko-KR" altLang="en-US" smtClean="0"/>
              <a:t>*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Shap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제목</a:t>
            </a:r>
            <a:r>
              <a:rPr lang="ko-KR" altLang="en-US" smtClean="0"/>
              <a:t> </a:t>
            </a:r>
            <a:r>
              <a:rPr lang="ko-KR" altLang="en-US" smtClean="0"/>
              <a:t>스타일</a:t>
            </a:r>
            <a:r>
              <a:rPr lang="ko-KR" altLang="en-US" smtClean="0"/>
              <a:t> </a:t>
            </a:r>
            <a:r>
              <a:rPr lang="ko-KR" altLang="en-US" smtClean="0"/>
              <a:t>편집</a:t>
            </a:r>
          </a:p>
        </p:txBody>
      </p:sp>
      <p:sp>
        <p:nvSpPr>
          <p:cNvPr id="7175" name="Shape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fld id="{1CDA1BA1-1584-A232-6C33-525AEA7E1230}" type="datetimeFigureOut">
              <a:rPr lang="ko-KR" altLang="en-US" smtClean="0"/>
              <a:t>*</a:t>
            </a:fld>
          </a:p>
        </p:txBody>
      </p:sp>
      <p:sp>
        <p:nvSpPr>
          <p:cNvPr id="7176" name="Shape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endParaRPr lang="ko-KR" altLang="en-US" smtClean="0"/>
          </a:p>
        </p:txBody>
      </p:sp>
      <p:sp>
        <p:nvSpPr>
          <p:cNvPr id="7177" name="Shape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fld id="{CFE6D0AD-863A-D75A-1A1D-8AEF75492B92}" type="slidenum">
              <a:rPr lang="ko-KR" altLang="en-US" smtClean="0"/>
              <a:t>*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Shape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fld id="{FE02EAA1-243A-62EF-F28E-B9AA571F80C1}" type="datetimeFigureOut">
              <a:rPr lang="ko-KR" altLang="en-US" smtClean="0"/>
              <a:t>*</a:t>
            </a:fld>
          </a:p>
        </p:txBody>
      </p:sp>
      <p:sp>
        <p:nvSpPr>
          <p:cNvPr id="8199" name="Shape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endParaRPr lang="ko-KR" altLang="en-US" smtClean="0"/>
          </a:p>
        </p:txBody>
      </p:sp>
      <p:sp>
        <p:nvSpPr>
          <p:cNvPr id="8200" name="Shape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fld id="{E885CFF3-100C-C6EA-0420-26A4B50B6DEB}" type="slidenum">
              <a:rPr lang="ko-KR" altLang="en-US" smtClean="0"/>
              <a:t>*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Shape"/>
          <p:cNvSpPr/>
          <p:nvPr>
            <p:ph type="title"/>
          </p:nvPr>
        </p:nvSpPr>
        <p:spPr>
          <a:xfrm>
            <a:off x="457200" y="273050"/>
            <a:ext cx="3008630" cy="1162050"/>
          </a:xfrm>
          <a:prstGeom prst="rect">
            <a:avLst/>
          </a:prstGeom>
        </p:spPr>
        <p:txBody>
          <a:bodyPr anchor="b"/>
          <a:lstStyle>
            <a:lvl1pPr algn="l">
              <a:defRPr lang="ko-KR" altLang="en-US" smtClean="0" b="1" sz="2000"/>
            </a:lvl1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제목</a:t>
            </a:r>
            <a:r>
              <a:rPr lang="ko-KR" altLang="en-US" smtClean="0"/>
              <a:t> </a:t>
            </a:r>
            <a:r>
              <a:rPr lang="ko-KR" altLang="en-US" smtClean="0"/>
              <a:t>스타일</a:t>
            </a:r>
            <a:r>
              <a:rPr lang="ko-KR" altLang="en-US" smtClean="0"/>
              <a:t> </a:t>
            </a:r>
            <a:r>
              <a:rPr lang="ko-KR" altLang="en-US" smtClean="0"/>
              <a:t>편집</a:t>
            </a:r>
          </a:p>
        </p:txBody>
      </p:sp>
      <p:sp>
        <p:nvSpPr>
          <p:cNvPr id="9223" name="Shape"/>
          <p:cNvSpPr/>
          <p:nvPr>
            <p:ph idx="1"/>
          </p:nvPr>
        </p:nvSpPr>
        <p:spPr>
          <a:xfrm>
            <a:off x="3575050" y="273050"/>
            <a:ext cx="5111750" cy="5853430"/>
          </a:xfrm>
          <a:prstGeom prst="rect">
            <a:avLst/>
          </a:prstGeom>
        </p:spPr>
        <p:txBody>
          <a:bodyPr/>
          <a:lstStyle>
            <a:lvl1pPr>
              <a:defRPr lang="ko-KR" altLang="en-US" smtClean="0" sz="3200"/>
            </a:lvl1pPr>
            <a:lvl2pPr lvl="1">
              <a:defRPr lang="ko-KR" altLang="en-US" smtClean="0" sz="2800"/>
            </a:lvl2pPr>
            <a:lvl3pPr lvl="2">
              <a:defRPr lang="ko-KR" altLang="en-US" smtClean="0" sz="2400"/>
            </a:lvl3pPr>
            <a:lvl4pPr lvl="3">
              <a:defRPr lang="ko-KR" altLang="en-US" smtClean="0" sz="2000"/>
            </a:lvl4pPr>
            <a:lvl5pPr lvl="4">
              <a:defRPr lang="ko-KR" altLang="en-US" smtClean="0" sz="2000"/>
            </a:lvl5pPr>
            <a:lvl6pPr lvl="5">
              <a:defRPr lang="ko-KR" altLang="en-US" smtClean="0" sz="2000"/>
            </a:lvl6pPr>
            <a:lvl7pPr lvl="6">
              <a:defRPr lang="ko-KR" altLang="en-US" smtClean="0" sz="2000"/>
            </a:lvl7pPr>
            <a:lvl8pPr lvl="7">
              <a:defRPr lang="ko-KR" altLang="en-US" smtClean="0" sz="2000"/>
            </a:lvl8pPr>
            <a:lvl9pPr lvl="8">
              <a:defRPr lang="ko-KR" altLang="en-US" smtClean="0" sz="2000"/>
            </a:lvl9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텍스트</a:t>
            </a:r>
            <a:r>
              <a:rPr lang="ko-KR" altLang="en-US" smtClean="0"/>
              <a:t> </a:t>
            </a:r>
            <a:r>
              <a:rPr lang="ko-KR" altLang="en-US" smtClean="0"/>
              <a:t>스타일을</a:t>
            </a:r>
            <a:r>
              <a:rPr lang="ko-KR" altLang="en-US" smtClean="0"/>
              <a:t> </a:t>
            </a:r>
            <a:r>
              <a:rPr lang="ko-KR" altLang="en-US" smtClean="0"/>
              <a:t>편집하십시오</a:t>
            </a:r>
          </a:p>
          <a:p>
            <a:pPr lvl="1"/>
            <a:r>
              <a:rPr lang="ko-KR" altLang="en-US" smtClean="0"/>
              <a:t>둘째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2"/>
            <a:r>
              <a:rPr lang="ko-KR" altLang="en-US" smtClean="0"/>
              <a:t>셋째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3"/>
            <a:r>
              <a:rPr lang="ko-KR" altLang="en-US" smtClean="0"/>
              <a:t>넷째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4"/>
            <a:r>
              <a:rPr lang="ko-KR" altLang="en-US" smtClean="0"/>
              <a:t>다섯째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</p:txBody>
      </p:sp>
      <p:sp>
        <p:nvSpPr>
          <p:cNvPr id="9224" name="Shape"/>
          <p:cNvSpPr/>
          <p:nvPr>
            <p:ph type="body" sz="half" idx="2"/>
          </p:nvPr>
        </p:nvSpPr>
        <p:spPr>
          <a:xfrm>
            <a:off x="457200" y="1435100"/>
            <a:ext cx="3008630" cy="46913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mtClean="0" sz="1400"/>
            </a:lvl1pPr>
            <a:lvl2pPr lvl="1" marL="457200" indent="0">
              <a:buNone/>
              <a:defRPr lang="ko-KR" altLang="en-US" smtClean="0" sz="1200"/>
            </a:lvl2pPr>
            <a:lvl3pPr lvl="2" marL="914400" indent="0">
              <a:buNone/>
              <a:defRPr lang="ko-KR" altLang="en-US" smtClean="0" sz="1000"/>
            </a:lvl3pPr>
            <a:lvl4pPr lvl="3" marL="1371600" indent="0">
              <a:buNone/>
              <a:defRPr lang="ko-KR" altLang="en-US" smtClean="0" sz="900"/>
            </a:lvl4pPr>
            <a:lvl5pPr lvl="4" marL="1828800" indent="0">
              <a:buNone/>
              <a:defRPr lang="ko-KR" altLang="en-US" smtClean="0" sz="900"/>
            </a:lvl5pPr>
            <a:lvl6pPr lvl="5" marL="2286000" indent="0">
              <a:buNone/>
              <a:defRPr lang="ko-KR" altLang="en-US" smtClean="0" sz="900"/>
            </a:lvl6pPr>
            <a:lvl7pPr lvl="6" marL="2743200" indent="0">
              <a:buNone/>
              <a:defRPr lang="ko-KR" altLang="en-US" smtClean="0" sz="900"/>
            </a:lvl7pPr>
            <a:lvl8pPr lvl="7" marL="3200400" indent="0">
              <a:buNone/>
              <a:defRPr lang="ko-KR" altLang="en-US" smtClean="0" sz="900"/>
            </a:lvl8pPr>
            <a:lvl9pPr lvl="8" marL="3657600" indent="0">
              <a:buNone/>
              <a:defRPr lang="ko-KR" altLang="en-US" smtClean="0" sz="900"/>
            </a:lvl9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텍스트</a:t>
            </a:r>
            <a:r>
              <a:rPr lang="ko-KR" altLang="en-US" smtClean="0"/>
              <a:t> </a:t>
            </a:r>
            <a:r>
              <a:rPr lang="ko-KR" altLang="en-US" smtClean="0"/>
              <a:t>스타일을</a:t>
            </a:r>
            <a:r>
              <a:rPr lang="ko-KR" altLang="en-US" smtClean="0"/>
              <a:t> </a:t>
            </a:r>
            <a:r>
              <a:rPr lang="ko-KR" altLang="en-US" smtClean="0"/>
              <a:t>편집하십시오</a:t>
            </a:r>
          </a:p>
        </p:txBody>
      </p:sp>
      <p:sp>
        <p:nvSpPr>
          <p:cNvPr id="9225" name="Shape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fld id="{0E732562-89BF-A740-A6A7-7DCC1802517F}" type="datetimeFigureOut">
              <a:rPr lang="ko-KR" altLang="en-US" smtClean="0"/>
              <a:t>*</a:t>
            </a:fld>
          </a:p>
        </p:txBody>
      </p:sp>
      <p:sp>
        <p:nvSpPr>
          <p:cNvPr id="9226" name="Shape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endParaRPr lang="ko-KR" altLang="en-US" smtClean="0"/>
          </a:p>
        </p:txBody>
      </p:sp>
      <p:sp>
        <p:nvSpPr>
          <p:cNvPr id="9227" name="Shape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fld id="{7337A935-A87C-97EB-3B7D-67E29F2F72B3}" type="slidenum">
              <a:rPr lang="ko-KR" altLang="en-US" smtClean="0"/>
              <a:t>*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theme" Target="../theme/theme1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hape"/>
          <p:cNvSpPr>
            <a:spLocks noGrp="1"/>
          </p:cNvSpPr>
          <p:nvPr>
            <p:ph type="title" idx="0"/>
          </p:nvPr>
        </p:nvSpPr>
        <p:spPr>
          <a:xfrm>
            <a:off x="457200" y="274320"/>
            <a:ext cx="8229600" cy="114363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028" name="Shape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/>
              <a:t>마스터 텍스트 스타일을 편집하십시오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29" name="Shape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latinLnBrk="0">
              <a:lnSpc>
                <a:spcPct val="100000"/>
              </a:lnSpc>
              <a:defRPr lang="ko-KR" altLang="en-US" sz="1200" b="0" i="0" u="none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82C85C9-EEE5-0027-7680-432BC928E7EA}" type="datetime1">
              <a:rPr lang="ko-KR" altLang="en-US"/>
              <a:pPr>
                <a:defRPr/>
              </a:pPr>
              <a:t>2021-02-15</a:t>
            </a:fld>
            <a:endParaRPr lang="ko-KR" altLang="en-US"/>
          </a:p>
        </p:txBody>
      </p:sp>
      <p:sp>
        <p:nvSpPr>
          <p:cNvPr id="1030" name="Shape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914400" rtl="0" latinLnBrk="0">
              <a:lnSpc>
                <a:spcPct val="100000"/>
              </a:lnSpc>
              <a:defRPr lang="ko-KR" altLang="en-US" sz="1200" b="0" i="0" u="none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31" name="Shape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 defTabSz="914400" rtl="0" latinLnBrk="0">
              <a:lnSpc>
                <a:spcPct val="100000"/>
              </a:lnSpc>
              <a:defRPr lang="ko-KR" altLang="en-US" sz="1200" b="0" i="0" u="none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4078BFA-06F5-D44E-6A20-FA81DF57C5E2}" type="slidenum">
              <a:rPr lang="ko-KR" altLang="en-US"/>
              <a:pPr>
                <a:defRPr/>
              </a:pPr>
              <a:t>*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ransition xmlns:mc="http://schemas.openxmlformats.org/markup-compatibility/2006" xmlns:hp="http://schemas.haansoft.com/office/presentation/8.0" mc:Ignorable="hp" hp:hslDur="500"/>
  <p:txStyles>
    <p:titleStyle>
      <a:lvl1pPr marL="0" indent="0" algn="ctr" defTabSz="914400" rtl="0" latinLnBrk="0">
        <a:lnSpc>
          <a:spcPct val="100000"/>
        </a:lnSpc>
        <a:spcBef>
          <a:spcPct val="0"/>
        </a:spcBef>
        <a:buNone/>
        <a:defRPr lang="ko-KR" altLang="en-US" sz="4400" b="0" i="0" u="none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lnSpc>
          <a:spcPct val="100000"/>
        </a:lnSpc>
        <a:spcBef>
          <a:spcPct val="20000"/>
        </a:spcBef>
        <a:buFont typeface="Arial"/>
        <a:buChar char="•"/>
        <a:defRPr lang="ko-KR" altLang="en-US" sz="3200" b="0" i="0" u="none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latinLnBrk="0">
        <a:lnSpc>
          <a:spcPct val="100000"/>
        </a:lnSpc>
        <a:spcBef>
          <a:spcPct val="20000"/>
        </a:spcBef>
        <a:buFont typeface="Arial"/>
        <a:buChar char="–"/>
        <a:defRPr lang="ko-KR" altLang="en-US" sz="2800" b="0" i="0" u="none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latinLnBrk="0">
        <a:lnSpc>
          <a:spcPct val="100000"/>
        </a:lnSpc>
        <a:spcBef>
          <a:spcPct val="20000"/>
        </a:spcBef>
        <a:buFont typeface="Arial"/>
        <a:buChar char="•"/>
        <a:defRPr lang="ko-KR" altLang="en-US" sz="2400" b="0" i="0" u="none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latinLnBrk="0">
        <a:lnSpc>
          <a:spcPct val="100000"/>
        </a:lnSpc>
        <a:spcBef>
          <a:spcPct val="20000"/>
        </a:spcBef>
        <a:buFont typeface="Arial"/>
        <a:buChar char="–"/>
        <a:defRPr lang="ko-KR" altLang="en-US" sz="2000" b="0" i="0" u="none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latinLnBrk="0">
        <a:lnSpc>
          <a:spcPct val="100000"/>
        </a:lnSpc>
        <a:spcBef>
          <a:spcPct val="20000"/>
        </a:spcBef>
        <a:buFont typeface="Arial"/>
        <a:buChar char="»"/>
        <a:defRPr lang="ko-KR" altLang="en-US" sz="2000" b="0" i="0" u="none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latinLnBrk="0">
        <a:lnSpc>
          <a:spcPct val="100000"/>
        </a:lnSpc>
        <a:spcBef>
          <a:spcPct val="20000"/>
        </a:spcBef>
        <a:buFont typeface="Arial"/>
        <a:buChar char="•"/>
        <a:defRPr lang="ko-KR" altLang="en-US" sz="2000" b="0" i="0" u="none" smtClean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latinLnBrk="0">
        <a:lnSpc>
          <a:spcPct val="100000"/>
        </a:lnSpc>
        <a:spcBef>
          <a:spcPct val="20000"/>
        </a:spcBef>
        <a:buFont typeface="Arial"/>
        <a:buChar char="•"/>
        <a:defRPr lang="ko-KR" altLang="en-US" sz="2000" b="0" i="0" u="none" smtClean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latinLnBrk="0">
        <a:lnSpc>
          <a:spcPct val="100000"/>
        </a:lnSpc>
        <a:spcBef>
          <a:spcPct val="20000"/>
        </a:spcBef>
        <a:buFont typeface="Arial"/>
        <a:buChar char="•"/>
        <a:defRPr lang="ko-KR" altLang="en-US" sz="2000" b="0" i="0" u="none" smtClean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latinLnBrk="0">
        <a:lnSpc>
          <a:spcPct val="100000"/>
        </a:lnSpc>
        <a:spcBef>
          <a:spcPct val="20000"/>
        </a:spcBef>
        <a:buFont typeface="Arial"/>
        <a:buChar char="•"/>
        <a:defRPr lang="ko-KR" altLang="en-US" sz="2000" b="0" i="0" u="none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indent="0" algn="l" defTabSz="914400" rtl="0" latinLnBrk="0">
        <a:lnSpc>
          <a:spcPct val="100000"/>
        </a:lnSpc>
        <a:defRPr lang="ko-KR" altLang="en-US" sz="1800" b="0" i="0" u="none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latinLnBrk="0">
        <a:lnSpc>
          <a:spcPct val="100000"/>
        </a:lnSpc>
        <a:defRPr lang="ko-KR" altLang="en-US" sz="1800" b="0" i="0" u="none" smtClean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rtl="0" latinLnBrk="0">
        <a:lnSpc>
          <a:spcPct val="100000"/>
        </a:lnSpc>
        <a:defRPr lang="ko-KR" altLang="en-US" sz="1800" b="0" i="0" u="none" smtClean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rtl="0" latinLnBrk="0">
        <a:lnSpc>
          <a:spcPct val="100000"/>
        </a:lnSpc>
        <a:defRPr lang="ko-KR" altLang="en-US" sz="1800" b="0" i="0" u="none" smtClean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rtl="0" latinLnBrk="0">
        <a:lnSpc>
          <a:spcPct val="100000"/>
        </a:lnSpc>
        <a:defRPr lang="ko-KR" altLang="en-US" sz="1800" b="0" i="0" u="none" smtClean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rtl="0" latinLnBrk="0">
        <a:lnSpc>
          <a:spcPct val="100000"/>
        </a:lnSpc>
        <a:defRPr lang="ko-KR" altLang="en-US" sz="1800" b="0" i="0" u="none" smtClean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rtl="0" latinLnBrk="0">
        <a:lnSpc>
          <a:spcPct val="100000"/>
        </a:lnSpc>
        <a:defRPr lang="ko-KR" altLang="en-US" sz="1800" b="0" i="0" u="none" smtClean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rtl="0" latinLnBrk="0">
        <a:lnSpc>
          <a:spcPct val="100000"/>
        </a:lnSpc>
        <a:defRPr lang="ko-KR" altLang="en-US" sz="1800" b="0" i="0" u="none" smtClean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rtl="0" latinLnBrk="0">
        <a:lnSpc>
          <a:spcPct val="100000"/>
        </a:lnSpc>
        <a:defRPr lang="ko-KR" altLang="en-US" sz="1800" b="0" i="0" u="none" smtClean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>
            <a:off x="1474096" y="1082539"/>
            <a:ext cx="914400" cy="3657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>
              <a:defRPr/>
            </a:pPr>
            <a:endParaRPr lang="ko-KR" altLang="en-US"/>
          </a:p>
        </p:txBody>
      </p:sp>
      <p:sp>
        <p:nvSpPr>
          <p:cNvPr id="3" name="TextBox"/>
          <p:cNvSpPr txBox="1"/>
          <p:nvPr/>
        </p:nvSpPr>
        <p:spPr>
          <a:xfrm>
            <a:off x="1128605" y="690982"/>
            <a:ext cx="914400" cy="3657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>
              <a:defRPr/>
            </a:pPr>
            <a:endParaRPr lang="ko-KR" altLang="en-US"/>
          </a:p>
        </p:txBody>
      </p:sp>
      <p:sp>
        <p:nvSpPr>
          <p:cNvPr id="4" name="TextBox"/>
          <p:cNvSpPr txBox="1"/>
          <p:nvPr/>
        </p:nvSpPr>
        <p:spPr>
          <a:xfrm>
            <a:off x="5401179" y="172745"/>
            <a:ext cx="3678555" cy="3657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PG 승인 시스템개발</a:t>
            </a:r>
            <a:r>
              <a:rPr lang="en-US" altLang="ko-KR"/>
              <a:t> / </a:t>
            </a:r>
            <a:r>
              <a:rPr lang="ko-KR" altLang="en-US"/>
              <a:t>정현기</a:t>
            </a:r>
            <a:endParaRPr lang="ko-KR" altLang="en-US"/>
          </a:p>
        </p:txBody>
      </p:sp>
      <p:sp>
        <p:nvSpPr>
          <p:cNvPr id="5" name="TextBox"/>
          <p:cNvSpPr txBox="1"/>
          <p:nvPr/>
        </p:nvSpPr>
        <p:spPr>
          <a:xfrm>
            <a:off x="195637" y="2360322"/>
            <a:ext cx="8883650" cy="56388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3100" b="1"/>
              <a:t>간편결제와 </a:t>
            </a:r>
            <a:r>
              <a:rPr lang="en-US" altLang="ko-KR" sz="3100" b="1"/>
              <a:t>PG</a:t>
            </a:r>
            <a:r>
              <a:rPr lang="ko-KR" altLang="en-US" sz="3100" b="1"/>
              <a:t>사의 수익모델</a:t>
            </a:r>
            <a:endParaRPr lang="ko-KR" altLang="en-US" sz="3100" b="1"/>
          </a:p>
        </p:txBody>
      </p:sp>
      <p:sp>
        <p:nvSpPr>
          <p:cNvPr id="6" name="TextBox"/>
          <p:cNvSpPr txBox="1"/>
          <p:nvPr/>
        </p:nvSpPr>
        <p:spPr>
          <a:xfrm>
            <a:off x="3985157" y="5147818"/>
            <a:ext cx="5094605" cy="131064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600" lvl="0" indent="-285600">
              <a:buFont typeface="Wingdings"/>
              <a:buChar char="v"/>
              <a:defRPr/>
            </a:pPr>
            <a:r>
              <a:rPr lang="ko-KR" altLang="en-US" sz="2000"/>
              <a:t>목차</a:t>
            </a:r>
            <a:endParaRPr lang="en-US" altLang="ko-KR" sz="2000"/>
          </a:p>
          <a:p>
            <a:pPr lvl="0">
              <a:defRPr/>
            </a:pPr>
            <a:r>
              <a:rPr lang="en-US" altLang="ko-KR" sz="2000"/>
              <a:t>1. </a:t>
            </a:r>
            <a:r>
              <a:rPr lang="ko-KR" altLang="en-US" sz="2000"/>
              <a:t>간편결제</a:t>
            </a:r>
            <a:r>
              <a:rPr lang="en-US" altLang="ko-KR" sz="2000"/>
              <a:t> </a:t>
            </a:r>
            <a:r>
              <a:rPr lang="ko-KR" altLang="en-US" sz="2000"/>
              <a:t>수익 모델</a:t>
            </a:r>
            <a:endParaRPr lang="en-US" altLang="ko-KR" sz="2000"/>
          </a:p>
          <a:p>
            <a:pPr marL="0" lvl="0" indent="0">
              <a:defRPr/>
            </a:pPr>
            <a:r>
              <a:rPr lang="en-US" altLang="ko-KR" sz="2000"/>
              <a:t>2. </a:t>
            </a:r>
            <a:r>
              <a:rPr lang="ko-KR" altLang="en-US" sz="2000"/>
              <a:t>간편결제의 향후 전망 및 </a:t>
            </a:r>
            <a:r>
              <a:rPr lang="en-US" altLang="ko-KR" sz="2000"/>
              <a:t>PG</a:t>
            </a:r>
            <a:r>
              <a:rPr lang="ko-KR" altLang="en-US" sz="2000"/>
              <a:t>사의 역할</a:t>
            </a:r>
            <a:endParaRPr lang="en-US" altLang="ko-KR" sz="2000"/>
          </a:p>
          <a:p>
            <a:pPr marL="0" lvl="0" indent="0">
              <a:defRPr/>
            </a:pPr>
            <a:r>
              <a:rPr lang="en-US" altLang="ko-KR" sz="2000"/>
              <a:t>3. </a:t>
            </a:r>
            <a:r>
              <a:rPr lang="ko-KR" altLang="en-US" sz="2000"/>
              <a:t>개발자의 역할</a:t>
            </a: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>
            <a:off x="1474096" y="1082539"/>
            <a:ext cx="914400" cy="3657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>
              <a:defRPr/>
            </a:pPr>
            <a:endParaRPr lang="ko-KR" altLang="en-US"/>
          </a:p>
        </p:txBody>
      </p:sp>
      <p:sp>
        <p:nvSpPr>
          <p:cNvPr id="3" name="TextBox"/>
          <p:cNvSpPr txBox="1"/>
          <p:nvPr/>
        </p:nvSpPr>
        <p:spPr>
          <a:xfrm>
            <a:off x="1128605" y="690982"/>
            <a:ext cx="914400" cy="3657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>
              <a:defRPr/>
            </a:pPr>
            <a:endParaRPr lang="ko-KR" altLang="en-US"/>
          </a:p>
        </p:txBody>
      </p:sp>
      <p:sp>
        <p:nvSpPr>
          <p:cNvPr id="4" name="TextBox"/>
          <p:cNvSpPr txBox="1"/>
          <p:nvPr/>
        </p:nvSpPr>
        <p:spPr>
          <a:xfrm>
            <a:off x="5401179" y="172745"/>
            <a:ext cx="3678555" cy="3657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PG 승인 시스템개발</a:t>
            </a:r>
            <a:r>
              <a:rPr lang="en-US" altLang="ko-KR"/>
              <a:t> / </a:t>
            </a:r>
            <a:r>
              <a:rPr lang="ko-KR" altLang="en-US"/>
              <a:t>정현기</a:t>
            </a:r>
            <a:endParaRPr lang="ko-KR" altLang="en-US"/>
          </a:p>
        </p:txBody>
      </p:sp>
      <p:sp>
        <p:nvSpPr>
          <p:cNvPr id="5" name="TextBox"/>
          <p:cNvSpPr txBox="1"/>
          <p:nvPr/>
        </p:nvSpPr>
        <p:spPr>
          <a:xfrm>
            <a:off x="68464" y="691470"/>
            <a:ext cx="8883650" cy="56388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3100"/>
              <a:t>1. </a:t>
            </a:r>
            <a:r>
              <a:rPr lang="ko-KR" altLang="en-US" sz="3100"/>
              <a:t>간편결제</a:t>
            </a:r>
            <a:r>
              <a:rPr lang="en-US" altLang="ko-KR" sz="3100"/>
              <a:t> </a:t>
            </a:r>
            <a:r>
              <a:rPr lang="ko-KR" altLang="en-US" sz="3100"/>
              <a:t>수익 모델</a:t>
            </a:r>
            <a:endParaRPr lang="ko-KR" altLang="en-US" sz="3100" b="1"/>
          </a:p>
        </p:txBody>
      </p:sp>
      <p:sp>
        <p:nvSpPr>
          <p:cNvPr id="6" name="TextBox"/>
          <p:cNvSpPr txBox="1"/>
          <p:nvPr/>
        </p:nvSpPr>
        <p:spPr>
          <a:xfrm>
            <a:off x="67634" y="1764414"/>
            <a:ext cx="8884285" cy="47472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333000" lvl="0" indent="-333000">
              <a:buAutoNum type="alphaUcPeriod"/>
              <a:defRPr/>
            </a:pPr>
            <a:r>
              <a:rPr lang="ko-KR" altLang="en-US" sz="1600" b="1"/>
              <a:t>이커머스 기업의 간편결제</a:t>
            </a:r>
            <a:r>
              <a:rPr lang="en-US" altLang="ko-KR" sz="1600" b="1"/>
              <a:t> (</a:t>
            </a:r>
            <a:r>
              <a:rPr lang="ko-KR" altLang="en-US" sz="1600" b="1"/>
              <a:t>쿠팡 </a:t>
            </a:r>
            <a:r>
              <a:rPr lang="en-US" altLang="ko-KR" sz="1600" b="1"/>
              <a:t>: </a:t>
            </a:r>
            <a:r>
              <a:rPr lang="ko-KR" altLang="en-US" sz="1600" b="1"/>
              <a:t>쿠페이,</a:t>
            </a:r>
            <a:r>
              <a:rPr lang="en-US" altLang="ko-KR" sz="1600" b="1"/>
              <a:t> </a:t>
            </a:r>
            <a:r>
              <a:rPr lang="ko-KR" altLang="en-US" sz="1600" b="1"/>
              <a:t>지마켓 </a:t>
            </a:r>
            <a:r>
              <a:rPr lang="en-US" altLang="ko-KR" sz="1600" b="1"/>
              <a:t>: </a:t>
            </a:r>
            <a:r>
              <a:rPr lang="ko-KR" altLang="en-US" sz="1600" b="1"/>
              <a:t>스마일페이</a:t>
            </a:r>
            <a:r>
              <a:rPr lang="en-US" altLang="ko-KR" sz="1600" b="1"/>
              <a:t>, </a:t>
            </a:r>
            <a:r>
              <a:rPr lang="ko-KR" altLang="en-US" sz="1600" b="1"/>
              <a:t>지마켓</a:t>
            </a:r>
            <a:r>
              <a:rPr lang="en-US" altLang="ko-KR" sz="1600" b="1"/>
              <a:t> : </a:t>
            </a:r>
            <a:r>
              <a:rPr lang="ko-KR" altLang="en-US" sz="1600" b="1"/>
              <a:t>스마일페이)</a:t>
            </a:r>
            <a:endParaRPr lang="en-US" altLang="ko-KR" sz="1600" b="1"/>
          </a:p>
          <a:p>
            <a:pPr marL="714240" lvl="1" indent="-257040">
              <a:lnSpc>
                <a:spcPct val="115000"/>
              </a:lnSpc>
              <a:buFont typeface="Arial"/>
              <a:buChar char="•"/>
              <a:defRPr/>
            </a:pPr>
            <a:r>
              <a:rPr lang="ko-KR" altLang="en-US" sz="1400"/>
              <a:t>결제 데이터 확보를 통한 고객 타깃 마케팅</a:t>
            </a:r>
            <a:endParaRPr lang="en-US" altLang="ko-KR" sz="1400"/>
          </a:p>
          <a:p>
            <a:pPr marL="714240" lvl="1" indent="-257040">
              <a:lnSpc>
                <a:spcPct val="115000"/>
              </a:lnSpc>
              <a:buFont typeface="Arial"/>
              <a:buChar char="•"/>
              <a:defRPr/>
            </a:pPr>
            <a:r>
              <a:rPr lang="ko-KR" altLang="en-US" sz="1400"/>
              <a:t>자사 간편결제 서비스를 확보함으로써 타사 간편결제를 연동하지 않아도 되어 수수료</a:t>
            </a:r>
            <a:r>
              <a:rPr lang="en-US" altLang="ko-KR" sz="1400"/>
              <a:t> </a:t>
            </a:r>
            <a:r>
              <a:rPr lang="ko-KR" altLang="en-US" sz="1400"/>
              <a:t>절감</a:t>
            </a:r>
            <a:endParaRPr lang="en-US" altLang="ko-KR" sz="1400"/>
          </a:p>
          <a:p>
            <a:pPr marL="714240" lvl="1" indent="-257040">
              <a:lnSpc>
                <a:spcPct val="115000"/>
              </a:lnSpc>
              <a:buFont typeface="Arial"/>
              <a:buChar char="•"/>
              <a:defRPr/>
            </a:pPr>
            <a:r>
              <a:rPr lang="en-US" altLang="ko-KR" sz="1400"/>
              <a:t>PG</a:t>
            </a:r>
            <a:r>
              <a:rPr lang="ko-KR" altLang="en-US" sz="1400"/>
              <a:t>사업으로의 확장</a:t>
            </a:r>
            <a:endParaRPr lang="en-US" altLang="ko-KR" sz="1400"/>
          </a:p>
          <a:p>
            <a:pPr marL="714240" lvl="1" indent="-257040">
              <a:lnSpc>
                <a:spcPct val="115000"/>
              </a:lnSpc>
              <a:buFont typeface="Arial"/>
              <a:buChar char="•"/>
              <a:defRPr/>
            </a:pPr>
            <a:r>
              <a:rPr lang="ko-KR" altLang="en-US" sz="1400"/>
              <a:t>충성고객 확보로 인한 수익</a:t>
            </a:r>
            <a:endParaRPr lang="en-US" altLang="ko-KR" sz="1400"/>
          </a:p>
          <a:p>
            <a:pPr marL="714240" lvl="1" indent="-257040">
              <a:buFont typeface="Arial"/>
              <a:defRPr/>
            </a:pPr>
            <a:endParaRPr lang="en-US" altLang="ko-KR" sz="1600"/>
          </a:p>
          <a:p>
            <a:pPr marL="333000" lvl="0" indent="-333000">
              <a:buAutoNum type="alphaUcPeriod"/>
              <a:defRPr/>
            </a:pPr>
            <a:r>
              <a:rPr lang="ko-KR" altLang="en-US" sz="1600" b="1"/>
              <a:t>카카오페이,</a:t>
            </a:r>
            <a:r>
              <a:rPr lang="en-US" altLang="ko-KR" sz="1600" b="1"/>
              <a:t> </a:t>
            </a:r>
            <a:r>
              <a:rPr lang="ko-KR" altLang="en-US" sz="1600" b="1"/>
              <a:t>네이버 페이</a:t>
            </a:r>
            <a:endParaRPr lang="en-US" altLang="ko-KR" sz="1600" b="1"/>
          </a:p>
          <a:p>
            <a:pPr marL="790200" lvl="1" indent="-333000">
              <a:lnSpc>
                <a:spcPct val="115000"/>
              </a:lnSpc>
              <a:buFont typeface="Arial"/>
              <a:buChar char="•"/>
              <a:defRPr/>
            </a:pPr>
            <a:r>
              <a:rPr lang="ko-KR" altLang="en-US" sz="1400"/>
              <a:t>표면적인 사업 모델은 결제 수수료</a:t>
            </a:r>
            <a:r>
              <a:rPr lang="en-US" altLang="ko-KR" sz="1400"/>
              <a:t> </a:t>
            </a:r>
            <a:r>
              <a:rPr lang="ko-KR" altLang="en-US" sz="1400"/>
              <a:t>이지만 매출의 대부분을 카드사,</a:t>
            </a:r>
            <a:r>
              <a:rPr lang="en-US" altLang="ko-KR" sz="1400"/>
              <a:t> PG</a:t>
            </a:r>
            <a:r>
              <a:rPr lang="ko-KR" altLang="en-US" sz="1400"/>
              <a:t>사에</a:t>
            </a:r>
            <a:r>
              <a:rPr lang="en-US" altLang="ko-KR" sz="1400"/>
              <a:t> </a:t>
            </a:r>
            <a:r>
              <a:rPr lang="ko-KR" altLang="en-US" sz="1400"/>
              <a:t>지급</a:t>
            </a:r>
            <a:r>
              <a:rPr lang="en-US" altLang="ko-KR" sz="1400"/>
              <a:t> </a:t>
            </a:r>
            <a:r>
              <a:rPr lang="ko-KR" altLang="en-US" sz="1400"/>
              <a:t>하는 구조상 이익을 내기 어렵다</a:t>
            </a:r>
            <a:endParaRPr lang="en-US" altLang="ko-KR" sz="1400"/>
          </a:p>
          <a:p>
            <a:pPr marL="790200" lvl="1" indent="-333000">
              <a:lnSpc>
                <a:spcPct val="115000"/>
              </a:lnSpc>
              <a:buFont typeface="Arial"/>
              <a:buChar char="•"/>
              <a:defRPr/>
            </a:pPr>
            <a:r>
              <a:rPr lang="ko-KR" altLang="en-US" sz="1400"/>
              <a:t>간편결제,</a:t>
            </a:r>
            <a:r>
              <a:rPr lang="en-US" altLang="ko-KR" sz="1400"/>
              <a:t> </a:t>
            </a:r>
            <a:r>
              <a:rPr lang="ko-KR" altLang="en-US" sz="1400"/>
              <a:t>송금 기능으로 고객을 끌어모은 다음 해당 고객의 결제</a:t>
            </a:r>
            <a:r>
              <a:rPr lang="en-US" altLang="ko-KR" sz="1400"/>
              <a:t> </a:t>
            </a:r>
            <a:r>
              <a:rPr lang="ko-KR" altLang="en-US" sz="1400"/>
              <a:t>데이터를 확보 함으로써 타겟</a:t>
            </a:r>
            <a:r>
              <a:rPr lang="en-US" altLang="ko-KR" sz="1400"/>
              <a:t> </a:t>
            </a:r>
            <a:r>
              <a:rPr lang="ko-KR" altLang="en-US" sz="1400"/>
              <a:t>마케팅이 가능 </a:t>
            </a:r>
            <a:endParaRPr lang="en-US" altLang="ko-KR" sz="1400"/>
          </a:p>
          <a:p>
            <a:pPr marL="790200" lvl="1" indent="-333000">
              <a:lnSpc>
                <a:spcPct val="115000"/>
              </a:lnSpc>
              <a:buFont typeface="Arial"/>
              <a:buChar char="•"/>
              <a:defRPr/>
            </a:pPr>
            <a:r>
              <a:rPr lang="ko-KR" altLang="en-US" sz="1400"/>
              <a:t>카카오 페이 </a:t>
            </a:r>
            <a:endParaRPr lang="en-US" altLang="ko-KR" sz="1400"/>
          </a:p>
          <a:p>
            <a:pPr marL="1247400" lvl="2" indent="-333000">
              <a:lnSpc>
                <a:spcPct val="115000"/>
              </a:lnSpc>
              <a:buFont typeface="Arial"/>
              <a:buChar char="•"/>
              <a:defRPr/>
            </a:pPr>
            <a:r>
              <a:rPr lang="ko-KR" altLang="en-US" sz="1400"/>
              <a:t>종합 금융 플랫폼 지향 </a:t>
            </a:r>
            <a:r>
              <a:rPr lang="en-US" altLang="ko-KR" sz="1400"/>
              <a:t>(</a:t>
            </a:r>
            <a:r>
              <a:rPr lang="ko-KR" altLang="en-US" sz="1400"/>
              <a:t>대출,</a:t>
            </a:r>
            <a:r>
              <a:rPr lang="en-US" altLang="ko-KR" sz="1400"/>
              <a:t> </a:t>
            </a:r>
            <a:r>
              <a:rPr lang="ko-KR" altLang="en-US" sz="1400"/>
              <a:t>보험,</a:t>
            </a:r>
            <a:r>
              <a:rPr lang="en-US" altLang="ko-KR" sz="1400"/>
              <a:t> </a:t>
            </a:r>
            <a:r>
              <a:rPr lang="ko-KR" altLang="en-US" sz="1400"/>
              <a:t>주식)</a:t>
            </a:r>
            <a:endParaRPr lang="en-US" altLang="ko-KR" sz="1400"/>
          </a:p>
          <a:p>
            <a:pPr marL="1247400" lvl="2" indent="-333000">
              <a:lnSpc>
                <a:spcPct val="115000"/>
              </a:lnSpc>
              <a:buFont typeface="Arial"/>
              <a:buChar char="•"/>
              <a:defRPr/>
            </a:pPr>
            <a:r>
              <a:rPr lang="ko-KR" altLang="en-US" sz="1400"/>
              <a:t>금융 상품 광고,</a:t>
            </a:r>
            <a:r>
              <a:rPr lang="en-US" altLang="ko-KR" sz="1400"/>
              <a:t> </a:t>
            </a:r>
            <a:r>
              <a:rPr lang="ko-KR" altLang="en-US" sz="1400"/>
              <a:t>중개로 인한 수익</a:t>
            </a:r>
            <a:r>
              <a:rPr lang="en-US" altLang="ko-KR" sz="1400"/>
              <a:t> (</a:t>
            </a:r>
            <a:r>
              <a:rPr lang="ko-KR" altLang="en-US" sz="1400"/>
              <a:t>카카오 페이 매출의 </a:t>
            </a:r>
            <a:r>
              <a:rPr lang="en-US" altLang="ko-KR" sz="1400"/>
              <a:t>32%)</a:t>
            </a:r>
            <a:endParaRPr lang="en-US" altLang="ko-KR" sz="1400"/>
          </a:p>
          <a:p>
            <a:pPr marL="790200" lvl="1" indent="-333000">
              <a:lnSpc>
                <a:spcPct val="115000"/>
              </a:lnSpc>
              <a:buFont typeface="Arial"/>
              <a:buChar char="•"/>
              <a:defRPr/>
            </a:pPr>
            <a:r>
              <a:rPr lang="ko-KR" altLang="en-US" sz="1400"/>
              <a:t>네이버 페이</a:t>
            </a:r>
            <a:endParaRPr lang="en-US" altLang="ko-KR" sz="1400"/>
          </a:p>
          <a:p>
            <a:pPr marL="1247400" lvl="2" indent="-333000">
              <a:lnSpc>
                <a:spcPct val="115000"/>
              </a:lnSpc>
              <a:buFont typeface="Arial"/>
              <a:buChar char="•"/>
              <a:defRPr/>
            </a:pPr>
            <a:r>
              <a:rPr lang="ko-KR" altLang="en-US" sz="1400"/>
              <a:t>네이버 쇼핑의 고객 유입율 증가</a:t>
            </a:r>
            <a:endParaRPr lang="en-US" altLang="ko-KR" sz="1400"/>
          </a:p>
          <a:p>
            <a:pPr marL="1247400" lvl="2" indent="-333000">
              <a:lnSpc>
                <a:spcPct val="115000"/>
              </a:lnSpc>
              <a:buFont typeface="Arial"/>
              <a:buChar char="•"/>
              <a:defRPr/>
            </a:pPr>
            <a:r>
              <a:rPr lang="ko-KR" altLang="en-US" sz="1400"/>
              <a:t>결제</a:t>
            </a:r>
            <a:r>
              <a:rPr lang="en-US" altLang="ko-KR" sz="1400"/>
              <a:t> </a:t>
            </a:r>
            <a:r>
              <a:rPr lang="ko-KR" altLang="en-US" sz="1400"/>
              <a:t>수수료로 인한 수익 창출이라기 보다는 검색,</a:t>
            </a:r>
            <a:r>
              <a:rPr lang="en-US" altLang="ko-KR" sz="1400"/>
              <a:t> </a:t>
            </a:r>
            <a:r>
              <a:rPr lang="ko-KR" altLang="en-US" sz="1400"/>
              <a:t>구매 결제까지 원스톱으로 가능해지면서 네이버 쇼핑과 시너지를 내는 효과</a:t>
            </a:r>
            <a:endParaRPr lang="en-US" altLang="ko-KR" sz="1400"/>
          </a:p>
          <a:p>
            <a:pPr marL="333000" lvl="0" indent="-333000">
              <a:buAutoNum type="alphaUcPeriod"/>
              <a:defRPr/>
            </a:pPr>
            <a:endParaRPr lang="ko-KR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>
            <a:off x="1474096" y="1082539"/>
            <a:ext cx="914400" cy="3657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>
              <a:defRPr/>
            </a:pPr>
            <a:endParaRPr lang="ko-KR" altLang="en-US"/>
          </a:p>
        </p:txBody>
      </p:sp>
      <p:sp>
        <p:nvSpPr>
          <p:cNvPr id="3" name="TextBox"/>
          <p:cNvSpPr txBox="1"/>
          <p:nvPr/>
        </p:nvSpPr>
        <p:spPr>
          <a:xfrm>
            <a:off x="1128605" y="690982"/>
            <a:ext cx="914400" cy="3657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>
              <a:defRPr/>
            </a:pPr>
            <a:endParaRPr lang="ko-KR" altLang="en-US"/>
          </a:p>
        </p:txBody>
      </p:sp>
      <p:sp>
        <p:nvSpPr>
          <p:cNvPr id="4" name="TextBox"/>
          <p:cNvSpPr txBox="1"/>
          <p:nvPr/>
        </p:nvSpPr>
        <p:spPr>
          <a:xfrm>
            <a:off x="5401179" y="172745"/>
            <a:ext cx="3678555" cy="3657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PG 승인 시스템개발</a:t>
            </a:r>
            <a:r>
              <a:rPr lang="en-US" altLang="ko-KR"/>
              <a:t> / </a:t>
            </a:r>
            <a:r>
              <a:rPr lang="ko-KR" altLang="en-US"/>
              <a:t>정현기</a:t>
            </a:r>
            <a:endParaRPr lang="ko-KR" altLang="en-US"/>
          </a:p>
        </p:txBody>
      </p:sp>
      <p:sp>
        <p:nvSpPr>
          <p:cNvPr id="5" name="TextBox"/>
          <p:cNvSpPr txBox="1"/>
          <p:nvPr/>
        </p:nvSpPr>
        <p:spPr>
          <a:xfrm>
            <a:off x="69099" y="884510"/>
            <a:ext cx="8883650" cy="56388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3100"/>
              <a:t>2. </a:t>
            </a:r>
            <a:r>
              <a:rPr lang="ko-KR" altLang="en-US" sz="3100"/>
              <a:t>간편결제의 향후 전망 및 </a:t>
            </a:r>
            <a:r>
              <a:rPr lang="en-US" altLang="ko-KR" sz="3100"/>
              <a:t>PG</a:t>
            </a:r>
            <a:r>
              <a:rPr lang="ko-KR" altLang="en-US" sz="3100"/>
              <a:t>사의 역할</a:t>
            </a:r>
            <a:endParaRPr lang="ko-KR" altLang="en-US" sz="3100" b="1"/>
          </a:p>
        </p:txBody>
      </p:sp>
      <p:sp>
        <p:nvSpPr>
          <p:cNvPr id="6" name="TextBox"/>
          <p:cNvSpPr txBox="1"/>
          <p:nvPr/>
        </p:nvSpPr>
        <p:spPr>
          <a:xfrm>
            <a:off x="68904" y="3867578"/>
            <a:ext cx="9011285" cy="31089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333000" lvl="0" indent="-333000">
              <a:buAutoNum type="alphaUcPeriod"/>
              <a:defRPr/>
            </a:pPr>
            <a:r>
              <a:rPr lang="ko-KR" altLang="en-US" sz="1600" b="1"/>
              <a:t>유지보수</a:t>
            </a:r>
            <a:r>
              <a:rPr lang="en-US" altLang="ko-KR" sz="1600" b="1"/>
              <a:t>, </a:t>
            </a:r>
            <a:r>
              <a:rPr lang="ko-KR" altLang="en-US" sz="1600" b="1"/>
              <a:t>변화에 유연하고 민첩하게 대응</a:t>
            </a:r>
            <a:r>
              <a:rPr lang="en-US" altLang="ko-KR" sz="1600" b="1"/>
              <a:t> </a:t>
            </a:r>
            <a:r>
              <a:rPr lang="ko-KR" altLang="en-US" sz="1600" b="1"/>
              <a:t>가능 하도록 개발</a:t>
            </a:r>
            <a:endParaRPr lang="en-US" altLang="ko-KR" sz="1600" b="1"/>
          </a:p>
          <a:p>
            <a:pPr marL="790200" lvl="1" indent="-333000">
              <a:buFont typeface="Arial"/>
              <a:buChar char="•"/>
              <a:defRPr/>
            </a:pPr>
            <a:r>
              <a:rPr lang="en-US" altLang="ko-KR" sz="1400"/>
              <a:t>OOP </a:t>
            </a:r>
            <a:r>
              <a:rPr lang="ko-KR" altLang="en-US" sz="1400"/>
              <a:t>기본 원칙을 잘 지켜서 빠르게 수정하고 배포할수 있도록</a:t>
            </a:r>
            <a:r>
              <a:rPr lang="en-US" altLang="ko-KR" sz="1400"/>
              <a:t> </a:t>
            </a:r>
            <a:r>
              <a:rPr lang="ko-KR" altLang="en-US" sz="1400"/>
              <a:t>코드 작성</a:t>
            </a:r>
            <a:endParaRPr lang="en-US" altLang="ko-KR" sz="1400"/>
          </a:p>
          <a:p>
            <a:pPr marL="333000" lvl="0" indent="-333000">
              <a:buAutoNum type="alphaUcPeriod"/>
              <a:defRPr/>
            </a:pPr>
            <a:endParaRPr lang="en-US" altLang="ko-KR" sz="1600" b="1"/>
          </a:p>
          <a:p>
            <a:pPr marL="333000" lvl="0" indent="-333000">
              <a:buAutoNum type="alphaUcPeriod"/>
              <a:defRPr/>
            </a:pPr>
            <a:r>
              <a:rPr lang="ko-KR" altLang="en-US" sz="1600" b="1"/>
              <a:t>서비스 안정성 개선 및</a:t>
            </a:r>
            <a:r>
              <a:rPr lang="en-US" altLang="ko-KR" sz="1600" b="1"/>
              <a:t> </a:t>
            </a:r>
            <a:r>
              <a:rPr lang="ko-KR" altLang="en-US" sz="1600" b="1"/>
              <a:t>장애에 민감하지 않도록 개발</a:t>
            </a:r>
            <a:endParaRPr lang="en-US" altLang="ko-KR" sz="1600" b="1"/>
          </a:p>
          <a:p>
            <a:pPr marL="790200" lvl="1" indent="-333000">
              <a:buFont typeface="Arial"/>
              <a:buChar char="•"/>
              <a:defRPr/>
            </a:pPr>
            <a:r>
              <a:rPr lang="ko-KR" altLang="en-US" sz="1400"/>
              <a:t>클라우드</a:t>
            </a:r>
            <a:r>
              <a:rPr lang="en-US" altLang="ko-KR" sz="1400"/>
              <a:t>,</a:t>
            </a:r>
            <a:r>
              <a:rPr lang="ko-KR" altLang="en-US" sz="1400"/>
              <a:t> </a:t>
            </a:r>
            <a:r>
              <a:rPr lang="en-US" altLang="ko-KR" sz="1400"/>
              <a:t>MSA, DevOps </a:t>
            </a:r>
            <a:r>
              <a:rPr lang="ko-KR" altLang="en-US" sz="1400"/>
              <a:t>환경 구축에 대한 전문성 확보</a:t>
            </a:r>
            <a:endParaRPr lang="en-US" altLang="ko-KR" sz="1400"/>
          </a:p>
          <a:p>
            <a:pPr marL="333000" lvl="0" indent="-333000">
              <a:buAutoNum type="alphaUcPeriod"/>
              <a:defRPr/>
            </a:pPr>
            <a:endParaRPr lang="en-US" altLang="ko-KR" sz="1600" b="1"/>
          </a:p>
          <a:p>
            <a:pPr marL="333000" lvl="0" indent="-333000">
              <a:buAutoNum type="alphaUcPeriod"/>
              <a:defRPr/>
            </a:pPr>
            <a:r>
              <a:rPr lang="ko-KR" altLang="en-US" sz="1600" b="1"/>
              <a:t>가맹점이 간편결제를 쉽게 연동할 수 있도록 솔루션 제공</a:t>
            </a:r>
            <a:endParaRPr lang="en-US" altLang="ko-KR" sz="1400"/>
          </a:p>
          <a:p>
            <a:pPr marL="790200" lvl="1" indent="-333000">
              <a:buFont typeface="Arial"/>
              <a:buChar char="•"/>
              <a:defRPr/>
            </a:pPr>
            <a:r>
              <a:rPr lang="ko-KR" altLang="en-US" sz="1400"/>
              <a:t>쉽고 빠르면서 다양한 언어로 연동이 가능하도록 솔루션 제공</a:t>
            </a:r>
            <a:endParaRPr lang="en-US" altLang="ko-KR" sz="1400"/>
          </a:p>
          <a:p>
            <a:pPr marL="790200" lvl="1" indent="-333000">
              <a:buFont typeface="Arial"/>
              <a:defRPr/>
            </a:pPr>
            <a:endParaRPr lang="en-US" altLang="ko-KR" sz="1600"/>
          </a:p>
          <a:p>
            <a:pPr marL="333000" lvl="0" indent="-333000">
              <a:buAutoNum type="alphaUcPeriod"/>
              <a:defRPr/>
            </a:pPr>
            <a:r>
              <a:rPr lang="ko-KR" altLang="en-US" sz="1600" b="1"/>
              <a:t>높은 보안성</a:t>
            </a:r>
            <a:r>
              <a:rPr lang="en-US" altLang="ko-KR" sz="1600" b="1"/>
              <a:t> </a:t>
            </a:r>
            <a:r>
              <a:rPr lang="ko-KR" altLang="en-US" sz="1600" b="1"/>
              <a:t>제공</a:t>
            </a:r>
            <a:endParaRPr lang="en-US" altLang="ko-KR" sz="1600" b="1"/>
          </a:p>
          <a:p>
            <a:pPr marL="790200" lvl="1" indent="-333000">
              <a:buFont typeface="Arial"/>
              <a:buChar char="•"/>
              <a:defRPr/>
            </a:pPr>
            <a:r>
              <a:rPr lang="ko-KR" altLang="en-US" sz="1400"/>
              <a:t>아무리 높은 편의성을 갖추어도 보안에 취약하다면 의미가 없음</a:t>
            </a:r>
            <a:endParaRPr lang="en-US" altLang="ko-KR" sz="1400"/>
          </a:p>
          <a:p>
            <a:pPr marL="790200" lvl="1" indent="-333000">
              <a:buFont typeface="Arial"/>
              <a:buChar char="•"/>
              <a:defRPr/>
            </a:pPr>
            <a:r>
              <a:rPr lang="ko-KR" altLang="en-US" sz="1400"/>
              <a:t>높은 편의성을 갖추면서도 높은 보안성을 유지해야 함</a:t>
            </a:r>
            <a:endParaRPr lang="en-US" altLang="ko-KR" sz="1400"/>
          </a:p>
          <a:p>
            <a:pPr marL="257040" lvl="0" indent="-257040">
              <a:buAutoNum type="alphaUcPeriod"/>
              <a:defRPr/>
            </a:pPr>
            <a:endParaRPr lang="ko-KR" altLang="en-US" sz="1600"/>
          </a:p>
        </p:txBody>
      </p:sp>
      <p:sp>
        <p:nvSpPr>
          <p:cNvPr id="7" name="TextBox"/>
          <p:cNvSpPr txBox="1"/>
          <p:nvPr/>
        </p:nvSpPr>
        <p:spPr>
          <a:xfrm>
            <a:off x="69099" y="3109274"/>
            <a:ext cx="8883650" cy="56388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3100"/>
              <a:t>3. </a:t>
            </a:r>
            <a:r>
              <a:rPr lang="ko-KR" altLang="en-US" sz="3100"/>
              <a:t>개발자의 역할</a:t>
            </a:r>
            <a:endParaRPr lang="ko-KR" altLang="en-US" sz="3100" b="1"/>
          </a:p>
        </p:txBody>
      </p:sp>
      <p:sp>
        <p:nvSpPr>
          <p:cNvPr id="8" name="TextBox"/>
          <p:cNvSpPr txBox="1"/>
          <p:nvPr/>
        </p:nvSpPr>
        <p:spPr>
          <a:xfrm>
            <a:off x="183789" y="1615440"/>
            <a:ext cx="9012555" cy="11887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333000" lvl="0" indent="-333000">
              <a:buFont typeface="Wingdings"/>
              <a:buChar char="Ø"/>
              <a:defRPr/>
            </a:pPr>
            <a:r>
              <a:rPr lang="ko-KR" altLang="en-US" sz="1400"/>
              <a:t>가맹점들은 충성</a:t>
            </a:r>
            <a:r>
              <a:rPr lang="en-US" altLang="ko-KR" sz="1400"/>
              <a:t> </a:t>
            </a:r>
            <a:r>
              <a:rPr lang="ko-KR" altLang="en-US" sz="1400"/>
              <a:t>고객확보 및 결제 데이터 수집을 위해 간편결제를 선호할 것으로 예상</a:t>
            </a:r>
            <a:endParaRPr lang="en-US" altLang="ko-KR" sz="1400"/>
          </a:p>
          <a:p>
            <a:pPr marL="333000" lvl="0" indent="-333000">
              <a:buFont typeface="Wingdings"/>
              <a:buChar char="Ø"/>
              <a:defRPr/>
            </a:pPr>
            <a:endParaRPr lang="en-US" altLang="ko-KR" sz="1400"/>
          </a:p>
          <a:p>
            <a:pPr marL="333000" lvl="0" indent="-333000">
              <a:buFont typeface="Wingdings"/>
              <a:buChar char="Ø"/>
              <a:defRPr/>
            </a:pPr>
            <a:r>
              <a:rPr lang="en-US" altLang="ko-KR" sz="1400"/>
              <a:t>PG</a:t>
            </a:r>
            <a:r>
              <a:rPr lang="ko-KR" altLang="en-US" sz="1400"/>
              <a:t>사는 가맹점의 간편결제 연동을 쉽게</a:t>
            </a:r>
            <a:r>
              <a:rPr lang="en-US" altLang="ko-KR" sz="1400"/>
              <a:t> </a:t>
            </a:r>
            <a:r>
              <a:rPr lang="ko-KR" altLang="en-US" sz="1400"/>
              <a:t>할수 있도록 솔루션 제공하여 수익</a:t>
            </a:r>
            <a:r>
              <a:rPr lang="en-US" altLang="ko-KR" sz="1400"/>
              <a:t> </a:t>
            </a:r>
            <a:r>
              <a:rPr lang="ko-KR" altLang="en-US" sz="1400"/>
              <a:t>창출이 가능</a:t>
            </a:r>
            <a:endParaRPr lang="en-US" altLang="ko-KR" sz="1400"/>
          </a:p>
          <a:p>
            <a:pPr marL="333000" lvl="0" indent="-333000">
              <a:defRPr/>
            </a:pPr>
            <a:endParaRPr lang="en-US" altLang="ko-KR" sz="1600" b="1"/>
          </a:p>
          <a:p>
            <a:pPr marL="333000" lvl="0" indent="-333000">
              <a:buFont typeface="Wingdings"/>
              <a:buChar char="Ø"/>
              <a:defRPr/>
            </a:pPr>
            <a:r>
              <a:rPr lang="en-US" altLang="ko-KR" sz="1400">
                <a:solidFill>
                  <a:srgbClr val="000000"/>
                </a:solidFill>
              </a:rPr>
              <a:t>PG</a:t>
            </a:r>
            <a:r>
              <a:rPr lang="ko-KR" altLang="en-US" sz="1400">
                <a:solidFill>
                  <a:srgbClr val="000000"/>
                </a:solidFill>
              </a:rPr>
              <a:t>사는 가맹점이</a:t>
            </a:r>
            <a:r>
              <a:rPr lang="en-US" altLang="ko-KR" sz="1400">
                <a:solidFill>
                  <a:srgbClr val="000000"/>
                </a:solidFill>
              </a:rPr>
              <a:t> </a:t>
            </a:r>
            <a:r>
              <a:rPr lang="ko-KR" altLang="en-US" sz="1400">
                <a:solidFill>
                  <a:srgbClr val="000000"/>
                </a:solidFill>
              </a:rPr>
              <a:t>간편결제를 간편하고 빠르게 구축이 가능하도록 지원하는 솔루션을 제공해야 함</a:t>
            </a:r>
            <a:endParaRPr lang="ko-KR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TF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맑은 고딕"/>
        <a:cs typeface="Arial"/>
        <a:font script="Yiii" typeface="Microsoft Yi Baiti"/>
        <a:font script="Syrc" typeface="Estrangelo Edessa"/>
        <a:font script="Hebr" typeface="Times New Roman"/>
        <a:font script="Knda" typeface="Tunga"/>
        <a:font script="Arab" typeface="Times New Roman"/>
        <a:font script="Cans" typeface="Euphemia"/>
        <a:font script="Telu" typeface="Gautami"/>
        <a:font script="Khmr" typeface="MoolBoran"/>
        <a:font script="Viet" typeface="Times New Roman"/>
        <a:font script="Mlym" typeface="Kartika"/>
        <a:font script="Mong" typeface="Mongolian Baiti"/>
        <a:font script="Cher" typeface="Plantagenet Cherokee"/>
        <a:font script="Uigh" typeface="Microsoft Uighur"/>
        <a:font script="Taml" typeface="Latha"/>
        <a:font script="Sinh" typeface="Iskoola Pota"/>
        <a:font script="Gujr" typeface="Shruti"/>
        <a:font script="Jpan" typeface="MS PGothic"/>
        <a:font script="Tibt" typeface="Microsoft Himalaya"/>
        <a:font script="Thaa" typeface="MV Boli"/>
        <a:font script="Geor" typeface="Sylfaen"/>
        <a:font script="Hang" typeface="맑은 고딕"/>
        <a:font script="Laoo" typeface="DokChampa"/>
        <a:font script="Hant" typeface="新細明體"/>
        <a:font script="Thai" typeface="Angsana New"/>
        <a:font script="Hans" typeface="宋?"/>
        <a:font script="Ethi" typeface="Nyala"/>
        <a:font script="Deva" typeface="Mangal"/>
        <a:font script="Beng" typeface="Vrinda"/>
        <a:font script="Orya" typeface="Kalinga"/>
        <a:font script="Guru" typeface="Raavi"/>
      </a:majorFont>
      <a:minorFont>
        <a:latin typeface="맑은 고딕"/>
        <a:ea typeface="맑은 고딕"/>
        <a:cs typeface="Arial"/>
        <a:font script="Yiii" typeface="Microsoft Yi Baiti"/>
        <a:font script="Syrc" typeface="Estrangelo Edessa"/>
        <a:font script="Hebr" typeface="Times New Roman"/>
        <a:font script="Knda" typeface="Tunga"/>
        <a:font script="Arab" typeface="Times New Roman"/>
        <a:font script="Cans" typeface="Euphemia"/>
        <a:font script="Telu" typeface="Gautami"/>
        <a:font script="Khmr" typeface="MoolBoran"/>
        <a:font script="Viet" typeface="Times New Roman"/>
        <a:font script="Mlym" typeface="Kartika"/>
        <a:font script="Mong" typeface="Mongolian Baiti"/>
        <a:font script="Cher" typeface="Plantagenet Cherokee"/>
        <a:font script="Uigh" typeface="Microsoft Uighur"/>
        <a:font script="Taml" typeface="Latha"/>
        <a:font script="Sinh" typeface="Iskoola Pota"/>
        <a:font script="Gujr" typeface="Shruti"/>
        <a:font script="Jpan" typeface="MS PGothic"/>
        <a:font script="Tibt" typeface="Microsoft Himalaya"/>
        <a:font script="Thaa" typeface="MV Boli"/>
        <a:font script="Geor" typeface="Sylfaen"/>
        <a:font script="Hang" typeface="맑은 고딕"/>
        <a:font script="Laoo" typeface="DokChampa"/>
        <a:font script="Hant" typeface="新細明體"/>
        <a:font script="Thai" typeface="Angsana New"/>
        <a:font script="Hans" typeface="宋?"/>
        <a:font script="Ethi" typeface="Nyala"/>
        <a:font script="Deva" typeface="Mangal"/>
        <a:font script="Beng" typeface="Vrinda"/>
        <a:font script="Orya" typeface="Kalinga"/>
        <a:font script="Guru" typeface="Raav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239</ep:Words>
  <ep:PresentationFormat>화면 슬라이드 쇼</ep:PresentationFormat>
  <ep:Paragraphs>54</ep:Paragraphs>
  <ep:Slides>3</ep:Slides>
  <ep:Notes>0</ep:Notes>
  <ep:TotalTime>0</ep:TotalTime>
  <ep:HiddenSlides>0</ep:HiddenSlides>
  <ep:MMClips>0</ep:MMClips>
  <ep:HeadingPairs>
    <vt:vector size="4" baseType="variant">
      <vt:variant>
        <vt:lpstr>Themes</vt:lpstr>
      </vt:variant>
      <vt:variant>
        <vt:i4>1</vt:i4>
      </vt:variant>
      <vt:variant>
        <vt:lpstr>Slide Title</vt:lpstr>
      </vt:variant>
      <vt:variant>
        <vt:i4>3</vt:i4>
      </vt:variant>
    </vt:vector>
  </ep:HeadingPairs>
  <ep:TitlesOfParts>
    <vt:vector size="4" baseType="lpstr">
      <vt:lpstr>Office 테마</vt:lpstr>
      <vt:lpstr>Slide 1</vt:lpstr>
      <vt:lpstr>Slide 2</vt:lpstr>
      <vt:lpstr>Slide 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2015-03-11T08:39:00.000</dcterms:created>
  <cp:lastModifiedBy>hancom</cp:lastModifiedBy>
  <dcterms:modified xsi:type="dcterms:W3CDTF">2022-08-21T09:27:32.035</dcterms:modified>
  <cp:revision>5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