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04" r:id="rId2"/>
    <p:sldId id="651" r:id="rId3"/>
    <p:sldId id="513" r:id="rId4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orient="horz" pos="663">
          <p15:clr>
            <a:srgbClr val="A4A3A4"/>
          </p15:clr>
        </p15:guide>
        <p15:guide id="3" orient="horz" pos="1979" userDrawn="1">
          <p15:clr>
            <a:srgbClr val="A4A3A4"/>
          </p15:clr>
        </p15:guide>
        <p15:guide id="4" pos="2880">
          <p15:clr>
            <a:srgbClr val="A4A3A4"/>
          </p15:clr>
        </p15:guide>
        <p15:guide id="5" pos="249" userDrawn="1">
          <p15:clr>
            <a:srgbClr val="A4A3A4"/>
          </p15:clr>
        </p15:guide>
        <p15:guide id="6" pos="5511">
          <p15:clr>
            <a:srgbClr val="A4A3A4"/>
          </p15:clr>
        </p15:guide>
        <p15:guide id="7" pos="22" userDrawn="1">
          <p15:clr>
            <a:srgbClr val="A4A3A4"/>
          </p15:clr>
        </p15:guide>
        <p15:guide id="8" orient="horz" pos="890" userDrawn="1">
          <p15:clr>
            <a:srgbClr val="A4A3A4"/>
          </p15:clr>
        </p15:guide>
        <p15:guide id="9" orient="horz" pos="26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 userDrawn="1">
          <p15:clr>
            <a:srgbClr val="A4A3A4"/>
          </p15:clr>
        </p15:guide>
        <p15:guide id="2" pos="2140" userDrawn="1">
          <p15:clr>
            <a:srgbClr val="A4A3A4"/>
          </p15:clr>
        </p15:guide>
        <p15:guide id="3" orient="horz" pos="3129" userDrawn="1">
          <p15:clr>
            <a:srgbClr val="A4A3A4"/>
          </p15:clr>
        </p15:guide>
        <p15:guide id="4" pos="21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CC3399"/>
    <a:srgbClr val="FF0000"/>
    <a:srgbClr val="17375E"/>
    <a:srgbClr val="385D8A"/>
    <a:srgbClr val="FFFFCC"/>
    <a:srgbClr val="996600"/>
    <a:srgbClr val="0000FF"/>
    <a:srgbClr val="FDFDFD"/>
    <a:srgbClr val="D7D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3" autoAdjust="0"/>
    <p:restoredTop sz="88807" autoAdjust="0"/>
  </p:normalViewPr>
  <p:slideViewPr>
    <p:cSldViewPr>
      <p:cViewPr varScale="1">
        <p:scale>
          <a:sx n="114" d="100"/>
          <a:sy n="114" d="100"/>
        </p:scale>
        <p:origin x="1500" y="108"/>
      </p:cViewPr>
      <p:guideLst>
        <p:guide orient="horz" pos="4110"/>
        <p:guide orient="horz" pos="663"/>
        <p:guide orient="horz" pos="1979"/>
        <p:guide pos="2880"/>
        <p:guide pos="249"/>
        <p:guide pos="5511"/>
        <p:guide pos="22"/>
        <p:guide orient="horz" pos="890"/>
        <p:guide orient="horz" pos="26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606"/>
    </p:cViewPr>
  </p:sorterViewPr>
  <p:notesViewPr>
    <p:cSldViewPr showGuides="1">
      <p:cViewPr varScale="1">
        <p:scale>
          <a:sx n="81" d="100"/>
          <a:sy n="81" d="100"/>
        </p:scale>
        <p:origin x="3990" y="102"/>
      </p:cViewPr>
      <p:guideLst>
        <p:guide orient="horz" pos="3125"/>
        <p:guide pos="2140"/>
        <p:guide orient="horz" pos="3129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577" cy="496888"/>
          </a:xfrm>
          <a:prstGeom prst="rect">
            <a:avLst/>
          </a:prstGeom>
        </p:spPr>
        <p:txBody>
          <a:bodyPr vert="horz" lIns="91376" tIns="45687" rIns="91376" bIns="45687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41" y="2"/>
            <a:ext cx="2949577" cy="496888"/>
          </a:xfrm>
          <a:prstGeom prst="rect">
            <a:avLst/>
          </a:prstGeom>
        </p:spPr>
        <p:txBody>
          <a:bodyPr vert="horz" lIns="91376" tIns="45687" rIns="91376" bIns="45687" rtlCol="0"/>
          <a:lstStyle>
            <a:lvl1pPr algn="r">
              <a:defRPr sz="1200"/>
            </a:lvl1pPr>
          </a:lstStyle>
          <a:p>
            <a:fld id="{6DA2E849-AF27-453A-BC43-06C5F5F2206E}" type="datetimeFigureOut">
              <a:rPr lang="ko-KR" altLang="en-US" smtClean="0"/>
              <a:pPr/>
              <a:t>2018-09-28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9577" cy="496887"/>
          </a:xfrm>
          <a:prstGeom prst="rect">
            <a:avLst/>
          </a:prstGeom>
        </p:spPr>
        <p:txBody>
          <a:bodyPr vert="horz" lIns="91376" tIns="45687" rIns="91376" bIns="45687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41" y="9440864"/>
            <a:ext cx="2949577" cy="496887"/>
          </a:xfrm>
          <a:prstGeom prst="rect">
            <a:avLst/>
          </a:prstGeom>
        </p:spPr>
        <p:txBody>
          <a:bodyPr vert="horz" lIns="91376" tIns="45687" rIns="91376" bIns="45687" rtlCol="0" anchor="b"/>
          <a:lstStyle>
            <a:lvl1pPr algn="r">
              <a:defRPr sz="1200"/>
            </a:lvl1pPr>
          </a:lstStyle>
          <a:p>
            <a:fld id="{8A811DD5-0251-442D-A9F1-A7378B0ABF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2284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577" cy="496888"/>
          </a:xfrm>
          <a:prstGeom prst="rect">
            <a:avLst/>
          </a:prstGeom>
        </p:spPr>
        <p:txBody>
          <a:bodyPr vert="horz" lIns="91376" tIns="45687" rIns="91376" bIns="45687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41" y="2"/>
            <a:ext cx="2949577" cy="496888"/>
          </a:xfrm>
          <a:prstGeom prst="rect">
            <a:avLst/>
          </a:prstGeom>
        </p:spPr>
        <p:txBody>
          <a:bodyPr vert="horz" lIns="91376" tIns="45687" rIns="91376" bIns="45687" rtlCol="0"/>
          <a:lstStyle>
            <a:lvl1pPr algn="r">
              <a:defRPr sz="1200"/>
            </a:lvl1pPr>
          </a:lstStyle>
          <a:p>
            <a:fld id="{227CE259-9B0C-4220-89D0-89CDE6778022}" type="datetimeFigureOut">
              <a:rPr lang="ko-KR" altLang="en-US" smtClean="0"/>
              <a:pPr/>
              <a:t>2018-09-28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76" tIns="45687" rIns="91376" bIns="45687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9" y="4721225"/>
            <a:ext cx="5445125" cy="4471988"/>
          </a:xfrm>
          <a:prstGeom prst="rect">
            <a:avLst/>
          </a:prstGeom>
        </p:spPr>
        <p:txBody>
          <a:bodyPr vert="horz" lIns="91376" tIns="45687" rIns="91376" bIns="4568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4"/>
            <a:ext cx="2949577" cy="496887"/>
          </a:xfrm>
          <a:prstGeom prst="rect">
            <a:avLst/>
          </a:prstGeom>
        </p:spPr>
        <p:txBody>
          <a:bodyPr vert="horz" lIns="91376" tIns="45687" rIns="91376" bIns="45687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41" y="9440864"/>
            <a:ext cx="2949577" cy="496887"/>
          </a:xfrm>
          <a:prstGeom prst="rect">
            <a:avLst/>
          </a:prstGeom>
        </p:spPr>
        <p:txBody>
          <a:bodyPr vert="horz" lIns="91376" tIns="45687" rIns="91376" bIns="45687" rtlCol="0" anchor="b"/>
          <a:lstStyle>
            <a:lvl1pPr algn="r">
              <a:defRPr sz="1200"/>
            </a:lvl1pPr>
          </a:lstStyle>
          <a:p>
            <a:fld id="{67097EF4-DAEF-49C6-92D0-E14997174DB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619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97EF4-DAEF-49C6-92D0-E14997174DB4}" type="slidenum">
              <a:rPr lang="ko-KR" altLang="en-US" smtClean="0"/>
              <a:pPr/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8517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764704"/>
            <a:ext cx="9144000" cy="24482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>
              <a:lnSpc>
                <a:spcPct val="150000"/>
              </a:lnSpc>
            </a:pP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내용 개체 틀 7"/>
          <p:cNvSpPr>
            <a:spLocks noGrp="1"/>
          </p:cNvSpPr>
          <p:nvPr>
            <p:ph sz="quarter" idx="13" hasCustomPrompt="1"/>
          </p:nvPr>
        </p:nvSpPr>
        <p:spPr>
          <a:xfrm>
            <a:off x="0" y="764704"/>
            <a:ext cx="9144000" cy="2448000"/>
          </a:xfrm>
        </p:spPr>
        <p:txBody>
          <a:bodyPr rIns="360000" anchor="ctr">
            <a:normAutofit/>
          </a:bodyPr>
          <a:lstStyle>
            <a:lvl1pPr marL="0" indent="0" algn="r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0" name="내용 개체 틀 7"/>
          <p:cNvSpPr>
            <a:spLocks noGrp="1"/>
          </p:cNvSpPr>
          <p:nvPr>
            <p:ph sz="quarter" idx="14"/>
          </p:nvPr>
        </p:nvSpPr>
        <p:spPr>
          <a:xfrm>
            <a:off x="3563888" y="4221088"/>
            <a:ext cx="5580112" cy="2088232"/>
          </a:xfrm>
        </p:spPr>
        <p:txBody>
          <a:bodyPr rIns="360000" anchor="b">
            <a:normAutofit/>
          </a:bodyPr>
          <a:lstStyle>
            <a:lvl1pPr marL="0" indent="0" algn="r">
              <a:lnSpc>
                <a:spcPct val="100000"/>
              </a:lnSpc>
              <a:buNone/>
              <a:defRPr sz="3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026" name="Picture 2" descr="ankus Community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0648"/>
            <a:ext cx="648072" cy="39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864000" y="1088704"/>
            <a:ext cx="8280000" cy="180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>
              <a:lnSpc>
                <a:spcPct val="150000"/>
              </a:lnSpc>
            </a:pP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2" name="내용 개체 틀 7"/>
          <p:cNvSpPr>
            <a:spLocks noGrp="1"/>
          </p:cNvSpPr>
          <p:nvPr>
            <p:ph sz="quarter" idx="13" hasCustomPrompt="1"/>
          </p:nvPr>
        </p:nvSpPr>
        <p:spPr>
          <a:xfrm>
            <a:off x="864000" y="1088704"/>
            <a:ext cx="8280000" cy="1800000"/>
          </a:xfrm>
        </p:spPr>
        <p:txBody>
          <a:bodyPr rIns="360000" anchor="ctr">
            <a:normAutofit/>
          </a:bodyPr>
          <a:lstStyle>
            <a:lvl1pPr marL="0" indent="0" algn="r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3" name="내용 개체 틀 7"/>
          <p:cNvSpPr>
            <a:spLocks noGrp="1"/>
          </p:cNvSpPr>
          <p:nvPr>
            <p:ph sz="quarter" idx="14"/>
          </p:nvPr>
        </p:nvSpPr>
        <p:spPr>
          <a:xfrm>
            <a:off x="3563888" y="3429000"/>
            <a:ext cx="5580112" cy="2088232"/>
          </a:xfrm>
        </p:spPr>
        <p:txBody>
          <a:bodyPr rIns="360000" anchor="t">
            <a:normAutofit/>
          </a:bodyPr>
          <a:lstStyle>
            <a:lvl1pPr marL="0" indent="0" algn="r">
              <a:lnSpc>
                <a:spcPct val="150000"/>
              </a:lnSpc>
              <a:buNone/>
              <a:defRPr sz="1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9"/>
          <p:cNvSpPr>
            <a:spLocks noGrp="1"/>
          </p:cNvSpPr>
          <p:nvPr>
            <p:ph type="body" sz="quarter" idx="15"/>
          </p:nvPr>
        </p:nvSpPr>
        <p:spPr>
          <a:xfrm>
            <a:off x="112022" y="40594"/>
            <a:ext cx="5388672" cy="285750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9" name="Picture 2" descr="ankus Community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586484"/>
            <a:ext cx="648072" cy="39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2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497972" y="6525344"/>
            <a:ext cx="2133600" cy="285752"/>
          </a:xfrm>
        </p:spPr>
        <p:txBody>
          <a:bodyPr/>
          <a:lstStyle>
            <a:lvl1pPr algn="ctr">
              <a:defRPr sz="105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dirty="0"/>
              <a:t>- </a:t>
            </a:r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317871"/>
            <a:ext cx="9144000" cy="51884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0" y="317871"/>
            <a:ext cx="9144000" cy="518400"/>
          </a:xfrm>
        </p:spPr>
        <p:txBody>
          <a:bodyPr lIns="180000" anchor="ctr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6" name="Picture 2" descr="ankus Community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9837"/>
            <a:ext cx="432048" cy="26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77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err="1"/>
              <a:t>주제명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4"/>
          </p:nvPr>
        </p:nvSpPr>
        <p:spPr>
          <a:xfrm>
            <a:off x="4932041" y="4437112"/>
            <a:ext cx="4211960" cy="2088232"/>
          </a:xfrm>
        </p:spPr>
        <p:txBody>
          <a:bodyPr anchor="t">
            <a:normAutofit/>
          </a:bodyPr>
          <a:lstStyle/>
          <a:p>
            <a:pPr>
              <a:spcAft>
                <a:spcPts val="1000"/>
              </a:spcAft>
            </a:pPr>
            <a:r>
              <a:rPr lang="ko-KR" altLang="en-US" sz="2000" dirty="0" err="1"/>
              <a:t>팀명</a:t>
            </a:r>
            <a:endParaRPr lang="en-US" altLang="ko-KR" sz="2000" dirty="0"/>
          </a:p>
          <a:p>
            <a:pPr>
              <a:spcAft>
                <a:spcPts val="1000"/>
              </a:spcAft>
            </a:pPr>
            <a:r>
              <a:rPr lang="ko-KR" altLang="en-US" sz="2000" dirty="0"/>
              <a:t>팀원</a:t>
            </a:r>
            <a:r>
              <a:rPr lang="en-US" altLang="ko-KR" sz="2000" dirty="0"/>
              <a:t>1</a:t>
            </a:r>
          </a:p>
          <a:p>
            <a:pPr>
              <a:spcAft>
                <a:spcPts val="1000"/>
              </a:spcAft>
            </a:pPr>
            <a:r>
              <a:rPr lang="ko-KR" altLang="en-US" sz="2000" dirty="0"/>
              <a:t>팀원</a:t>
            </a:r>
            <a:r>
              <a:rPr lang="en-US" altLang="ko-KR" sz="2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7177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BEDD84E-25D4-4983-8AA1-2863C96F08D9}" type="slidenum">
              <a:rPr lang="ko-KR" altLang="en-US" smtClean="0"/>
              <a:pPr/>
              <a:t>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68528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Q &amp; A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sz="quarter" idx="14"/>
          </p:nvPr>
        </p:nvSpPr>
        <p:spPr>
          <a:xfrm>
            <a:off x="755327" y="3429000"/>
            <a:ext cx="8137153" cy="2088232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감사합니다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7218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2B430D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</Words>
  <Application>Microsoft Office PowerPoint</Application>
  <PresentationFormat>화면 슬라이드 쇼(4:3)</PresentationFormat>
  <Paragraphs>9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Han</cp:lastModifiedBy>
  <cp:revision>1535</cp:revision>
  <cp:lastPrinted>2017-11-30T23:48:21Z</cp:lastPrinted>
  <dcterms:created xsi:type="dcterms:W3CDTF">2006-10-05T04:04:58Z</dcterms:created>
  <dcterms:modified xsi:type="dcterms:W3CDTF">2018-09-28T14:53:04Z</dcterms:modified>
</cp:coreProperties>
</file>