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C5C8B-7475-4BF5-BC6D-1E110E3850FE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721B5-8F86-4E50-8D6F-70E0F32D1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BB0-CE15-4FE6-98E2-2E36CB48B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C9FDF-1C72-4A67-9DA3-735E7F1F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51F3-405C-490D-AABC-28B07160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A216-CED7-4195-97FA-FFC2FB78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DF64-A9ED-4F51-A8E9-F769684F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1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920-260E-45FF-9141-27B29C15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81088-27E4-452A-821E-AF2A4178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7D3-7BAD-407A-9048-2E9A3266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FC0D-0466-46B3-A2FE-A9AAB51D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A4EF-0105-4618-85C0-4DC87A36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9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80A64-55DF-4701-AAEA-636283ED1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02158-2DBB-43FB-B0C0-FDE9A9FB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0390-2475-4442-995F-78FE7999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FACB-79C9-4925-8B33-518672F8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4191-1251-43E1-ABB1-3201B81A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238-6D66-466F-B06E-328B7052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C6A4-8599-4CAA-9963-0ED11DBA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32C3-5517-4BCF-9E26-31060A2C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60F7-D65C-4ACF-BF39-10015294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F9D5-A18A-4A0E-AB36-ED8B1FA4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4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603F-3B4B-4AFB-AD29-D677ADBE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458F1-457C-4889-946E-7CF66667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85E6-88A2-4F8E-BDBC-C9103A05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2609-DE3F-4914-AB62-9962B986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8CEF-0921-482C-BFAD-EBCCD223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BEC7-BCFE-4C95-ABAE-C09B3DB5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233D-6FD9-4DFC-A6CC-4EE04380B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2047-034A-42B8-9AA9-69FA3A3A2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59FE2-73DA-4BF8-983F-2154B9AA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7D57-D27A-4DC0-883B-72C670DC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777F4-C1B0-4D70-809D-92510315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898-B57D-42B0-ABF2-3CEFBC63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37D9-6FBC-4F3D-A8AD-60B77255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EB925-04AD-417A-84B2-ECEFDA51D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72FE7-CF07-45BB-AA83-C80D83E6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00EFE-BAC9-4495-BE24-FBC04CF29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A1F6B-C3DD-414C-B267-13476042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1FAEF-3EBE-4668-B47C-E24C12E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FFE58-B7B4-46BC-B756-2064350E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FBE2-98AF-48AF-B880-32F8FD7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5A880-B603-45C5-9F4F-3B2EFB5C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00CA-5D8B-40EE-B09B-6002F78D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FC78-1FA6-47B6-A849-7FAC7E0F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5E6C4-3A05-4617-901A-1C4EAEE2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5A844-B7A9-4D73-9F07-179A86BD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281C0-7236-472E-8B60-429AC1A5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8517-C405-4B69-9DBF-E6206B63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417E-3F62-4606-9820-CE8CA127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A30D-9258-46C1-9EF8-55919C9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DE539-E0E0-4478-9DC4-4A036AF9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200B-47CB-4D4F-8A32-5C19C5F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17E9-762F-4138-BD2E-64D2F8D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9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8A78-471D-4606-A48D-8D93AAF6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D1C2D-7C2E-482C-B3FC-B6A19DFCB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F1EF-6345-41B3-A789-016EF7D2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CCF8-82BB-4877-8E29-4917028B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1D90-B6AE-4C5A-80AE-A64E8DC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A939-BE3C-4445-B79A-605D39D9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53D4E-9498-4194-A523-A7D8638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8763-B298-4C3B-80D3-01A1AB34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4F6-1A18-493D-83F8-028169F0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1D1E-F1F7-4023-A7C4-1B314701DC8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D1CD-493C-4D08-B617-37BB344D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CB7D-41C9-4571-AE66-FD8AE661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7B2B-DBBC-4960-B5C8-6C8FDCA58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9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C8D9F8-2B5A-4433-A0A4-D6F6BDA7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71428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602371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20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9573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176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19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9043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2843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6316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63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16049"/>
                  </a:ext>
                </a:extLst>
              </a:tr>
            </a:tbl>
          </a:graphicData>
        </a:graphic>
      </p:graphicFrame>
      <p:sp>
        <p:nvSpPr>
          <p:cNvPr id="8" name="Arc 7">
            <a:extLst>
              <a:ext uri="{FF2B5EF4-FFF2-40B4-BE49-F238E27FC236}">
                <a16:creationId xmlns:a16="http://schemas.microsoft.com/office/drawing/2014/main" id="{11BBA8AE-E661-4F26-830F-FFC034743513}"/>
              </a:ext>
            </a:extLst>
          </p:cNvPr>
          <p:cNvSpPr/>
          <p:nvPr/>
        </p:nvSpPr>
        <p:spPr>
          <a:xfrm>
            <a:off x="2032000" y="2401295"/>
            <a:ext cx="3247666" cy="1678746"/>
          </a:xfrm>
          <a:prstGeom prst="arc">
            <a:avLst>
              <a:gd name="adj1" fmla="val 10786575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84295-CFAA-40F5-A620-E081494099A2}"/>
              </a:ext>
            </a:extLst>
          </p:cNvPr>
          <p:cNvSpPr/>
          <p:nvPr/>
        </p:nvSpPr>
        <p:spPr>
          <a:xfrm>
            <a:off x="2576050" y="2001185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첫번째 수의 범위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021CE63-B53C-41BC-A972-4ADF700D2882}"/>
              </a:ext>
            </a:extLst>
          </p:cNvPr>
          <p:cNvSpPr/>
          <p:nvPr/>
        </p:nvSpPr>
        <p:spPr>
          <a:xfrm flipV="1">
            <a:off x="2838616" y="2825258"/>
            <a:ext cx="7321384" cy="1678744"/>
          </a:xfrm>
          <a:prstGeom prst="arc">
            <a:avLst>
              <a:gd name="adj1" fmla="val 10786575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7038F-6F98-43C5-8377-421AA4E62209}"/>
              </a:ext>
            </a:extLst>
          </p:cNvPr>
          <p:cNvSpPr/>
          <p:nvPr/>
        </p:nvSpPr>
        <p:spPr>
          <a:xfrm>
            <a:off x="5419525" y="4610538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두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번째 수의 범위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F70BE-CB5E-487E-BBB6-9589B377C27B}"/>
              </a:ext>
            </a:extLst>
          </p:cNvPr>
          <p:cNvSpPr txBox="1"/>
          <p:nvPr/>
        </p:nvSpPr>
        <p:spPr>
          <a:xfrm>
            <a:off x="5459282" y="5010648"/>
            <a:ext cx="1852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첫번째 수보다 </a:t>
            </a:r>
            <a:r>
              <a:rPr lang="en-US" altLang="ko-KR" sz="900" dirty="0"/>
              <a:t>1</a:t>
            </a:r>
            <a:r>
              <a:rPr lang="ko-KR" altLang="en-US" sz="900" dirty="0"/>
              <a:t>큰 곳부터 시작</a:t>
            </a:r>
          </a:p>
        </p:txBody>
      </p:sp>
    </p:spTree>
    <p:extLst>
      <p:ext uri="{BB962C8B-B14F-4D97-AF65-F5344CB8AC3E}">
        <p14:creationId xmlns:p14="http://schemas.microsoft.com/office/powerpoint/2010/main" val="73772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C8D9F8-2B5A-4433-A0A4-D6F6BDA749D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602371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20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9573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176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19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9043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2843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6316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63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16049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CD8B2A92-43C3-4243-BC8F-438430C3D506}"/>
              </a:ext>
            </a:extLst>
          </p:cNvPr>
          <p:cNvSpPr/>
          <p:nvPr/>
        </p:nvSpPr>
        <p:spPr>
          <a:xfrm>
            <a:off x="2202511" y="2361537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225417D-5722-407A-8A12-1F6316E842F4}"/>
              </a:ext>
            </a:extLst>
          </p:cNvPr>
          <p:cNvSpPr/>
          <p:nvPr/>
        </p:nvSpPr>
        <p:spPr>
          <a:xfrm>
            <a:off x="2992341" y="2361537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8461264-5820-4D4C-BF89-1F397ABA8FB6}"/>
              </a:ext>
            </a:extLst>
          </p:cNvPr>
          <p:cNvSpPr/>
          <p:nvPr/>
        </p:nvSpPr>
        <p:spPr>
          <a:xfrm>
            <a:off x="3654066" y="2433099"/>
            <a:ext cx="6505934" cy="1649853"/>
          </a:xfrm>
          <a:prstGeom prst="arc">
            <a:avLst>
              <a:gd name="adj1" fmla="val 10786575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A131C-E996-42B0-8A6D-FEB7B7FC474C}"/>
              </a:ext>
            </a:extLst>
          </p:cNvPr>
          <p:cNvSpPr/>
          <p:nvPr/>
        </p:nvSpPr>
        <p:spPr>
          <a:xfrm>
            <a:off x="2032000" y="4185547"/>
            <a:ext cx="27238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rr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 + </a:t>
            </a:r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[j] == -11</a:t>
            </a: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찾아야 하는 수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== 11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49E84-0FC7-43D3-81A8-F49060410E9A}"/>
              </a:ext>
            </a:extLst>
          </p:cNvPr>
          <p:cNvSpPr/>
          <p:nvPr/>
        </p:nvSpPr>
        <p:spPr>
          <a:xfrm>
            <a:off x="5827250" y="1958940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세번째 수의 범위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F4ED2-46E9-445E-B053-2FFECEF3BB92}"/>
              </a:ext>
            </a:extLst>
          </p:cNvPr>
          <p:cNvSpPr txBox="1"/>
          <p:nvPr/>
        </p:nvSpPr>
        <p:spPr>
          <a:xfrm>
            <a:off x="5980706" y="1762987"/>
            <a:ext cx="1852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두번째 수보다 </a:t>
            </a:r>
            <a:r>
              <a:rPr lang="en-US" altLang="ko-KR" sz="900" dirty="0"/>
              <a:t>1</a:t>
            </a:r>
            <a:r>
              <a:rPr lang="ko-KR" altLang="en-US" sz="900" dirty="0"/>
              <a:t>큰 곳부터 시작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3259E8-FA24-4100-83F8-C7D31D778055}"/>
              </a:ext>
            </a:extLst>
          </p:cNvPr>
          <p:cNvSpPr/>
          <p:nvPr/>
        </p:nvSpPr>
        <p:spPr>
          <a:xfrm>
            <a:off x="6948865" y="4180757"/>
            <a:ext cx="32111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이진탐색으로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찾는다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단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 + 1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부터 찾는다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73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C8D9F8-2B5A-4433-A0A4-D6F6BDA7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12687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602371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20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9573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176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19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9043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2843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6316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63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1604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76DD0C8F-88A4-4FFE-9679-C2977BED48F1}"/>
              </a:ext>
            </a:extLst>
          </p:cNvPr>
          <p:cNvSpPr/>
          <p:nvPr/>
        </p:nvSpPr>
        <p:spPr>
          <a:xfrm>
            <a:off x="5438692" y="2353586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15C6D-8CB0-47E3-BE11-1C57D3CBF06C}"/>
              </a:ext>
            </a:extLst>
          </p:cNvPr>
          <p:cNvSpPr/>
          <p:nvPr/>
        </p:nvSpPr>
        <p:spPr>
          <a:xfrm>
            <a:off x="688229" y="4161694"/>
            <a:ext cx="457689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rr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 음수가 아니게 되면서 탐색 끝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  <a:p>
            <a:pPr algn="ctr"/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이제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에 대한 예외처리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68256-0D1E-4E64-A986-BB9029ECF1D7}"/>
              </a:ext>
            </a:extLst>
          </p:cNvPr>
          <p:cNvSpPr/>
          <p:nvPr/>
        </p:nvSpPr>
        <p:spPr>
          <a:xfrm>
            <a:off x="6387751" y="4161693"/>
            <a:ext cx="3993401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들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중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개를 뽑는 것과 같으므로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으로만 이루어진 팀의 개수는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개수</a:t>
            </a:r>
            <a:r>
              <a:rPr lang="en-US" altLang="ko-K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과 같다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E09A1-B3EF-41DD-9D85-3D90D4B45435}"/>
              </a:ext>
            </a:extLst>
          </p:cNvPr>
          <p:cNvSpPr/>
          <p:nvPr/>
        </p:nvSpPr>
        <p:spPr>
          <a:xfrm>
            <a:off x="5265123" y="3217087"/>
            <a:ext cx="3274578" cy="407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C8D9F8-2B5A-4433-A0A4-D6F6BDA7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50664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602371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20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9573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176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19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9043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2843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6316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63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1604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7500DEE9-87F8-41C4-A98A-ECD69DF949CC}"/>
              </a:ext>
            </a:extLst>
          </p:cNvPr>
          <p:cNvSpPr/>
          <p:nvPr/>
        </p:nvSpPr>
        <p:spPr>
          <a:xfrm>
            <a:off x="4613157" y="2464352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DD562C-0923-4316-95D3-F2C48AE75060}"/>
              </a:ext>
            </a:extLst>
          </p:cNvPr>
          <p:cNvSpPr/>
          <p:nvPr/>
        </p:nvSpPr>
        <p:spPr>
          <a:xfrm>
            <a:off x="5402987" y="2464352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A1A5D-1078-458C-B0F6-38175619903C}"/>
              </a:ext>
            </a:extLst>
          </p:cNvPr>
          <p:cNvSpPr/>
          <p:nvPr/>
        </p:nvSpPr>
        <p:spPr>
          <a:xfrm>
            <a:off x="178480" y="4161694"/>
            <a:ext cx="559640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세번째 숫자의 값인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개수가 많은 상황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위와 같이 세번째 숫자가 처음 나오는 인덱스가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 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보다 크다면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결과값에 중복되는 개수만큼 더해준다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63386-7D48-43C5-9A98-501EA3B78E53}"/>
              </a:ext>
            </a:extLst>
          </p:cNvPr>
          <p:cNvSpPr/>
          <p:nvPr/>
        </p:nvSpPr>
        <p:spPr>
          <a:xfrm>
            <a:off x="6776886" y="4161694"/>
            <a:ext cx="38186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 경우에는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더해주면 된다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7088DBB-EA27-44CE-9240-3E7B5188EFC5}"/>
              </a:ext>
            </a:extLst>
          </p:cNvPr>
          <p:cNvSpPr/>
          <p:nvPr/>
        </p:nvSpPr>
        <p:spPr>
          <a:xfrm>
            <a:off x="6901732" y="2464352"/>
            <a:ext cx="3258268" cy="1618600"/>
          </a:xfrm>
          <a:prstGeom prst="arc">
            <a:avLst>
              <a:gd name="adj1" fmla="val 10786575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3EF47-41B7-4C10-BF19-6B953A313E7C}"/>
              </a:ext>
            </a:extLst>
          </p:cNvPr>
          <p:cNvSpPr/>
          <p:nvPr/>
        </p:nvSpPr>
        <p:spPr>
          <a:xfrm>
            <a:off x="8239760" y="2024871"/>
            <a:ext cx="5822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1167F4-2817-4A8F-AFC5-DF079FC1FA50}"/>
              </a:ext>
            </a:extLst>
          </p:cNvPr>
          <p:cNvCxnSpPr/>
          <p:nvPr/>
        </p:nvCxnSpPr>
        <p:spPr>
          <a:xfrm>
            <a:off x="6096000" y="1423283"/>
            <a:ext cx="1203297" cy="18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2BDCC-92EE-47AA-BA40-2C72B0E824CF}"/>
              </a:ext>
            </a:extLst>
          </p:cNvPr>
          <p:cNvSpPr/>
          <p:nvPr/>
        </p:nvSpPr>
        <p:spPr>
          <a:xfrm>
            <a:off x="4294067" y="1052443"/>
            <a:ext cx="3603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처음 나오는 곳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인덱스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6)</a:t>
            </a:r>
          </a:p>
        </p:txBody>
      </p:sp>
    </p:spTree>
    <p:extLst>
      <p:ext uri="{BB962C8B-B14F-4D97-AF65-F5344CB8AC3E}">
        <p14:creationId xmlns:p14="http://schemas.microsoft.com/office/powerpoint/2010/main" val="3473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C8D9F8-2B5A-4433-A0A4-D6F6BDA749D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602371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20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9573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176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19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9043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2843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6316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63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1604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7500DEE9-87F8-41C4-A98A-ECD69DF949CC}"/>
              </a:ext>
            </a:extLst>
          </p:cNvPr>
          <p:cNvSpPr/>
          <p:nvPr/>
        </p:nvSpPr>
        <p:spPr>
          <a:xfrm>
            <a:off x="3833929" y="2464352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DD562C-0923-4316-95D3-F2C48AE75060}"/>
              </a:ext>
            </a:extLst>
          </p:cNvPr>
          <p:cNvSpPr/>
          <p:nvPr/>
        </p:nvSpPr>
        <p:spPr>
          <a:xfrm>
            <a:off x="7859941" y="2464352"/>
            <a:ext cx="485030" cy="7792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A1A5D-1078-458C-B0F6-38175619903C}"/>
              </a:ext>
            </a:extLst>
          </p:cNvPr>
          <p:cNvSpPr/>
          <p:nvPr/>
        </p:nvSpPr>
        <p:spPr>
          <a:xfrm>
            <a:off x="8564" y="4161694"/>
            <a:ext cx="5936240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세번째 숫자의 값인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개수가 많은 상황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위와 같이 세번째 숫자가 처음 나오는 인덱스가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 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보다 크다면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결과값에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중복되는 개수 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처음 나오는 인덱스 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세번째 숫자 범위의 처음 인덱스</a:t>
            </a:r>
            <a:endParaRPr lang="en-US" altLang="ko-K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더해준다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63386-7D48-43C5-9A98-501EA3B78E53}"/>
              </a:ext>
            </a:extLst>
          </p:cNvPr>
          <p:cNvSpPr/>
          <p:nvPr/>
        </p:nvSpPr>
        <p:spPr>
          <a:xfrm>
            <a:off x="6497163" y="4161694"/>
            <a:ext cx="4378122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 경우에는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더해주면 된다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 = 7</a:t>
            </a: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세번째 숫자 범위의 처음 인덱스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8</a:t>
            </a: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처음 나오는 인덱스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6</a:t>
            </a:r>
          </a:p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중복되는 개수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4</a:t>
            </a:r>
          </a:p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∴ 6 + 4 – 8 = 2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7088DBB-EA27-44CE-9240-3E7B5188EFC5}"/>
              </a:ext>
            </a:extLst>
          </p:cNvPr>
          <p:cNvSpPr/>
          <p:nvPr/>
        </p:nvSpPr>
        <p:spPr>
          <a:xfrm>
            <a:off x="8531750" y="2464352"/>
            <a:ext cx="1628250" cy="1618600"/>
          </a:xfrm>
          <a:prstGeom prst="arc">
            <a:avLst>
              <a:gd name="adj1" fmla="val 10786575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3EF47-41B7-4C10-BF19-6B953A313E7C}"/>
              </a:ext>
            </a:extLst>
          </p:cNvPr>
          <p:cNvSpPr/>
          <p:nvPr/>
        </p:nvSpPr>
        <p:spPr>
          <a:xfrm>
            <a:off x="9054768" y="2064242"/>
            <a:ext cx="5822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9AE37-F098-456F-91D1-82CACF639684}"/>
              </a:ext>
            </a:extLst>
          </p:cNvPr>
          <p:cNvCxnSpPr/>
          <p:nvPr/>
        </p:nvCxnSpPr>
        <p:spPr>
          <a:xfrm>
            <a:off x="6096000" y="1423283"/>
            <a:ext cx="1203297" cy="18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A6969-36EA-42CC-8D04-17174AFD702F}"/>
              </a:ext>
            </a:extLst>
          </p:cNvPr>
          <p:cNvSpPr/>
          <p:nvPr/>
        </p:nvSpPr>
        <p:spPr>
          <a:xfrm>
            <a:off x="4294067" y="1052443"/>
            <a:ext cx="3603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처음 나오는 곳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인덱스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6)</a:t>
            </a:r>
          </a:p>
        </p:txBody>
      </p:sp>
    </p:spTree>
    <p:extLst>
      <p:ext uri="{BB962C8B-B14F-4D97-AF65-F5344CB8AC3E}">
        <p14:creationId xmlns:p14="http://schemas.microsoft.com/office/powerpoint/2010/main" val="9171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283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 지인</dc:creator>
  <cp:lastModifiedBy>박 지인</cp:lastModifiedBy>
  <cp:revision>1</cp:revision>
  <dcterms:created xsi:type="dcterms:W3CDTF">2021-09-03T16:49:03Z</dcterms:created>
  <dcterms:modified xsi:type="dcterms:W3CDTF">2021-09-03T17:15:40Z</dcterms:modified>
</cp:coreProperties>
</file>